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04.09.2017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04.09.2017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04.09.2017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04.09.2017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04.09.2017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1428736"/>
            <a:ext cx="842968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Georgia" pitchFamily="18" charset="0"/>
              </a:rPr>
              <a:t>Санитарно-эпидемиологические аспекты безопасности сырого молока</a:t>
            </a:r>
            <a:endParaRPr lang="ru-RU" sz="4400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85720" y="285728"/>
            <a:ext cx="8001056" cy="34778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Санитарная оценка молока при болезнях животных и определение наличия антибиотиков.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Наибольшую опасность представляют инфекционные болезни животных, передаваемые через молоко. Патогенные микробы в молоко попадают от больных животных, из окружающей среды во время его транспортирования или переработки. Микробы, передаваемые через молоко, делят на две группы. В первую группу входят возбудители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зооантропонозов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болезней, общих для животных и человека. К ним относятся туберкулез, бруцеллез, ящур и др. Во вторую группу входят возбудители антропонозов - болезней, которые передаются от человека человеку (дизентерия, дифтерия, брюшной тиф, скарлатина).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00166" y="785794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500034" y="928670"/>
            <a:ext cx="7858180" cy="452431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Определение чистоты и фальсификации молока.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Одним из основных показателей, характеризующих качество молока, является степень его чистоты. Фильтрование грязного молока, как бы тщательно оно не проводилось, не улучшает его качество, а наоборот оно быстрее портится, поскольку грязь инактивирует содержащиеся в нем бактерицидные и бактериостатические вещества.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Чистоту молока определяют при помощи прибора «Рекорд». Через прибор пропускают двести пятьдесят мл молока, фильтр высушивают и сравнивают со специальными эталонами, на основании которых устанавливают группу чистоты молока. По степени загрязнения молоко делят на три группы. К первой группе относят молоко, при фильтрации которого осадок почти не заметен. Ко второй группе относят молоко, имеющее на фильтре следы загрязненности (в виде мелких точек). В молоке третьей группы ясно выражено загрязнение. На фильтре заметна механическая взвесь в виде более крупных точек, цвет фильтра серый.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57158" y="714356"/>
            <a:ext cx="8501122" cy="489364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Санитарно-эпидемиологическая экспертиза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- деятельность ветеринарной службы по надзору в сфере защиты прав потребителей и благополучия человека, ее территориальных органов, а также других организаций, аккредитованных в установленном порядке, по установлению соответствия или несоответствия проектной и иной документации, объектов хозяйственной и иной деятельности, продукции, работ, услуг техническим регламентам, государственным санитарно-эпидемиологическим правилам и нормативам. 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Санитарно-эпидемиологические требования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включают в себя показатели химической, радиационной и биологической безопасности.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85720" y="285728"/>
            <a:ext cx="8429684" cy="526297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исследовании необходимо обращать внимание на количественный состав микрофлоры молока. Это дает возможность правильно вести борьбу с возбудителями порчи молока.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молоко при нарушении санитарных требований могут попасть бактерии: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-кишечной группы,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маслянокислые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гнилостные (аэробы, анаэробы),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-дрожжи и плесневые грибы, которые вызывают различные пороки молока и молочных продуктов,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-а так же можно обнаружить токсичные элементы,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микотоксины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пестициды, являющиеся весьма опасными для человека.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285720" y="642918"/>
            <a:ext cx="8643998" cy="563231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Экспертиза потребительских свойств молочной продукции определяет соответствие товарных качеств действующим государственным стандартам и техническим условиям на отдельные виды продукции. Методы санитарно-эпидемиологической экспертизы позволяют оценить изменения качества, связанные с технологией производства, использованием сырья, упаковкой, хранением, транспортировкой, условиями реализации и выявить наличие возбудителей инфекций.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Безопасность молока и молочных продуктов обеспечивается совокупностью требований к: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Andale Sans UI"/>
                <a:cs typeface="Times New Roman" pitchFamily="18" charset="0"/>
              </a:rPr>
              <a:t>- микробиологическим показателям;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Andale Sans UI"/>
                <a:cs typeface="Times New Roman" pitchFamily="18" charset="0"/>
              </a:rPr>
              <a:t>- содержанию токсичных элементов;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Andale Sans UI"/>
                <a:cs typeface="Times New Roman" pitchFamily="18" charset="0"/>
              </a:rPr>
              <a:t>- содержанию радионуклидов;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Andale Sans UI"/>
                <a:cs typeface="Times New Roman" pitchFamily="18" charset="0"/>
              </a:rPr>
              <a:t>- содержанию остаточных количеств пестицидов;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Andale Sans UI"/>
                <a:cs typeface="Times New Roman" pitchFamily="18" charset="0"/>
              </a:rPr>
              <a:t>- содержанию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Andale Sans UI"/>
                <a:cs typeface="Times New Roman" pitchFamily="18" charset="0"/>
              </a:rPr>
              <a:t>микотоксинов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Andale Sans UI"/>
                <a:cs typeface="Times New Roman" pitchFamily="18" charset="0"/>
              </a:rPr>
              <a:t>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Andale Sans UI"/>
                <a:cs typeface="Times New Roman" pitchFamily="18" charset="0"/>
              </a:rPr>
              <a:t>- содержанию антибиотиков;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Andale Sans UI"/>
                <a:cs typeface="Times New Roman" pitchFamily="18" charset="0"/>
              </a:rPr>
              <a:t>- санитарной гигиене;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Andale Sans UI"/>
                <a:cs typeface="Times New Roman" pitchFamily="18" charset="0"/>
              </a:rPr>
              <a:t>- потребительской упаковке;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Andale Sans UI"/>
                <a:cs typeface="Times New Roman" pitchFamily="18" charset="0"/>
              </a:rPr>
              <a:t>- содержанию информации для потребителя и органов государственного контроля;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Andale Sans UI"/>
                <a:cs typeface="Times New Roman" pitchFamily="18" charset="0"/>
              </a:rPr>
              <a:t>- технологии производства.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57158" y="214290"/>
            <a:ext cx="7500990" cy="563231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Отбор проб молока.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Контролю подвергается каждая партия поступающего в приемный цех молока. Перед вскрытием тары с продукцией крышки фляг, бочек, банок и т.д. очищают от загрязнений, промывают и протирают. При отборе проб для исследования самое важное, чтобы с каждого удоя было взято пропорциональное количество молока или средняя проба. Отбор производят при помощи металлической трубки диаметром восемь - десять мм после тщательного перемешивания молока в каждой фляге добиваясь его однородности, не допуская сильного вспенивания и переливания через край люка цистерны. Молоко в цистернах перед взятием пробы перемешивают мутовкой в продолжение трех – четырех мин., причем пробы отбирают из каждого отделения цистерны. Слой сливок, приставший к стенам фляги, очищают и перемешивают с молоком. Перед взятием пробы трубку ополаскивают тем же молоком из исследуемой фляги. Отобранные пробы сливают в колбу.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85720" y="285728"/>
            <a:ext cx="8572560" cy="34163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Определение процента жира и кислотности в молоке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. Определение жира в молоке производится сернокислотным методом. Он основан на растворении серной кислотой белков молока, вследствие чего жир выделяется в чистом виде. В качестве растворителя применяют серную кислоту плотностью 1,81-1,82 и изоамиловый спирт плотностью 0,811-0,812. В зависимости от продолжительности хранения молока увеличивается степень его кислотности до известного предела, после чего молоко скисает и в осадок выпадает казеин. Повышение кислотности молока обусловливается расщеплением молочного сахара до молочной кислоты, обусловленной развитием молочнокислых и других бактерий. Чем дольше хранится молоко в неохлажденном состоянии, тем больше в нем накапливается молочной кислоты.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500034" y="1000108"/>
            <a:ext cx="8072494" cy="452431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Проверка качества пастеризации молока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фермах неблагополучных по инфекционным заболеваниям крупного рогатого скота, молоко пастеризуют. В связи с этим возникает необходимость контроля качества пастеризации Для проверки качества пастеризации на фермах применяют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пероксидазную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пробу, а на предприятиях молочной промышленности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фосфатазную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Химические методы основаны на определении присутствия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пероксидазы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фосфатазы в сыром молоке и приготовленных из него продуктах и отсутствия этих ферментов в пастеризованном молоке и продуктах, выработанных из него.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14282" y="1142984"/>
            <a:ext cx="8501122" cy="369331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Микробиологический анализ молока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Молоко - хорошая среда для микроорганизмов. В нем содержатся белки (казеин в виде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казеината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кальция), небольшое количество пептона, свободные аминокислоты, жир, лактоза, минеральные соли, витамины и другие соединения.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Микробиологическое исследование молока проводят в следующих случаях: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когда возникает подозрение, что оно может представлять опасность для здоровья людей,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порядке контроля за санитарно-гигиеническим режимом доения и первичной обработки хранения и транспортировки,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случае подозрения на обсемененность микроорганизмами, при наличии которых молоко не может перерабатываться в молочные продукты,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установления микрофлоры, вызвавшей воспаление молочной железы и ее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антибиотико-устойчивости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85720" y="857232"/>
            <a:ext cx="8501122" cy="440120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Анализ молока на наличие радионуклидов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С молочными продуктами питания радиоактивные элементы попадают в организм человека и обуславливают внутреннее облучение различных органов и тканей, что приводит к увеличению возможности возникновения различных заболеваний.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При получении чистого молока надо помнить, что радионуклиды в молоко могут поступать в несколько этапов. Первый этап - это поступление радионуклидов из почвы в растения, а второй - из растений (через корм) в организм животного и далее в молоко. Контроль осуществляется в специальных лабораториях, оснащенных дозиметрическими и радиометрическими приборами. Молоко с превышающими уровнями загрязнения в реализацию не допускают. Оно может сдаваться на молокоприемные пункты и перерабатываться в молочные продукты (масло, сыры).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23</TotalTime>
  <Words>1028</Words>
  <Application>Microsoft Office PowerPoint</Application>
  <PresentationFormat>Экран (4:3)</PresentationFormat>
  <Paragraphs>35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меседа</cp:lastModifiedBy>
  <cp:revision>3</cp:revision>
  <dcterms:modified xsi:type="dcterms:W3CDTF">2017-09-04T17:47:36Z</dcterms:modified>
</cp:coreProperties>
</file>