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2" r:id="rId7"/>
    <p:sldId id="264" r:id="rId8"/>
    <p:sldId id="265" r:id="rId9"/>
    <p:sldId id="266" r:id="rId10"/>
    <p:sldId id="267" r:id="rId11"/>
    <p:sldId id="269" r:id="rId12"/>
    <p:sldId id="271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BB63457-62CD-44D1-997F-4B6A09ECC7FD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288AD02-2DEE-4A4A-A7A3-BABFAB31BB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E%D0%BB%D0%BE%D0%BA%D0%BE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 на тему: Пастеризатор.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dirty="0" smtClean="0"/>
              <a:t>Пастеризатор закрытого типа.</a:t>
            </a:r>
            <a:endParaRPr lang="ru-RU" dirty="0"/>
          </a:p>
        </p:txBody>
      </p:sp>
      <p:pic>
        <p:nvPicPr>
          <p:cNvPr id="6" name="Содержимое 5" descr="7eb0a0f04ad9c0bd938c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692696"/>
            <a:ext cx="8892480" cy="61653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Пастеризатор П8-ОУП-5\2,5, П8-ОУП-2,5\1,5. Компании «</a:t>
            </a:r>
            <a:r>
              <a:rPr lang="ru-RU" dirty="0" err="1" smtClean="0"/>
              <a:t>РосМолСнаб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5" name="Содержимое 4" descr="p8oup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3816424" cy="4968552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Данная установка предназначена для нагрева и пастеризации в закрытом потоке пищевых жидкостей — молока и сливок (жирностью до35%).</a:t>
            </a:r>
          </a:p>
          <a:p>
            <a:r>
              <a:rPr lang="ru-RU" dirty="0"/>
              <a:t>Установка может быть использована, как охладитель молока и молочных смесей, подогреватель молока перед сепарированием, для высокотемпературной пастеризации молока при производстве топленого молока и ряженки.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786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Трубчатый Пастеризатор П8-ОУП-5\2,5, П8-ОУП-2,5\1,5. Компании «</a:t>
            </a:r>
            <a:r>
              <a:rPr lang="ru-RU" dirty="0" err="1" smtClean="0"/>
              <a:t>РосМолСнаб</a:t>
            </a:r>
            <a:r>
              <a:rPr lang="ru-RU" dirty="0" smtClean="0"/>
              <a:t>».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755576" y="2204864"/>
          <a:ext cx="7859219" cy="3744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1267"/>
                <a:gridCol w="2111557"/>
                <a:gridCol w="1976395"/>
              </a:tblGrid>
              <a:tr h="437659">
                <a:tc>
                  <a:txBody>
                    <a:bodyPr/>
                    <a:lstStyle/>
                    <a:p>
                      <a:r>
                        <a:rPr lang="ru-RU" dirty="0" smtClean="0"/>
                        <a:t>Модель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П8-ОУП-2,5/1,5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П8-ОУП-5/2,5</a:t>
                      </a:r>
                      <a:endParaRPr lang="ru-RU" dirty="0"/>
                    </a:p>
                  </a:txBody>
                  <a:tcPr/>
                </a:tc>
              </a:tr>
              <a:tr h="765903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Производитель по молоку (сливкам), л/ч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2500 (1500)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5000 (2500)</a:t>
                      </a:r>
                      <a:endParaRPr lang="ru-RU" dirty="0"/>
                    </a:p>
                  </a:txBody>
                  <a:tcPr/>
                </a:tc>
              </a:tr>
              <a:tr h="765903">
                <a:tc>
                  <a:txBody>
                    <a:bodyPr/>
                    <a:lstStyle/>
                    <a:p>
                      <a:r>
                        <a:rPr lang="ru-RU" dirty="0" smtClean="0"/>
                        <a:t>Температурные режимы в установке, 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80-90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85-95</a:t>
                      </a:r>
                      <a:endParaRPr lang="ru-RU" dirty="0"/>
                    </a:p>
                  </a:txBody>
                  <a:tcPr/>
                </a:tc>
              </a:tr>
              <a:tr h="443738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 пара, кг/час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370 (240)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740 (390)</a:t>
                      </a:r>
                      <a:endParaRPr lang="ru-RU" dirty="0"/>
                    </a:p>
                  </a:txBody>
                  <a:tcPr/>
                </a:tc>
              </a:tr>
              <a:tr h="443738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 электроэнергии</a:t>
                      </a:r>
                      <a:r>
                        <a:rPr lang="ru-RU" baseline="0" dirty="0" smtClean="0"/>
                        <a:t>, кВт/час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2,3</a:t>
                      </a:r>
                      <a:endParaRPr lang="ru-RU" dirty="0"/>
                    </a:p>
                  </a:txBody>
                  <a:tcPr/>
                </a:tc>
              </a:tr>
              <a:tr h="443738">
                <a:tc>
                  <a:txBody>
                    <a:bodyPr/>
                    <a:lstStyle/>
                    <a:p>
                      <a:r>
                        <a:rPr lang="ru-RU" dirty="0" smtClean="0"/>
                        <a:t>Габаритные</a:t>
                      </a:r>
                      <a:r>
                        <a:rPr lang="ru-RU" baseline="0" dirty="0" smtClean="0"/>
                        <a:t> размеры, мм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1640*1360*1400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1500*1400*1500</a:t>
                      </a:r>
                      <a:endParaRPr lang="ru-RU" dirty="0"/>
                    </a:p>
                  </a:txBody>
                  <a:tcPr/>
                </a:tc>
              </a:tr>
              <a:tr h="443738">
                <a:tc>
                  <a:txBody>
                    <a:bodyPr/>
                    <a:lstStyle/>
                    <a:p>
                      <a:r>
                        <a:rPr lang="ru-RU" dirty="0" smtClean="0"/>
                        <a:t>Масса установки, кг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522514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Спасибо за внимание!!!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aster_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476672"/>
            <a:ext cx="4316288" cy="612068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499992" y="332656"/>
            <a:ext cx="4464496" cy="6192688"/>
          </a:xfrm>
        </p:spPr>
        <p:txBody>
          <a:bodyPr/>
          <a:lstStyle/>
          <a:p>
            <a:r>
              <a:rPr lang="ru-RU" b="1" dirty="0"/>
              <a:t>Пастеризатор</a:t>
            </a:r>
            <a:r>
              <a:rPr lang="ru-RU" dirty="0"/>
              <a:t> — аппарат, служащий для пастеризации</a:t>
            </a:r>
            <a:r>
              <a:rPr lang="ru-RU" dirty="0" smtClean="0"/>
              <a:t>/ термической </a:t>
            </a:r>
            <a:r>
              <a:rPr lang="ru-RU" dirty="0"/>
              <a:t>обработки </a:t>
            </a:r>
            <a:r>
              <a:rPr lang="ru-RU" dirty="0">
                <a:hlinkClick r:id="rId3" tooltip="Молоко"/>
              </a:rPr>
              <a:t>молока</a:t>
            </a:r>
            <a:r>
              <a:rPr lang="ru-RU" dirty="0"/>
              <a:t>, сливок, сока и пр.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из себя представляет процесс пастеризации?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Процесс пастеризации представляет собой доведение температуры продукта до определенного технологическими требованиями значения и выдержке его при этой температуре некоторое время, а также последующее охлаждение продукта до температуры хранения.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229600" cy="6336704"/>
          </a:xfrm>
        </p:spPr>
        <p:txBody>
          <a:bodyPr/>
          <a:lstStyle/>
          <a:p>
            <a:r>
              <a:rPr lang="ru-RU" dirty="0"/>
              <a:t>Многочисленные типы пастеризаторов можно разбить на две группы: группу аппаратов длительной пастеризации и группу быстрой («моментальной») </a:t>
            </a:r>
            <a:r>
              <a:rPr lang="ru-RU" dirty="0" smtClean="0"/>
              <a:t>пастеризации</a:t>
            </a:r>
            <a:r>
              <a:rPr lang="ru-RU" dirty="0"/>
              <a:t>. Кроме того, каждую группу можно разбить на две подгруппы — </a:t>
            </a:r>
            <a:r>
              <a:rPr lang="ru-RU" dirty="0" smtClean="0"/>
              <a:t>аппараты </a:t>
            </a:r>
            <a:r>
              <a:rPr lang="ru-RU" dirty="0"/>
              <a:t>открытого типа с доступом воздуха к молоку и аппараты закрытого типа, без доступа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 smtClean="0"/>
              <a:t>Так же пастеризаторы делят: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692696"/>
            <a:ext cx="8712968" cy="590465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По виду рабочего цикла пастеризаторы можно разделить на периодические (дискретные) и непрерывного действия. Пастеризаторы дискретного действия ввиду больших эксплуатационных затрат редко применяются в промышленности, например, автоклавы в консервной промышленности. Пастеризаторы непрерывного действия широко применяются в молочной, соковой, пивоваренной промышленности. Пастеризаторы дискретного действия в настоящий момент широко используются при производстве кетчупов.</a:t>
            </a:r>
          </a:p>
          <a:p>
            <a:r>
              <a:rPr lang="ru-RU" dirty="0"/>
              <a:t>По типу обрабатываемого сырья пастеризаторы можно разделить на пастеризаторы жидкостей, паст и пастеризаторы заключенной в тару продукции.</a:t>
            </a:r>
          </a:p>
          <a:p>
            <a:r>
              <a:rPr lang="ru-RU" dirty="0"/>
              <a:t>По типу условий пастеризации - на асептические (стерильные) и </a:t>
            </a:r>
            <a:r>
              <a:rPr lang="ru-RU" dirty="0" err="1"/>
              <a:t>неасептические</a:t>
            </a:r>
            <a:r>
              <a:rPr lang="ru-RU" dirty="0"/>
              <a:t> (нестерильные). Асептические пастеризаторы можно разделить на пастеризаторы с непосредственным нагревом продукта (обычно стерильным паром), и с нагревом продукта с помощью теплообменного агрегата ("горячий контур"). В пастеризаторах с непосредственным нагревом продукта охлаждение продукта производится в вакуумных камерах (деаэраторах), в пастеризаторах с нагревом продукта с помощью теплообменного агрегата - в секции регенерации теплообменника (не всегда, встречаются конструкции в которых охлаждение производится оборотной/ледяной водой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dirty="0"/>
              <a:t>Режимы пастеризации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8229600" cy="597666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Под режимами пастеризации всегда понимается соотношение времени выдержки при температуре пастеризации и собственно температура пастеризации. Применительно к молочной промышленности: Асептическая пастеризация - 4 секунды 137 градусов Цельсия. </a:t>
            </a:r>
            <a:r>
              <a:rPr lang="ru-RU" dirty="0" err="1"/>
              <a:t>Неасептическая</a:t>
            </a:r>
            <a:r>
              <a:rPr lang="ru-RU" dirty="0"/>
              <a:t> пастеризация отличается большим разнообразием параметров, например сырье для производства йогурта обычно пастеризуют при следующих параметрах: выдержка 300 секунд, температура 90-97 градусов Цельсия. Если сырье предварительно подвергалось </a:t>
            </a:r>
            <a:r>
              <a:rPr lang="ru-RU" dirty="0" err="1"/>
              <a:t>бактофугированию</a:t>
            </a:r>
            <a:r>
              <a:rPr lang="ru-RU" dirty="0"/>
              <a:t>, то можно использовать значительно более мягкие режимы, например выдержка 120 секунд и температура 67 градусов Цельсия. Для соков применяются другие режимы - например яблочный сок пастеризуется при 92 градусах Цельсия в течение 30 секунд (продукт высокой кислотности), томатный - 115... 122 градуса Цельсия в течение 30 секунд.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c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464496" cy="6336704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88640"/>
            <a:ext cx="4038600" cy="640871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Пастеризаторы предназначены для нагрева и пастеризации пищевых жидкостей с повышенной вязкостью, например, фруктовых соков с мякотью или томатного сока. Кроме этого, пастеризаторы используются для охлаждения высоковязких продуктов, например, мороженого и кремов, майонезов и кетчупов, а также топленого масла.</a:t>
            </a:r>
          </a:p>
          <a:p>
            <a:r>
              <a:rPr lang="ru-RU" dirty="0" smtClean="0"/>
              <a:t>В молочной промышленности пастеризаторы просто необходимы. Они служат для нагревания молока с целью снижения числа различных микроорганизмов, содержащихся в нем. Таким образом, пастеризация позволяет увеличить срок хранения молочного продукта.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Пастеризаторы обладают рядом преимуществ: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</a:bodyPr>
          <a:lstStyle/>
          <a:p>
            <a:r>
              <a:rPr lang="ru-RU" dirty="0" smtClean="0"/>
              <a:t>возможность обработки пищевого продукт при высоких температурах, давлениях и скоростях движения;</a:t>
            </a:r>
          </a:p>
          <a:p>
            <a:r>
              <a:rPr lang="ru-RU" dirty="0" smtClean="0"/>
              <a:t>возможность исключить попадание одной среды в другую;</a:t>
            </a:r>
          </a:p>
          <a:p>
            <a:r>
              <a:rPr lang="ru-RU" dirty="0" smtClean="0"/>
              <a:t>простота конструкции и небольшое количество резиновых уплотнений;</a:t>
            </a:r>
          </a:p>
          <a:p>
            <a:r>
              <a:rPr lang="ru-RU" dirty="0" smtClean="0"/>
              <a:t>долговечность, высокое качество и надежность;</a:t>
            </a:r>
          </a:p>
          <a:p>
            <a:r>
              <a:rPr lang="ru-RU" dirty="0" smtClean="0"/>
              <a:t>простота в обслуживании и эксплуатации.</a:t>
            </a:r>
          </a:p>
          <a:p>
            <a:r>
              <a:rPr lang="ru-RU" dirty="0" smtClean="0"/>
              <a:t>Используя  пастеризаторы, можно производить высококачественную продукцию с увеличенным сроком хранения.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ru-RU" dirty="0" smtClean="0"/>
              <a:t>Пастеризатор открытого типа.</a:t>
            </a:r>
            <a:endParaRPr lang="ru-RU" dirty="0"/>
          </a:p>
        </p:txBody>
      </p:sp>
      <p:pic>
        <p:nvPicPr>
          <p:cNvPr id="4" name="Содержимое 3" descr="Surprising-Developments-in-Thermal-Processin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8784976" cy="56166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47</TotalTime>
  <Words>534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Справедливость</vt:lpstr>
      <vt:lpstr>Презентация на тему: Пастеризатор.</vt:lpstr>
      <vt:lpstr>Слайд 2</vt:lpstr>
      <vt:lpstr>Что из себя представляет процесс пастеризации?</vt:lpstr>
      <vt:lpstr>Слайд 4</vt:lpstr>
      <vt:lpstr>Так же пастеризаторы делят:</vt:lpstr>
      <vt:lpstr>Режимы пастеризации </vt:lpstr>
      <vt:lpstr>Слайд 7</vt:lpstr>
      <vt:lpstr>Пастеризаторы обладают рядом преимуществ: </vt:lpstr>
      <vt:lpstr>Пастеризатор открытого типа.</vt:lpstr>
      <vt:lpstr>Пастеризатор закрытого типа.</vt:lpstr>
      <vt:lpstr>Пастеризатор П8-ОУП-5\2,5, П8-ОУП-2,5\1,5. Компании «РосМолСнаб».</vt:lpstr>
      <vt:lpstr>Трубчатый Пастеризатор П8-ОУП-5\2,5, П8-ОУП-2,5\1,5. Компании «РосМолСнаб».</vt:lpstr>
      <vt:lpstr>Спасибо за внимание!!!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Пастеризатор.</dc:title>
  <dc:creator>Admin</dc:creator>
  <cp:lastModifiedBy>ТППЖ</cp:lastModifiedBy>
  <cp:revision>6</cp:revision>
  <dcterms:created xsi:type="dcterms:W3CDTF">2016-01-21T20:04:25Z</dcterms:created>
  <dcterms:modified xsi:type="dcterms:W3CDTF">2017-01-20T07:22:00Z</dcterms:modified>
</cp:coreProperties>
</file>