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8" r:id="rId11"/>
    <p:sldId id="264" r:id="rId12"/>
    <p:sldId id="265" r:id="rId13"/>
    <p:sldId id="269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915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474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659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840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610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763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75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723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66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799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65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213AC-07C5-47E0-84BC-15B53BC9B4C0}" type="datetimeFigureOut">
              <a:rPr lang="ru-RU" smtClean="0"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684CF-C1B6-4ED6-9B01-C55B5F8567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63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, препятствующие обеспечению устойчивой продовольственной независимости в Казахстане</a:t>
            </a:r>
            <a:endParaRPr lang="ru-RU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281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842" y="3933056"/>
            <a:ext cx="481965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23345"/>
            <a:ext cx="302433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3574"/>
            <a:ext cx="2382391" cy="3563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3981450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8402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52596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нормы потребления не отражают реальной действительности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продовольсвтвенной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корзины формируется на искаженных входных данных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Гарантированные государство доходы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населению,проживающему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чертой бедности, не покрывают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покрывают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продовольственную корзину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эффективность мер государственного регулирования цен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отработан механизм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приенения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государственной политики по пороговым и предельным значениям розничных цен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783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36912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препятствующие обеспечению устойчивой безопасности  пищевой продукции в Казахстане</a:t>
            </a:r>
            <a:endParaRPr lang="ru-RU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230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24089"/>
            <a:ext cx="3754388" cy="3198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597"/>
            <a:ext cx="4511879" cy="342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53320"/>
            <a:ext cx="37528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85170"/>
            <a:ext cx="28575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640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4525963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развита на всех уровнях система анализа рисков и критических контрольных точек цепи от производства до потребления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ответственности за нарушения требований Таможенного союза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Недостаточный уровень контроля над соблюдением технических регламентов и слабая лабораторная база республики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техническое оснащение пунктов пропуска на таможенных постах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информированность населения о безопасности пищевой продукции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231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Республики от импорта продовольствия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8772191" cy="3712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972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конкурентноспособность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отечественной продукции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1- проблемы производственного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харакера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низкая продуктивность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Неудовлетворимое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качество производимого сырья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Сезонность производства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Концентрация производства в личных подсобных хозяйствах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05275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229600" cy="576064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Блок 2.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Вопросы,связанные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сбытом продукции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защита внутреннего рынка от скрытого демпинга(</a:t>
            </a:r>
            <a:r>
              <a:rPr lang="ru-RU" sz="2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продажа товаров и услуг по искусственно заниженным ценам)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практического применения системы контроля за соблюдением законодательства в области технического регулирования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на рынке фальсифицированной продукции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50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,препятствующие обеспечению устойчивой физической доступности продовольствия в Казахстане</a:t>
            </a:r>
            <a:endParaRPr lang="ru-RU" sz="4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1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633" y="3573016"/>
            <a:ext cx="4118248" cy="303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67240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664" y="620688"/>
            <a:ext cx="4762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57780"/>
            <a:ext cx="4319190" cy="2877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245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доступа к питьевой в сельской местности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Ухудшение автомобильных дорог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 развита складская инфраструктура по хранению плодовоовощных и пищевых продуктов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Недостаточный уровень развития торговых сетей современного формата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Несоблюдение нормативов обеспеченности населения торговой площадью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482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В результате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Отстутствует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координация и оптимизация движения потоков пищевых товаров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налажен учет логистических издержек на всех этапах товародвижение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посредников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Торговая наценка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4626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2088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Проблемы,препятствующие</a:t>
            </a: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обеспечению устойчивости экономической доступности продовольствия в Казахстане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3560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261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Проблемы , препятствующие обеспечению устойчивой продовольственной независимости в Казахстане</vt:lpstr>
      <vt:lpstr>Зависимость Республики от импорта продовольствия</vt:lpstr>
      <vt:lpstr>Низкая конкурентноспособность отечественной продукции</vt:lpstr>
      <vt:lpstr>Презентация PowerPoint</vt:lpstr>
      <vt:lpstr>Проблемы ,препятствующие обеспечению устойчивой физической доступности продовольствия в Казахстане</vt:lpstr>
      <vt:lpstr>Презентация PowerPoint</vt:lpstr>
      <vt:lpstr>Презентация PowerPoint</vt:lpstr>
      <vt:lpstr>В результате</vt:lpstr>
      <vt:lpstr>Проблемы,препятствующие обеспечению устойчивости экономической доступности продовольствия в Казахстане</vt:lpstr>
      <vt:lpstr>Презентация PowerPoint</vt:lpstr>
      <vt:lpstr>Презентация PowerPoint</vt:lpstr>
      <vt:lpstr>Проблемы, препятствующие обеспечению устойчивой безопасности  пищевой продукции в Казахстане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, препятствующие обеспечению устойчивой продовольственной независимости в Казахстане</dc:title>
  <dc:creator>Anzhelika</dc:creator>
  <cp:lastModifiedBy>Anzhelika</cp:lastModifiedBy>
  <cp:revision>6</cp:revision>
  <dcterms:created xsi:type="dcterms:W3CDTF">2016-02-23T05:55:45Z</dcterms:created>
  <dcterms:modified xsi:type="dcterms:W3CDTF">2016-02-23T06:54:37Z</dcterms:modified>
</cp:coreProperties>
</file>