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4CB55D-E0E7-4DE1-910C-FD6F59FCA614}" type="datetimeFigureOut">
              <a:rPr lang="ru-RU" smtClean="0"/>
              <a:pPr/>
              <a:t>02.03.2011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F81D3A-910C-407F-936C-42CA271196A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F81D3A-910C-407F-936C-42CA271196A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0BF60-CF04-4777-99E8-1C24E01F1A52}" type="datetimeFigureOut">
              <a:rPr lang="ru-RU" smtClean="0"/>
              <a:pPr/>
              <a:t>02.03.2011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192CA-DE5F-458D-9550-EFEADAD797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0BF60-CF04-4777-99E8-1C24E01F1A52}" type="datetimeFigureOut">
              <a:rPr lang="ru-RU" smtClean="0"/>
              <a:pPr/>
              <a:t>02.03.2011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192CA-DE5F-458D-9550-EFEADAD797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0BF60-CF04-4777-99E8-1C24E01F1A52}" type="datetimeFigureOut">
              <a:rPr lang="ru-RU" smtClean="0"/>
              <a:pPr/>
              <a:t>02.03.2011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192CA-DE5F-458D-9550-EFEADAD797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0BF60-CF04-4777-99E8-1C24E01F1A52}" type="datetimeFigureOut">
              <a:rPr lang="ru-RU" smtClean="0"/>
              <a:pPr/>
              <a:t>02.03.2011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192CA-DE5F-458D-9550-EFEADAD797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0BF60-CF04-4777-99E8-1C24E01F1A52}" type="datetimeFigureOut">
              <a:rPr lang="ru-RU" smtClean="0"/>
              <a:pPr/>
              <a:t>02.03.2011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75192CA-DE5F-458D-9550-EFEADAD797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0BF60-CF04-4777-99E8-1C24E01F1A52}" type="datetimeFigureOut">
              <a:rPr lang="ru-RU" smtClean="0"/>
              <a:pPr/>
              <a:t>02.03.2011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192CA-DE5F-458D-9550-EFEADAD797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0BF60-CF04-4777-99E8-1C24E01F1A52}" type="datetimeFigureOut">
              <a:rPr lang="ru-RU" smtClean="0"/>
              <a:pPr/>
              <a:t>02.03.2011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192CA-DE5F-458D-9550-EFEADAD797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0BF60-CF04-4777-99E8-1C24E01F1A52}" type="datetimeFigureOut">
              <a:rPr lang="ru-RU" smtClean="0"/>
              <a:pPr/>
              <a:t>02.03.2011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192CA-DE5F-458D-9550-EFEADAD797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0BF60-CF04-4777-99E8-1C24E01F1A52}" type="datetimeFigureOut">
              <a:rPr lang="ru-RU" smtClean="0"/>
              <a:pPr/>
              <a:t>02.03.2011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192CA-DE5F-458D-9550-EFEADAD797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0BF60-CF04-4777-99E8-1C24E01F1A52}" type="datetimeFigureOut">
              <a:rPr lang="ru-RU" smtClean="0"/>
              <a:pPr/>
              <a:t>02.03.2011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192CA-DE5F-458D-9550-EFEADAD797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0BF60-CF04-4777-99E8-1C24E01F1A52}" type="datetimeFigureOut">
              <a:rPr lang="ru-RU" smtClean="0"/>
              <a:pPr/>
              <a:t>02.03.2011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192CA-DE5F-458D-9550-EFEADAD797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720BF60-CF04-4777-99E8-1C24E01F1A52}" type="datetimeFigureOut">
              <a:rPr lang="ru-RU" smtClean="0"/>
              <a:pPr/>
              <a:t>02.03.2011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75192CA-DE5F-458D-9550-EFEADAD7977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u="sng" dirty="0" smtClean="0"/>
              <a:t/>
            </a:r>
            <a:br>
              <a:rPr lang="ru-RU" u="sng" dirty="0" smtClean="0"/>
            </a:br>
            <a:r>
              <a:rPr lang="ru-RU" u="sng" dirty="0" smtClean="0"/>
              <a:t/>
            </a:r>
            <a:br>
              <a:rPr lang="ru-RU" u="sng" dirty="0" smtClean="0"/>
            </a:br>
            <a:r>
              <a:rPr lang="ru-RU" b="1" u="sng" dirty="0" smtClean="0"/>
              <a:t>Персидская кошка </a:t>
            </a:r>
            <a:r>
              <a:rPr lang="ru-RU" u="sng" dirty="0" smtClean="0"/>
              <a:t/>
            </a:r>
            <a:br>
              <a:rPr lang="ru-RU" u="sng" dirty="0" smtClean="0"/>
            </a:br>
            <a:r>
              <a:rPr lang="ru-RU" i="1" u="sng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/>
            </a:r>
            <a:br>
              <a:rPr lang="ru-RU" i="1" u="sng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b="1" i="1" dirty="0" smtClean="0"/>
              <a:t>...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686700" cy="4525963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latin typeface="Arial Black" pitchFamily="34" charset="0"/>
              </a:rPr>
              <a:t>Чистопородная персидская кошка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latin typeface="Arial Black" pitchFamily="34" charset="0"/>
              </a:rPr>
              <a:t>В идеале перс – это достаточно крупное, сильное животное с густой, длинной (до 15 см), пушистой, шелковистой шерстью тонкой, мягкой текстуры, образующей на плечах и груди кошки роскошный воротник типа жабо, а на задних лапах – пышные «штаны».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latin typeface="Arial Black" pitchFamily="34" charset="0"/>
              </a:rPr>
              <a:t>Окрас шерсти может быть различным: у однотонных разновидностей он одинаков по всему телу, у разноцветных пород имеется рисунок, четко отделенный от основного цвета. По данному показателю выделяют около 90 разновидностей персов. Встречаются кошки черного, белого, голубого, красного, кремового, лилового окраса, причем цвет носа и усов обычно соответствует основному цвету шерсти. В Великобритании каждая разновидность окраса персидских кошек считается самостоятельной породой.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latin typeface="Arial Black" pitchFamily="34" charset="0"/>
              </a:rPr>
              <a:t>Туловище массивное, коренастое, пропорционально сложенное; грудь широкая, спина и плечи мощные, мускулистые. Конечности короткие, прямые и очень сильные. Лапы большие, закругленные, с длинными волосяными пучками между плотно прилегающими друг к другу пальцами; подушечки гармонируют по цвету с основным окрасом шерсти. Хвост сравнительно небольшой, пушистый, слегка закругленный на кончике.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latin typeface="Arial Black" pitchFamily="34" charset="0"/>
              </a:rPr>
              <a:t>Массивная, пропорциональная голова с округлым, выпуклым лбом и полными щеками расположена на короткой толстой шее. Нос маленький, короткий, довольно широкий, с четко выраженным стопом, или седелкой (вмятиной на переходе от носа ко лбу), слегка вздернутый, но не курносый; вибриссы (длинные жесткие осязательные волосы) расположены пучками; подбородок мощный, хорошо развитый, челюсти широкие, крепкие.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latin typeface="Arial Black" pitchFamily="34" charset="0"/>
              </a:rPr>
              <a:t>Уши маленькие, опушенные, широко расставленные, слегка наклоненные вперед, треугольной формы, </a:t>
            </a:r>
            <a:r>
              <a:rPr lang="ru-RU" sz="3600" dirty="0" err="1" smtClean="0">
                <a:latin typeface="Arial Black" pitchFamily="34" charset="0"/>
              </a:rPr>
              <a:t>закругленые</a:t>
            </a:r>
            <a:r>
              <a:rPr lang="ru-RU" sz="3600" dirty="0" smtClean="0">
                <a:latin typeface="Arial Black" pitchFamily="34" charset="0"/>
              </a:rPr>
              <a:t> на концах, внутри раковин имеются пучки длинных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latin typeface="Arial Black" pitchFamily="34" charset="0"/>
              </a:rPr>
              <a:t>волос. Глаза большие, круглые, широко расставленные, блестящие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latin typeface="Arial Black" pitchFamily="34" charset="0"/>
              </a:rPr>
              <a:t> и очень выразительные. Их цвет соответствует окрасу шерсти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latin typeface="Arial Black" pitchFamily="34" charset="0"/>
              </a:rPr>
              <a:t> и варьируется от темно-оранжевого до голубого и медного.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latin typeface="Arial Black" pitchFamily="34" charset="0"/>
              </a:rPr>
              <a:t>Глаза не должны западать или быть навыкате.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latin typeface="Arial Black" pitchFamily="34" charset="0"/>
              </a:rPr>
              <a:t>Существует особый стандарт для персидских кошек, именуемый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latin typeface="Arial Black" pitchFamily="34" charset="0"/>
              </a:rPr>
              <a:t> стандартом WCF. Согласно ему, все показатели животных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latin typeface="Arial Black" pitchFamily="34" charset="0"/>
              </a:rPr>
              <a:t>оцениваются в баллах. Так, кошка-призер должна получить на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latin typeface="Arial Black" pitchFamily="34" charset="0"/>
              </a:rPr>
              <a:t>выставке следующие оценки: тип – 20 баллов, голова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latin typeface="Arial Black" pitchFamily="34" charset="0"/>
              </a:rPr>
              <a:t>– 30 баллов, цвет глаз – 15 баллов, окрас шерсти – 30 баллов,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latin typeface="Arial Black" pitchFamily="34" charset="0"/>
              </a:rPr>
              <a:t>кондиция – 5 баллов.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latin typeface="Arial Black" pitchFamily="34" charset="0"/>
              </a:rPr>
              <a:t>В «тип» включены телосложение, размер, костяк, высота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latin typeface="Arial Black" pitchFamily="34" charset="0"/>
              </a:rPr>
              <a:t>конечностей, размер лап и хвоста. В оценку «голова» входят ее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latin typeface="Arial Black" pitchFamily="34" charset="0"/>
              </a:rPr>
              <a:t>общая форма, ширина и длина, стоп носа, лоб, прикус, размер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latin typeface="Arial Black" pitchFamily="34" charset="0"/>
              </a:rPr>
              <a:t>челюстей, расположение и величина ушей. В «цвете глаз»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latin typeface="Arial Black" pitchFamily="34" charset="0"/>
              </a:rPr>
              <a:t>оценивается форма и величина органов зрения, а в «окрасе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latin typeface="Arial Black" pitchFamily="34" charset="0"/>
              </a:rPr>
              <a:t>шерсти» – ее текстура, рисунок, расположение пятен, качеств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latin typeface="Arial Black" pitchFamily="34" charset="0"/>
              </a:rPr>
              <a:t>о и цвет. </a:t>
            </a:r>
          </a:p>
          <a:p>
            <a:pPr algn="just">
              <a:buNone/>
            </a:pPr>
            <a:endParaRPr lang="ru-RU" sz="3600" dirty="0" smtClean="0">
              <a:latin typeface="Arial Black" pitchFamily="34" charset="0"/>
            </a:endParaRPr>
          </a:p>
          <a:p>
            <a:pPr algn="just">
              <a:buNone/>
            </a:pPr>
            <a:endParaRPr lang="ru-RU" dirty="0">
              <a:latin typeface="Arial Black" pitchFamily="34" charset="0"/>
            </a:endParaRPr>
          </a:p>
        </p:txBody>
      </p:sp>
      <p:pic>
        <p:nvPicPr>
          <p:cNvPr id="9" name="Содержимое 8" descr="http://lib.rus.ec/i/4/102804/autogen_ebook_id6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 bwMode="auto">
          <a:xfrm>
            <a:off x="5214942" y="4214794"/>
            <a:ext cx="2786082" cy="26432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Сибирская кошка 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Типичная сибирская кошка представляет собой крепкое, довольно крупное животное с великолепно развитой мускулатурой. Она имеет плотный, массивный корпус, сильные конечности средней длины, большие круглые лапы и длинный пушистый хвост. Средний вес взрослого кота от 6 до 10 кг, кошки – от 4 до 6 кг</a:t>
            </a:r>
            <a:r>
              <a:rPr lang="ru-RU" dirty="0" smtClean="0"/>
              <a:t>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 </a:t>
            </a:r>
            <a:r>
              <a:rPr lang="ru-RU" dirty="0" smtClean="0"/>
              <a:t>Голова массивная, в длину немного больше, чем в ширину, округленная, пропорциональная телу. Лоб широкий, чуть округленный. Скулы широкие, слегка сужаются к сильному подбородку. Скуловые дуги и подушечки </a:t>
            </a:r>
            <a:r>
              <a:rPr lang="ru-RU" dirty="0" err="1" smtClean="0"/>
              <a:t>вибрисс</a:t>
            </a:r>
            <a:r>
              <a:rPr lang="ru-RU" dirty="0" smtClean="0"/>
              <a:t> должны образовывать мягкий круглый контур. Нос средний, широкий, прямой, без стопа. Уши среднего размера, открытые в основании, чуть округленные на кончиках, с кисточками и шерстью внутри. Постав ушей широкий, с легким наклоном вперед. Глаза большие, овальной формы, широко поставленные, всех признанных цветов (предпочтение отдается зеленому).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Шерсть </a:t>
            </a:r>
            <a:r>
              <a:rPr lang="ru-RU" dirty="0" err="1" smtClean="0"/>
              <a:t>полудлинная</a:t>
            </a:r>
            <a:r>
              <a:rPr lang="ru-RU" dirty="0" smtClean="0"/>
              <a:t>, с обильным плотным подшерстком и </a:t>
            </a:r>
            <a:r>
              <a:rPr lang="ru-RU" dirty="0" err="1" smtClean="0"/>
              <a:t>водооталкивающими</a:t>
            </a:r>
            <a:r>
              <a:rPr lang="ru-RU" dirty="0" smtClean="0"/>
              <a:t> остевыми волосами. Летняя шерсть намного короче зимней. Зимой выделяются хорошо развитые «грива», «нагрудник» и «штанишки».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5" name="Содержимое 4" descr="http://lib.rus.ec/i/4/102804/autogen_ebook_id3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000628" y="1928802"/>
            <a:ext cx="3786214" cy="30718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66FF"/>
                </a:solidFill>
              </a:rPr>
              <a:t>Сомали (сомалийская кошка) </a:t>
            </a:r>
            <a:endParaRPr lang="ru-RU" dirty="0">
              <a:solidFill>
                <a:srgbClr val="FF66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pPr algn="just">
              <a:buNone/>
            </a:pPr>
            <a:r>
              <a:rPr lang="ru-RU" dirty="0" smtClean="0"/>
              <a:t>Кошка сомалийской породы дикого окраса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Сомали – гибкая, грациозная кошка, имеющая тело средней длины с хорошо развитой мускулатурой. Спина слегка изогнута, конечности пропорциональные, лапы компактные, овальной формы. Хвост толстый, слегка суженный на конце, пушистый.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Голова имеет форму укороченного закругленного клина. Подбородок крепкий, округлый. Переход ото лба к носу плавный. Уши большие, широко и высоко поставленные, заостренные, с кисточками на концах. Глаза большие, миндалевидной формы.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Шерсть густая, длинная, шелковистая, на шее образует «воротник», на задних конечностях – «штаны». У котят шерсть более короткая, у взрослых сомалийских кошек длиннее.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i="1" dirty="0" smtClean="0"/>
              <a:t>...</a:t>
            </a:r>
            <a:endParaRPr lang="ru-RU" dirty="0" smtClean="0"/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i="1" dirty="0" smtClean="0"/>
              <a:t>У кошек сомалийской породы шерсть не сваливается, поэтому нет необходимости каждый день расчесывать питомца. Достаточно 2 – 3 раза в неделю чистить кошку обычной гребенкой. </a:t>
            </a:r>
            <a:endParaRPr lang="ru-RU" dirty="0" smtClean="0"/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endParaRPr lang="ru-RU" dirty="0"/>
          </a:p>
        </p:txBody>
      </p:sp>
      <p:pic>
        <p:nvPicPr>
          <p:cNvPr id="5" name="Содержимое 4" descr="http://lib.rus.ec/i/4/102804/autogen_ebook_id36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143504" y="1928802"/>
            <a:ext cx="3213766" cy="35263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Турецкая ангорская кошка </a:t>
            </a:r>
            <a:endParaRPr lang="ru-RU" i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00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dirty="0" smtClean="0"/>
              <a:t>Турецкая </a:t>
            </a:r>
            <a:r>
              <a:rPr lang="ru-RU" sz="2900" dirty="0" err="1" smtClean="0"/>
              <a:t>ангора</a:t>
            </a:r>
            <a:r>
              <a:rPr lang="ru-RU" sz="2900" dirty="0" smtClean="0"/>
              <a:t> – не слишком крупная, хорошо сложенная кошка. Ее туловище одновременно мускулистое и грациозное, очень гибкое. Конечности длинные, лапы маленькие, овальной или округлой формы. Подушечки лап </a:t>
            </a:r>
            <a:r>
              <a:rPr lang="ru-RU" sz="2900" dirty="0" err="1" smtClean="0"/>
              <a:t>розовые</a:t>
            </a:r>
            <a:r>
              <a:rPr lang="ru-RU" sz="2900" dirty="0" smtClean="0"/>
              <a:t>, между пальцами расположены пучки шерсти. Хвост длинный, с широким основанием и более узким кончиком, пушистый.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dirty="0" smtClean="0"/>
              <a:t>Голова средней величины, имеет форму заостренного клина. Нос прямой, без седелки. Уши крупные, с широким основанием и заостренными кончиками, высоко поставленные. Глаза слегка раскосые, миндалевидные, среднего размера. Цвет глаз обычно янтарно-желтый, иногда зеленый или коричневый. Нередко встречаются кошки с глазами разного цвета.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dirty="0" smtClean="0"/>
              <a:t>Котенок породы </a:t>
            </a:r>
            <a:r>
              <a:rPr lang="ru-RU" sz="2900" dirty="0" smtClean="0"/>
              <a:t>турецкая </a:t>
            </a:r>
            <a:r>
              <a:rPr lang="ru-RU" sz="2900" dirty="0" err="1" smtClean="0"/>
              <a:t>ангора</a:t>
            </a:r>
            <a:endParaRPr lang="ru-RU" sz="2900" dirty="0" smtClean="0"/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dirty="0" smtClean="0"/>
              <a:t>Шерсть </a:t>
            </a:r>
            <a:r>
              <a:rPr lang="ru-RU" sz="2900" dirty="0" err="1" smtClean="0"/>
              <a:t>полудлинная</a:t>
            </a:r>
            <a:r>
              <a:rPr lang="ru-RU" sz="2900" dirty="0" smtClean="0"/>
              <a:t>, шелковистая, со слабо развитым подшерстком. В летний период сильная линька может доставить владельцам </a:t>
            </a:r>
            <a:r>
              <a:rPr lang="ru-RU" sz="2900" dirty="0" smtClean="0"/>
              <a:t>турецкой </a:t>
            </a:r>
            <a:r>
              <a:rPr lang="ru-RU" sz="2900" dirty="0" err="1" smtClean="0"/>
              <a:t>ангоры</a:t>
            </a:r>
            <a:r>
              <a:rPr lang="ru-RU" sz="2900" dirty="0" smtClean="0"/>
              <a:t> </a:t>
            </a:r>
            <a:r>
              <a:rPr lang="ru-RU" sz="2900" dirty="0" smtClean="0"/>
              <a:t>немало хлопот. </a:t>
            </a:r>
          </a:p>
          <a:p>
            <a:endParaRPr lang="ru-RU" dirty="0"/>
          </a:p>
        </p:txBody>
      </p:sp>
      <p:pic>
        <p:nvPicPr>
          <p:cNvPr id="5" name="Содержимое 4" descr="http://lib.rus.ec/i/4/102804/autogen_ebook_id38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143504" y="1785926"/>
            <a:ext cx="3070890" cy="36577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Турецкая кошка </a:t>
            </a:r>
            <a:r>
              <a:rPr lang="ru-RU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ван</a:t>
            </a: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От турецкой ангорской кошки </a:t>
            </a:r>
            <a:r>
              <a:rPr lang="ru-RU" dirty="0" smtClean="0"/>
              <a:t>турецкая </a:t>
            </a:r>
            <a:r>
              <a:rPr lang="ru-RU" dirty="0" err="1" smtClean="0"/>
              <a:t>ван</a:t>
            </a:r>
            <a:r>
              <a:rPr lang="ru-RU" dirty="0" smtClean="0"/>
              <a:t> </a:t>
            </a:r>
            <a:r>
              <a:rPr lang="ru-RU" dirty="0" smtClean="0"/>
              <a:t>отличается более крепким телосложением. При средних размерах она имеет хорошо развитый скелет и мускулатуру. Конечности средней длины, лапы маленькие, овальной формы. Подушечки лап и мочка носа </a:t>
            </a:r>
            <a:r>
              <a:rPr lang="ru-RU" dirty="0" err="1" smtClean="0"/>
              <a:t>розового</a:t>
            </a:r>
            <a:r>
              <a:rPr lang="ru-RU" dirty="0" smtClean="0"/>
              <a:t> цвета. Хвост средней длины, пушистый.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Голова короткая, клинообразная, с длинным прямым носом. Уши большие, с кисточками. Глаза большие, выразительные, миндалевидные, с </a:t>
            </a:r>
            <a:r>
              <a:rPr lang="ru-RU" dirty="0" err="1" smtClean="0"/>
              <a:t>розовым</a:t>
            </a:r>
            <a:r>
              <a:rPr lang="ru-RU" dirty="0" smtClean="0"/>
              <a:t> ободком на веках. У маленьких котят глаза голубого цвета, а по мере взросления они становятся светло-янтарными.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Шерсть шелковистая, длинная, прямая, без подшерстка.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dirty="0"/>
          </a:p>
        </p:txBody>
      </p:sp>
      <p:pic>
        <p:nvPicPr>
          <p:cNvPr id="5" name="Содержимое 4" descr="http://lib.rus.ec/i/4/102804/autogen_ebook_id41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143504" y="2000240"/>
            <a:ext cx="3356610" cy="33682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050" dirty="0" smtClean="0"/>
              <a:t>Из наиболее часто встречающихся недостатков породы можно назвать следующие: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1050" dirty="0" smtClean="0"/>
              <a:t> очень высоко поставленные или сильно заостренные уши;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1050" dirty="0" smtClean="0"/>
              <a:t> подтянутая мигательная перепонка (так называемое третье веко);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1050" dirty="0" smtClean="0"/>
              <a:t> удлиненное туловище;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1050" dirty="0" smtClean="0"/>
              <a:t>узкая голова;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1050" dirty="0" smtClean="0"/>
              <a:t>исчезающий подбородок;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1050" dirty="0" smtClean="0"/>
              <a:t> отсутствующий стоп;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1050" dirty="0" smtClean="0"/>
              <a:t> слишком длинный или чрезмерно укороченный хвост;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1050" dirty="0" smtClean="0"/>
              <a:t> неправильный прикус – недокус (выступающая вперед верхняя челюсть) или перекус.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050" dirty="0" smtClean="0"/>
              <a:t> Последний недостаток препятствует правильному пережевыванию пищи, кроме того, при родах кошка с подобным дефектом не всегда может перегрызть у котенка пуповину. Иногда у персов наблюдается неправильное смыкание челюстей, вследствие чего изо рта животного постоянно выглядывает кончик языка.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050" dirty="0" smtClean="0"/>
              <a:t>У многих персидских кошек отмечается постоянное слезотечение. Дело в том, что слезный канал у представителей породы невелик, и слезная жидкость, стекая, образует некрасивые коричневатые выделения, которые при плохом уходе очень быстро могут стать причиной возникновения четких слезных канавок, портящих выражение морды животного.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050" dirty="0" smtClean="0"/>
              <a:t>Помимо вышеназванных, пороками породы можно также считать недостаточную упитанность кошки, тусклую, неухоженную шерсть, в которой живут насекомые-паразиты, а также некоторые анатомические дефекты.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1050" dirty="0"/>
          </a:p>
        </p:txBody>
      </p:sp>
      <p:pic>
        <p:nvPicPr>
          <p:cNvPr id="5" name="Содержимое 4" descr="http://lib.rus.ec/i/4/102804/autogen_ebook_id7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5214942" y="2000240"/>
            <a:ext cx="3571900" cy="32996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Балийская</a:t>
            </a:r>
            <a:r>
              <a:rPr lang="ru-RU" i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(</a:t>
            </a:r>
            <a:r>
              <a:rPr lang="ru-RU" i="1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балинезийская</a:t>
            </a:r>
            <a:r>
              <a:rPr lang="ru-RU" i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) кошка </a:t>
            </a:r>
            <a:endParaRPr lang="ru-RU" i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4525963"/>
          </a:xfrm>
        </p:spPr>
        <p:txBody>
          <a:bodyPr>
            <a:noAutofit/>
          </a:bodyPr>
          <a:lstStyle/>
          <a:p>
            <a:pPr indent="0" algn="just">
              <a:lnSpc>
                <a:spcPct val="120000"/>
              </a:lnSpc>
              <a:buNone/>
            </a:pPr>
            <a:r>
              <a:rPr lang="ru-RU" sz="1100" dirty="0" smtClean="0"/>
              <a:t>Соответствующая стандарту кошка </a:t>
            </a:r>
            <a:r>
              <a:rPr lang="ru-RU" sz="1100" dirty="0" err="1" smtClean="0"/>
              <a:t>балинезийской</a:t>
            </a:r>
            <a:r>
              <a:rPr lang="ru-RU" sz="1100" dirty="0" smtClean="0"/>
              <a:t> породы отличается грациозным удлиненным телом средних размеров. Телосложение такое же, как у сиамских кошек. Костяк тонкий, мускулатура развитая. Бедра и плечи должны находиться на одной линии. Конечности длинные, пропорциональные туловищу, передние немного короче задних. Лапы маленькие, овальной формы. Хвост тонкий, длинный, заостренный на конце, пушистый. Шея длинная, тонкая. </a:t>
            </a:r>
            <a:endParaRPr lang="ru-RU" sz="1100" dirty="0" smtClean="0"/>
          </a:p>
          <a:p>
            <a:pPr indent="0" algn="just">
              <a:lnSpc>
                <a:spcPct val="120000"/>
              </a:lnSpc>
              <a:buNone/>
            </a:pPr>
            <a:r>
              <a:rPr lang="ru-RU" sz="1100" dirty="0" smtClean="0"/>
              <a:t>Голова </a:t>
            </a:r>
            <a:r>
              <a:rPr lang="ru-RU" sz="1100" dirty="0" smtClean="0"/>
              <a:t>у </a:t>
            </a:r>
            <a:r>
              <a:rPr lang="ru-RU" sz="1100" dirty="0" err="1" smtClean="0"/>
              <a:t>балинезийских</a:t>
            </a:r>
            <a:r>
              <a:rPr lang="ru-RU" sz="1100" dirty="0" smtClean="0"/>
              <a:t> кошек средней величины, удлиненная, клиновидной формы. При осмотре сбоку линия ото лба до носа должна быть прямой. Нос прямой, длинный, без седелки. Уши большие, широко расставленные, с заостренными кончиками, немного наклонены вперед. </a:t>
            </a:r>
          </a:p>
          <a:p>
            <a:pPr indent="0" algn="just">
              <a:lnSpc>
                <a:spcPct val="120000"/>
              </a:lnSpc>
              <a:buNone/>
            </a:pPr>
            <a:r>
              <a:rPr lang="ru-RU" sz="1100" dirty="0" smtClean="0"/>
              <a:t>Глаза </a:t>
            </a:r>
            <a:r>
              <a:rPr lang="ru-RU" sz="1100" dirty="0" err="1" smtClean="0"/>
              <a:t>голубые</a:t>
            </a:r>
            <a:r>
              <a:rPr lang="ru-RU" sz="1100" dirty="0" smtClean="0"/>
              <a:t>, миндалевидной формы, среднего размера, расположены немного наискось по отношению к линии носа. </a:t>
            </a:r>
          </a:p>
          <a:p>
            <a:pPr indent="0" algn="just">
              <a:lnSpc>
                <a:spcPct val="120000"/>
              </a:lnSpc>
              <a:buNone/>
            </a:pPr>
            <a:r>
              <a:rPr lang="ru-RU" sz="1100" dirty="0" smtClean="0"/>
              <a:t>Шерсть шелковистая, средней длины, подшерсток развит слабо. Окрас такой же, как у </a:t>
            </a:r>
            <a:r>
              <a:rPr lang="ru-RU" sz="1100" dirty="0" smtClean="0"/>
              <a:t>персидских </a:t>
            </a:r>
            <a:r>
              <a:rPr lang="ru-RU" sz="1100" dirty="0" err="1" smtClean="0"/>
              <a:t>колор-пойнтов</a:t>
            </a:r>
            <a:r>
              <a:rPr lang="ru-RU" sz="1100" dirty="0" smtClean="0"/>
              <a:t>. </a:t>
            </a:r>
          </a:p>
          <a:p>
            <a:pPr indent="0" algn="just">
              <a:lnSpc>
                <a:spcPct val="120000"/>
              </a:lnSpc>
              <a:buNone/>
            </a:pPr>
            <a:r>
              <a:rPr lang="ru-RU" sz="1100" dirty="0" smtClean="0"/>
              <a:t>К основным недостаткам и порокам породы относятся широкие плечи, впалые щеки, бугорки или впадины на голове, неправильно посаженные глаза (слишком глубоко или навыкате), косоглазие.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1100" dirty="0" smtClean="0"/>
          </a:p>
          <a:p>
            <a:pPr indent="0" algn="just">
              <a:lnSpc>
                <a:spcPct val="120000"/>
              </a:lnSpc>
              <a:buNone/>
            </a:pPr>
            <a:endParaRPr lang="ru-RU" sz="1100" dirty="0"/>
          </a:p>
        </p:txBody>
      </p:sp>
      <p:pic>
        <p:nvPicPr>
          <p:cNvPr id="5" name="Содержимое 4" descr="http://lib.rus.ec/i/4/102804/autogen_ebook_id24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072066" y="1857364"/>
            <a:ext cx="3429024" cy="34901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Бирманская </a:t>
            </a: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полудлинношерстная кошка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686700" cy="452596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dirty="0" smtClean="0"/>
              <a:t>Бирманская полудлинношерстная кошка имеет слегка вытянутое туловище среднего размера с короткими сильными конечностями. Лапы большие, круглые. Хвост средней длины, пушистый. </a:t>
            </a:r>
          </a:p>
          <a:p>
            <a:pPr marL="0" indent="0" algn="just">
              <a:buNone/>
            </a:pPr>
            <a:r>
              <a:rPr lang="ru-RU" sz="1600" dirty="0" smtClean="0"/>
              <a:t>Голова широкая, с хорошо выраженными подбородком и щеками. Лоб немного сводчатый, нос римский, средней длины, без седелки. Уши широко поставленные, средних размеров, треугольной формы с закругленными кончиками. Глаза круглые, </a:t>
            </a:r>
            <a:r>
              <a:rPr lang="ru-RU" sz="1600" dirty="0" err="1" smtClean="0"/>
              <a:t>голубые</a:t>
            </a:r>
            <a:r>
              <a:rPr lang="ru-RU" sz="1600" dirty="0" smtClean="0"/>
              <a:t> или синие. </a:t>
            </a:r>
          </a:p>
          <a:p>
            <a:pPr marL="0" indent="0" algn="just">
              <a:buNone/>
            </a:pPr>
            <a:r>
              <a:rPr lang="ru-RU" sz="1600" dirty="0" smtClean="0"/>
              <a:t>Шерсть густая, шелковистая, </a:t>
            </a:r>
            <a:r>
              <a:rPr lang="ru-RU" sz="1600" dirty="0" err="1" smtClean="0"/>
              <a:t>полудлинная</a:t>
            </a:r>
            <a:r>
              <a:rPr lang="ru-RU" sz="1600" dirty="0" smtClean="0"/>
              <a:t>, длинная на спине и боках и короткая на морде. Подшерсток развит слабо. Особенностью бирманской кошки является своеобразный окрас: на светлом фоне имеются характерные отметины, такие же, как у сиамских кошек. В то же время на передних и задних лапах имеются «носочки» чисто белого цвета, причем желательно, чтобы на передних лапах они заканчивались у пальца или сустава, не переходя на предплечье, а на задних – закрывали полностью пальцы и заканчивались в районе первого сустава. Особо ценится равномерное и симметричное расположение «носочков». </a:t>
            </a:r>
          </a:p>
          <a:p>
            <a:pPr marL="0" indent="0" algn="just">
              <a:buNone/>
            </a:pPr>
            <a:endParaRPr lang="ru-RU" sz="1600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Кимрик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901014" cy="452596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600" dirty="0" smtClean="0"/>
              <a:t>Основная особенность </a:t>
            </a:r>
            <a:r>
              <a:rPr lang="ru-RU" sz="1600" dirty="0" err="1" smtClean="0"/>
              <a:t>кимрика</a:t>
            </a:r>
            <a:r>
              <a:rPr lang="ru-RU" sz="1600" dirty="0" smtClean="0"/>
              <a:t> – полное отсутствие хвоста. На том месте, где он находится у других кошек, у кимрских должно быть небольшое углубление. В основном стандарт, за исключением длины шерсти, практически совпадает со стандартом </a:t>
            </a:r>
            <a:r>
              <a:rPr lang="ru-RU" sz="1600" dirty="0" err="1" smtClean="0"/>
              <a:t>мэйн-куна</a:t>
            </a:r>
            <a:r>
              <a:rPr lang="ru-RU" sz="1600" dirty="0" smtClean="0"/>
              <a:t>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600" dirty="0" smtClean="0"/>
              <a:t>У кимрских кошек тяжелое коренастое туловище с короткой спиной, хорошо развитой грудью и массивными конечностями. Лапы округлые, аккуратные.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600" dirty="0" smtClean="0"/>
              <a:t>Голова большая, круглая; скулы выступающие. Нос средний, уши большие, высоко поставленные, с заостренными кончиками и кисточками на концах. Глаза большие, круглой формы, расположены слегка наискось по отношению к носу. Цвет глаз варьируется в зависимости от основного окраса и должен совпадать с ним.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600" dirty="0" smtClean="0"/>
              <a:t>Шерсть длинная, мягкая, шелковистая, очень густая, но при этом не спутывается. На лапах и морде шерсть короче.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16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Мэйн-кун (</a:t>
            </a:r>
            <a:r>
              <a:rPr lang="ru-RU" dirty="0" err="1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мэйнская</a:t>
            </a:r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 енотовая кошка) </a:t>
            </a:r>
            <a:endParaRPr lang="ru-RU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Мэйн-кун – одна из самых крупных домашних кошек. Тело крепкое, с хорошо развитой мускулатурой. Конечности сильные, средней длины, широко расставленные. Лапы крупные, округлой формы. Хвост длинный, прямой, с широким основанием и тупым кончиком, пушистый.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Голова крупная, клиновидной формы. Морда квадратная, нос средней длины. Переход ото лба к морде плавный. Уши треугольной формы, с широким основанием и заостренными кончиками, высоко и широко поставленные, с пучками шерсти. Глаза большие, широко и слегка наискось расставленные, зеленого, оранжевого, золотистого или голубого цвета.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Шерсть густая, шелковистая, с подшерстком. На мордочке и плечах шерсть короче, на животе длиннее, на задних конечностях образует «штаны». </a:t>
            </a:r>
          </a:p>
          <a:p>
            <a:pPr algn="just">
              <a:buNone/>
            </a:pPr>
            <a:endParaRPr lang="ru-RU" dirty="0"/>
          </a:p>
        </p:txBody>
      </p:sp>
      <p:pic>
        <p:nvPicPr>
          <p:cNvPr id="5" name="Содержимое 4" descr="http://lib.rus.ec/i/4/102804/autogen_ebook_id26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143504" y="1928802"/>
            <a:ext cx="3429024" cy="3429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Невская маскарадная кошка (</a:t>
            </a:r>
            <a:r>
              <a:rPr lang="ru-RU" dirty="0" err="1" smtClean="0">
                <a:solidFill>
                  <a:srgbClr val="FFFF00"/>
                </a:solidFill>
              </a:rPr>
              <a:t>сибирскийколор-пойнт</a:t>
            </a:r>
            <a:r>
              <a:rPr lang="ru-RU" dirty="0" smtClean="0">
                <a:solidFill>
                  <a:srgbClr val="FFFF00"/>
                </a:solidFill>
              </a:rPr>
              <a:t>)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Классическая невская маскарадная кошка – сильное мускулистое животное среднего или крупного размера. Конечности сильные, средней длины. Лапы большие, круглой формы, между пальцами имеются пучки шерсти. Хвост длинный, с широким основанием и закругленным кончиком, пушистый.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Голова крупная, пропорциональная, трапециевидной формы. Нос широкий, средней длины, без стопа. Щеки полные, скулы низкие, подбородок широкий, не выступающий. Уши широкие в основании, с закругленными кончиками, слегка наклонены вперед.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Приветствуется наличие кисточек на ушах. Глаза большие, широко расставленные. Цвет глаз – насыщенный </a:t>
            </a:r>
            <a:r>
              <a:rPr lang="ru-RU" dirty="0" err="1" smtClean="0"/>
              <a:t>голубой</a:t>
            </a:r>
            <a:r>
              <a:rPr lang="ru-RU" dirty="0" smtClean="0"/>
              <a:t>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Шерсть </a:t>
            </a:r>
            <a:r>
              <a:rPr lang="ru-RU" dirty="0" err="1" smtClean="0"/>
              <a:t>полудлинная</a:t>
            </a:r>
            <a:r>
              <a:rPr lang="ru-RU" dirty="0" smtClean="0"/>
              <a:t>, блестящая, на боках более мягкая, на шее образует «воротник», на задних конечностях – «штаны». Подшерсток густой и плотный, в летнее время более короткий.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К основным недостаткам породы относят соответствие персидскому типу, неправильно поставленные уши, слишком маленькие глаза, слишком тонкие и длинные конечности, плохо опушенный хвост, отсутствие подшерстка.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dirty="0"/>
          </a:p>
        </p:txBody>
      </p:sp>
      <p:pic>
        <p:nvPicPr>
          <p:cNvPr id="5" name="Содержимое 4" descr="http://lib.rus.ec/i/4/102804/autogen_ebook_id27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929190" y="2143116"/>
            <a:ext cx="3714776" cy="30718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Норвежская лесная кошка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Норвежская лесная кошка имеет сильное и вместе с тем гибкое телом с хорошо развитыми скелетом и мускулатурой. Конечности сильные, средней длины (задние длиннее передних), с широкими лапами округлой формы. Хвост длинный, прямой, пушистый.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Голова средней величины, треугольная, с массивным, слегка закругленным подбородком. Нос прямой, широкий. Переход от носа ко лбу плавный. Уши большие, треугольной формы, высоко поставленные. Глаза большие, миндалевидные, расставлены достаточно широко.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Шерсть очень густая, длинная, с плотным подшерстком, на щеках образует «бакенбарды», на шее – «воротник», на задних конечностях – «штаны». Летняя шерсть короче, хотя на хвосте ее длина остается неизменной в течение всего года.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Подушечки лап и мочка носа у норвежских лесных кошек гармонируют с окрасом шерсти.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Недостатками породы считаются неправильная форма головы, взъерошенная шерсть, короткие конечности и хвост, маленькие уши.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dirty="0"/>
          </a:p>
        </p:txBody>
      </p:sp>
      <p:pic>
        <p:nvPicPr>
          <p:cNvPr id="5" name="Содержимое 4" descr="http://lib.rus.ec/i/4/102804/autogen_ebook_id28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929190" y="2000240"/>
            <a:ext cx="3429024" cy="30718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 err="1" smtClean="0">
                <a:solidFill>
                  <a:schemeClr val="tx1">
                    <a:lumMod val="95000"/>
                  </a:schemeClr>
                </a:solidFill>
              </a:rPr>
              <a:t>Рэгдолл</a:t>
            </a:r>
            <a:r>
              <a:rPr lang="ru-RU" i="1" dirty="0" smtClean="0">
                <a:solidFill>
                  <a:schemeClr val="tx1">
                    <a:lumMod val="95000"/>
                  </a:schemeClr>
                </a:solidFill>
              </a:rPr>
              <a:t> (тряпичная кукла) </a:t>
            </a:r>
            <a:endParaRPr lang="ru-RU" i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pPr algn="just">
              <a:buNone/>
            </a:pPr>
            <a:r>
              <a:rPr lang="ru-RU" dirty="0" smtClean="0"/>
              <a:t>У котенка породы </a:t>
            </a:r>
            <a:r>
              <a:rPr lang="ru-RU" dirty="0" err="1" smtClean="0"/>
              <a:t>рэгдолл</a:t>
            </a:r>
            <a:r>
              <a:rPr lang="ru-RU" dirty="0" smtClean="0"/>
              <a:t> действительно кукольный вид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err="1" smtClean="0"/>
              <a:t>Рэгдолл</a:t>
            </a:r>
            <a:r>
              <a:rPr lang="ru-RU" dirty="0" smtClean="0"/>
              <a:t> – довольно крупная кошка (вес котов достигает 9 кг, кошек – 5 кг). Тело длинное, крепкое, с хорошо развитым скелетом и широкой грудной клеткой. Конечности массивные, средней длины, с крупными круглыми лапами. Хвост средней толщины, длинный и пушистый.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Голова клиновидной формы с плоским черепом и толстыми щеками. Подбородок округлый, хорошо развитый. Переход ото лба к носу мягкий. Уши средние, с закругленными кончиками, слегка наклонены вперед. Глаза крупные, овальной формы, широко расставленные.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Шерсть длинная, шелковистая, образует на груди «воротник». В жаркое время годы </a:t>
            </a:r>
            <a:r>
              <a:rPr lang="ru-RU" dirty="0" err="1" smtClean="0"/>
              <a:t>рэгдоллы</a:t>
            </a:r>
            <a:r>
              <a:rPr lang="ru-RU" dirty="0" smtClean="0"/>
              <a:t> сильно линяют. Интересный факт: окрас у </a:t>
            </a:r>
            <a:r>
              <a:rPr lang="ru-RU" dirty="0" err="1" smtClean="0"/>
              <a:t>рэгдоллов</a:t>
            </a:r>
            <a:r>
              <a:rPr lang="ru-RU" dirty="0" smtClean="0"/>
              <a:t> окончательно формируется только в возрасте 3 лет. Вообще, кошки данной породы отличаются медленным развитием и продолжают расти до 4 лет.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Недостатками породы являются короткий или узловатый хвост, круглые, миндалевидные или раскосые глаза, крупные или слишком маленькие, заостренные на кончиках уши, цветные пятна на белых участках шерстного покрова.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dirty="0"/>
          </a:p>
        </p:txBody>
      </p:sp>
      <p:pic>
        <p:nvPicPr>
          <p:cNvPr id="5" name="Содержимое 4" descr="http://lib.rus.ec/i/4/102804/autogen_ebook_id29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214942" y="2214554"/>
            <a:ext cx="3213766" cy="31929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80</TotalTime>
  <Words>2355</Words>
  <Application>Microsoft Office PowerPoint</Application>
  <PresentationFormat>Экран (4:3)</PresentationFormat>
  <Paragraphs>94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Апекс</vt:lpstr>
      <vt:lpstr>   Персидская кошка   ... </vt:lpstr>
      <vt:lpstr>Слайд 2</vt:lpstr>
      <vt:lpstr>Балийская (балинезийская) кошка </vt:lpstr>
      <vt:lpstr> Бирманская полудлинношерстная кошка  </vt:lpstr>
      <vt:lpstr>Кимрик</vt:lpstr>
      <vt:lpstr>Мэйн-кун (мэйнская енотовая кошка) </vt:lpstr>
      <vt:lpstr>Невская маскарадная кошка (сибирскийколор-пойнт) </vt:lpstr>
      <vt:lpstr>Норвежская лесная кошка </vt:lpstr>
      <vt:lpstr>Рэгдолл (тряпичная кукла) </vt:lpstr>
      <vt:lpstr>Сибирская кошка </vt:lpstr>
      <vt:lpstr>Сомали (сомалийская кошка) </vt:lpstr>
      <vt:lpstr>Турецкая ангорская кошка </vt:lpstr>
      <vt:lpstr>Турецкая кошка ван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Персидская кошка   ... </dc:title>
  <dc:creator>UserLib</dc:creator>
  <cp:lastModifiedBy>UserLib</cp:lastModifiedBy>
  <cp:revision>9</cp:revision>
  <dcterms:created xsi:type="dcterms:W3CDTF">2011-03-02T07:25:14Z</dcterms:created>
  <dcterms:modified xsi:type="dcterms:W3CDTF">2011-03-02T08:50:00Z</dcterms:modified>
</cp:coreProperties>
</file>