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61" r:id="rId8"/>
    <p:sldId id="262" r:id="rId9"/>
    <p:sldId id="263" r:id="rId10"/>
    <p:sldId id="264" r:id="rId11"/>
    <p:sldId id="270" r:id="rId12"/>
    <p:sldId id="265" r:id="rId13"/>
    <p:sldId id="266" r:id="rId14"/>
    <p:sldId id="268" r:id="rId15"/>
    <p:sldId id="277" r:id="rId16"/>
    <p:sldId id="267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B5BA-AFC6-44C8-B8A0-E3C36881AA7A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93A0D1F-BEBC-4773-A971-E7F39CAC8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B5BA-AFC6-44C8-B8A0-E3C36881AA7A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0D1F-BEBC-4773-A971-E7F39CAC8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B5BA-AFC6-44C8-B8A0-E3C36881AA7A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0D1F-BEBC-4773-A971-E7F39CAC8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B5BA-AFC6-44C8-B8A0-E3C36881AA7A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93A0D1F-BEBC-4773-A971-E7F39CAC8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B5BA-AFC6-44C8-B8A0-E3C36881AA7A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0D1F-BEBC-4773-A971-E7F39CAC8E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B5BA-AFC6-44C8-B8A0-E3C36881AA7A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0D1F-BEBC-4773-A971-E7F39CAC8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B5BA-AFC6-44C8-B8A0-E3C36881AA7A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93A0D1F-BEBC-4773-A971-E7F39CAC8E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B5BA-AFC6-44C8-B8A0-E3C36881AA7A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0D1F-BEBC-4773-A971-E7F39CAC8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B5BA-AFC6-44C8-B8A0-E3C36881AA7A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0D1F-BEBC-4773-A971-E7F39CAC8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B5BA-AFC6-44C8-B8A0-E3C36881AA7A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0D1F-BEBC-4773-A971-E7F39CAC8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9B5BA-AFC6-44C8-B8A0-E3C36881AA7A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A0D1F-BEBC-4773-A971-E7F39CAC8E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819B5BA-AFC6-44C8-B8A0-E3C36881AA7A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3A0D1F-BEBC-4773-A971-E7F39CAC8E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04664"/>
            <a:ext cx="9144000" cy="1470025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Технология производства колбас и мясопродуктов.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6992"/>
            <a:ext cx="4211960" cy="3501008"/>
          </a:xfrm>
          <a:prstGeom prst="rect">
            <a:avLst/>
          </a:prstGeom>
          <a:noFill/>
        </p:spPr>
      </p:pic>
      <p:pic>
        <p:nvPicPr>
          <p:cNvPr id="1027" name="Picture 3" descr="C:\Users\user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356992"/>
            <a:ext cx="4860032" cy="3501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Общее правило для приготовлении фарша в куттере сводится к двух- или трехступенчатой закладке мяса, от менее жирного к более жирному, для достижение равномерного измельчения всех фракций, так как жирное сырье разрабатывается быстрее постного.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Окончание процесса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куттерования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определяют по рисунку и температуре фарша. Температура фарша после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куттерования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зависит от вида продукта: так, для вареных колбас конечная температура в идеале должна достигать +11,2 °С, а для копченых,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полукопченых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колбас и салями должна быть немного ниже нуля – -2 (+/-1) °С.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загруженное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61048"/>
            <a:ext cx="4355976" cy="2996952"/>
          </a:xfrm>
          <a:prstGeom prst="rect">
            <a:avLst/>
          </a:prstGeom>
          <a:noFill/>
        </p:spPr>
      </p:pic>
      <p:pic>
        <p:nvPicPr>
          <p:cNvPr id="4" name="Picture 2" descr="C:\Users\user\Desktop\загруженное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813916"/>
            <a:ext cx="4788024" cy="30440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rosmamash.ru/shop_image/product/a62b20b3bb834c22be238064a33534b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0"/>
            <a:ext cx="7548646" cy="64702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8864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Посол мяса.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посоле фарша, предназначенного для вареных колбас,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вносят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1.7-2.9 кг соли на 100 кг мяса, 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полукопченных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до 3 кг соли, для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сырокопченых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до 3.5 кг соли. При посоле фарша добавляют нитрит натрия в количестве 7.5 г. на 100 кг сы­рья в виде раствора концентрацией не выше 2.5% . Далее соленый фарш направляют на выдержку при температуре не выше 4°С до 12-24 ч. Мясо в кусках предназна­ченное для сырокопченых колбас, засаливают на 120-168 часов.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user\Desktop\kolb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284984"/>
            <a:ext cx="7992888" cy="3573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Наполнение оболочек фаршем, осадка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Наполнение оболочек фаршем проводят на шприцах-наполнителях автоматического или полуавтоматического типа .Для предотвращения попадания воздуха в батон с образованием «фонарей», рекомендуется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вакуумировать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каждый замес 5-7 минут.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Наиболее крупные пустоты удаляются путем прокалывания оболочки.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Батоны навешивают на палки, которые размещают на рамы или укладывают в горизонтальное положение на специальные лотки. Лотки помещаются в стандартные рамы. При навешивании на палки батоны не должны соприкасаться друг с другом во избежание слипов, после чего нагруженные батонами рамы направляются на осадку.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Осадку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полукопченых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варено-копченых и копченых колбас проводят в течение 5-7 суток при температуре воздуха +3 °С и относительной влажности 87(+3)%. Скорость движения воздуха в процессе осадки 0,1 м/сек. Окончание осадки определяется по подсохшей оболочке, плотно облегающей колбасу, при нажатии на которую фарш не вдавливается и становится упругим ярко-красного цвета.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Осадка вареных колбас не обязательна.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amamam.ru/wp-content/uploads/2012/06/sausage-makin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4500594" cy="4500594"/>
          </a:xfrm>
          <a:prstGeom prst="rect">
            <a:avLst/>
          </a:prstGeom>
          <a:noFill/>
        </p:spPr>
      </p:pic>
      <p:pic>
        <p:nvPicPr>
          <p:cNvPr id="31748" name="Picture 4" descr="http://www.rp1990.ru/cache/uploaded/publications/70/x200/60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785926"/>
            <a:ext cx="3786214" cy="2868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upakovano.ru/graphics/daily/2010/04/27/picKaUWQ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519638" cy="30003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996952"/>
            <a:ext cx="91440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Подготовка кишок.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Отделение тонких кишок (черева) начинают с участка, ближайшего к желудку. Кишку промывают 2-3 раза чистой холодной водой. Затем кишку выворачивают (наливая воду в вывернутый карман) и очищают от слизистой оболочки, натирая ее солью и соскабливая тупой стороной ножа на гладкой доске. Освобожденные от слизистой оболочки кишки еще 2-3 раза промывают чистой водой с добавлением марганцовокислого калия до бледно-розового окрашивания. Перед употреблением кишки выжимают и вешают для стекания воды. Если кишки необходимо сохранить длительное время, их нарезают на куски длиной 1 м, связывают в пучки и обильно пересыпают солью. Перед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шприцеванием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оболочки следует вымочить в теплой воде не менее 30 мин: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12776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Варка и копчение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После осадки большинство колбас варят и коптят в универсальных камерах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Vemag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FESSMANN, MAUTING,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Autoterm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др.) дымом от древесных опилок твердолиственных пород (бук, дуб, вяз и др.) в течение заданного времени при температуре 20 (+2) °С (холодное копчение) или значительно более высокой температуре (горячее копчение) с влажностью 77 (+/-5)% и скоростью движения воздуха от 0,2 до 0,5 м/с. Процесс копчения следует постоянно контролировать во избежание образования «закала» – уплотненного поверхностного слоя.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того чтобы снизить потери, охлаждение вареных колбасных изделий в оболочке проводят вначале водой, а затем воздухом или их комбинацией.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Термическая обработка.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Термическая обработки — заключительная стадия производства колбасных изделий и включает: обжарку, варку, копчение, охлажде­ние и сушку.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www.myasteh.ru/uploads/posts/2012-05/1336376764_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0"/>
            <a:ext cx="4786346" cy="64855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Сушка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После варки и копчения некоторые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полукопченые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варено-копченые колбасы подвергаются сушке для снижения влажности до заданных пределов в целях придания им характерного вкуса и консистенции, а также увеличения сроков хранения.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Сырокопченые и копченые колбасы после предварительного копчения сушатся несколько суток в сушилках при температуре 13 (+2) °С, относительной влажности воздуха 81 (+2)% и скорости воздуха 0,1 м/с. Дальнейшую сушку для копченых (сырокопченых колбас) проводят в течение 16-17 суток при температуре 11 (+1) °С, относительной влажности – 76 (+2)%, при скорости движения воздуха– 0,05-0,1 м/с.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Общая продолжительность сушки сырокопченых колбас составляет 21-26 суток в зависимости от диаметра оболочки.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ww.obuhov-temp.ru/jugema/images/01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428604"/>
            <a:ext cx="428625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5436096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Колбаса - это слово знают все и каждый. Наверное, не найдется такого человека, который бы не пробовал колбасы. Колбаса — пищевой продукт, представляющий из себя фарш в продолговатой оболочке. Существует множество видов и разновидностей колбас, и для изготовления каждой из них - уникальная технология производства колбасы. По способу обработки колбасы подразделяют на вареные, варено-копченые,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полукопченые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сырокопченые.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0"/>
            <a:ext cx="4067944" cy="3573016"/>
          </a:xfrm>
          <a:prstGeom prst="rect">
            <a:avLst/>
          </a:prstGeom>
          <a:noFill/>
        </p:spPr>
      </p:pic>
      <p:pic>
        <p:nvPicPr>
          <p:cNvPr id="2051" name="Picture 3" descr="C:\Users\user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645024"/>
            <a:ext cx="3923928" cy="3212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Упаковывание, маркирование и хранение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колбасных изде­лий. В соответствии со стандартом к готовым изделиям предъявляют следующие ос­новные требования.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Внешний вид.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Поверхность батонов должна быть чистой, сухой, без повреж­дений, пятен, слипов, наплывов фарша, плесени и слизи. На оболочке сырокопче­ных колбас допускается белый сухой налет плесени, не проникающей через оболоч­ку в колбасный фарш. Оболочка должна плотно прилегать к фаршу, за исключением целлофановой.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9144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Консистенция.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Вареные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полукопченные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колбасы должны быть упругой, плотной,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некрошливой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консистенции, копченые колбасы — плотной.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Вид на разрезе.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Фарш монолитный; кусочки шпика или грудинки равномерно распределены, имеют в зависимости от рецептуры определенную форму и размеры; края шпика не оплавлены; цвет его белый или с розовым оттенком; допускается на­личие единичных пожелтевших кусочков шпика в соответствии с техническими ус­ловиями на каждый вид колбасы; окраска фарша равномерная, без серых пятен.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Запах и вкус.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Колбасы должны иметь ароматный запах, приятный вкус, без постороннего вкуса и запаха.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rimholod.ru/images/photos/6a6dd9a5886d342557befeb5c3eb2a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00042"/>
            <a:ext cx="8001087" cy="6000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Сырье для производства.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изготовления различных колбас в соответствии с их рецептурой используют мясо от различных видов животных: чаще всего говядину, свинину, курятину,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индюшатину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реже – конину, баранину, оленину,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страусятину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гусятину и пр.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После забоя мясо быстро охлаждается в толще мышц до температур, близких к нулю, выдерживаясь в холодильнике, как правило,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сутки-двое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Выдержка мяса при правильных температурно-влажностных режимах особенно важна для говядины, свинины, баранины и других крупных животных с сильной мускулатурой. Мясо размягчается и становится пригодным для последующей обвалки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жиловки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Подготовка сырья включает размораживание (при использовании замороженного мяса), разделку и обвалку туш, а также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жиловку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мяса.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124744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Разделка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Эта операция по расчленению полутуш на отруба.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556792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Обвалка мяса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— один из этапов переработки мясного сырья, во время которого от костного содержимого отделяется мышечная, соединительная и жировая ткани, то есть, собственно, мясо. Выполняют обвалку вручную или при помощи специального оборудования.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44168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Обвалку производят специальным ручным режущим инструментом 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обвалочными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ножами, предназначенным для тех или иных технологических операций (например, отделения ребер от мяса). На предприятиях мясоперерабатывающей промышленности обычно применяют механизированную обвалку, с использованием транспортеров для перемещения туш, дисковых пил (стационарных или ручных), пневматического инструмента. По завершении обвалки отделенная мякоть передается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жиловку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дожиловку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обрядку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Жиловка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Это процесс отделения от мяса мелких косточек, остающихся после обвалки туши, сухожилий, хрящей, кровеносных сосудов и пленок. При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жиловке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говядины вырезают куски мяса массой 400-500 г и сортируют в зависимости от содержания соединительной ткани и жира на три сорта : к высшему сорту относят чистую мышечную ткань без жира, жил, пленок и других включений, видимых не­вооруженным глазом; к первому — мышечную ткань, в которой соединительная ткань в виде пленок составляет не более 6% массы; ко второму сорту относят мы­шечную ткань с содержанием соединительной ткани и жира до 20%, также выделя­ют жирное мясо с содержанием жировой и соединительной тканей не более 35%. Свинину в процессе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жиловки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разделяют на нежирную (содержит до 30% межмышечного и мягкого жира), полужирную (30-50% жировой ткани) и жирную (более 50% жировой ткани).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bigpicture.ru/wp-content/uploads/2011/09/2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039925" cy="536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Измельчение.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Мясо, предназначенное для вареных колбас, перед посолом измельчают на волчках с диаметром отверстий решетки 2-6, 8-12 мм, 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полукопченных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колбас 16-25 мм, мясо для сырокопченых колбас режут на куски массой 300-600 г.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556792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Приготовление фарша 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зависимости от выбранной технологии подготовки мяса существуют две основные технологии приготовления фарша.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1. Приготовление фарша в мешалке.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Фарш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полукопченых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и варено-копченых колбас лучше всего готовить в мешалке из ранее грубо измельченного и хорошо просоленного мяса, попадающего в мешалку вместе с жиром и прочими ингредиентами в строго определенной последовательности.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Фарш хорошо вымешивается (10-12 минут), после чего измельчается на волчке с необходимым выходным диаметром решетки (3-16 мм), после чего подается в формовочное отделение.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Для получения фарша эмульсионных колбасных изделий (вареные колбасы, сосиски, сардельки и пр.) готовый фарш грубого посола измельчается на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эмульситаторах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572000" cy="3424587"/>
          </a:xfrm>
          <a:prstGeom prst="rect">
            <a:avLst/>
          </a:prstGeom>
          <a:noFill/>
        </p:spPr>
      </p:pic>
      <p:pic>
        <p:nvPicPr>
          <p:cNvPr id="1027" name="Picture 3" descr="C:\Users\user\Desktop\загруженное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3429000"/>
            <a:ext cx="5334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Приготовление фарша в куттере.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Куттер – наиболее универсальная машина мясной промышленности.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современных куттерах легко можно делать практически весь ассортимент колбасных изделий, благодаря целому ряду функций, таких как: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плавное изменение скорости вращения ножей от 0 до 3800 оборотов/секунду и выше (для паштетов);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обратное вращение ножей (режим перемешивания);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работа до заданной температуры;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вакуум;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выбор формы, количества ножей и т. д.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куттера хорошо подходит технология с применением подмороженного мяса (технология №2), которое в зависимости от типа колбасы предварительно измельчается на волчке (вареные колбасы, сосиски, сардельки) или измельчается прямо в кусках для получения красивого рисунка среза (салями, копченые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полукопченые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колбасы).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107</TotalTime>
  <Words>768</Words>
  <Application>Microsoft Office PowerPoint</Application>
  <PresentationFormat>Экран (4:3)</PresentationFormat>
  <Paragraphs>21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Технология производства колбас и мясопродуктов.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производства колбас и мясопродуктов.</dc:title>
  <dc:creator>HP</dc:creator>
  <cp:lastModifiedBy>HP</cp:lastModifiedBy>
  <cp:revision>12</cp:revision>
  <dcterms:created xsi:type="dcterms:W3CDTF">2014-02-21T03:24:28Z</dcterms:created>
  <dcterms:modified xsi:type="dcterms:W3CDTF">2014-02-24T11:25:31Z</dcterms:modified>
</cp:coreProperties>
</file>