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4660"/>
  </p:normalViewPr>
  <p:slideViewPr>
    <p:cSldViewPr>
      <p:cViewPr>
        <p:scale>
          <a:sx n="70" d="100"/>
          <a:sy n="70" d="100"/>
        </p:scale>
        <p:origin x="-894" y="-18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4" name="Прямоугольник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Прямоугольник 9"/>
          <p:cNvSpPr/>
          <p:nvPr/>
        </p:nvSpPr>
        <p:spPr>
          <a:xfrm>
            <a:off x="-9525" y="6053138"/>
            <a:ext cx="2249488"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Прямоугольник 10"/>
          <p:cNvSpPr/>
          <p:nvPr/>
        </p:nvSpPr>
        <p:spPr>
          <a:xfrm>
            <a:off x="2359025" y="6043613"/>
            <a:ext cx="6784975"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Заголовок 7"/>
          <p:cNvSpPr>
            <a:spLocks noGrp="1"/>
          </p:cNvSpPr>
          <p:nvPr>
            <p:ph type="ctrTitle"/>
          </p:nvPr>
        </p:nvSpPr>
        <p:spPr>
          <a:xfrm>
            <a:off x="2362200" y="4038600"/>
            <a:ext cx="6477000" cy="1828800"/>
          </a:xfrm>
        </p:spPr>
        <p:txBody>
          <a:bodyPr anchor="b"/>
          <a:lstStyle>
            <a:lvl1pPr>
              <a:defRPr cap="all" baseline="0"/>
            </a:lvl1pPr>
          </a:lstStyle>
          <a:p>
            <a:r>
              <a:rPr lang="ru-RU" smtClean="0"/>
              <a:t>Образец заголовка</a:t>
            </a:r>
            <a:endParaRPr lang="en-US"/>
          </a:p>
        </p:txBody>
      </p:sp>
      <p:sp>
        <p:nvSpPr>
          <p:cNvPr id="9" name="Подзаголовок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7" name="Дата 27"/>
          <p:cNvSpPr>
            <a:spLocks noGrp="1"/>
          </p:cNvSpPr>
          <p:nvPr>
            <p:ph type="dt" sz="half" idx="10"/>
          </p:nvPr>
        </p:nvSpPr>
        <p:spPr>
          <a:xfrm>
            <a:off x="76200" y="6069013"/>
            <a:ext cx="2057400" cy="685800"/>
          </a:xfrm>
        </p:spPr>
        <p:txBody>
          <a:bodyPr>
            <a:noAutofit/>
          </a:bodyPr>
          <a:lstStyle>
            <a:lvl1pPr algn="ctr">
              <a:defRPr sz="2000">
                <a:solidFill>
                  <a:srgbClr val="FFFFFF"/>
                </a:solidFill>
              </a:defRPr>
            </a:lvl1pPr>
          </a:lstStyle>
          <a:p>
            <a:pPr>
              <a:defRPr/>
            </a:pPr>
            <a:fld id="{1FCC148B-879B-4CA8-AE91-1D0342128996}" type="datetimeFigureOut">
              <a:rPr lang="ru-RU"/>
              <a:pPr>
                <a:defRPr/>
              </a:pPr>
              <a:t>06.10.2017</a:t>
            </a:fld>
            <a:endParaRPr lang="ru-RU" dirty="0"/>
          </a:p>
        </p:txBody>
      </p:sp>
      <p:sp>
        <p:nvSpPr>
          <p:cNvPr id="10" name="Нижний колонтитул 16"/>
          <p:cNvSpPr>
            <a:spLocks noGrp="1"/>
          </p:cNvSpPr>
          <p:nvPr>
            <p:ph type="ftr" sz="quarter" idx="11"/>
          </p:nvPr>
        </p:nvSpPr>
        <p:spPr>
          <a:xfrm>
            <a:off x="2085975" y="236538"/>
            <a:ext cx="5867400" cy="365125"/>
          </a:xfrm>
        </p:spPr>
        <p:txBody>
          <a:bodyPr/>
          <a:lstStyle>
            <a:lvl1pPr algn="r">
              <a:defRPr>
                <a:solidFill>
                  <a:schemeClr val="tx2"/>
                </a:solidFill>
              </a:defRPr>
            </a:lvl1pPr>
          </a:lstStyle>
          <a:p>
            <a:pPr>
              <a:defRPr/>
            </a:pPr>
            <a:endParaRPr lang="ru-RU"/>
          </a:p>
        </p:txBody>
      </p:sp>
      <p:sp>
        <p:nvSpPr>
          <p:cNvPr id="11" name="Номер слайда 28"/>
          <p:cNvSpPr>
            <a:spLocks noGrp="1"/>
          </p:cNvSpPr>
          <p:nvPr>
            <p:ph type="sldNum" sz="quarter" idx="12"/>
          </p:nvPr>
        </p:nvSpPr>
        <p:spPr>
          <a:xfrm>
            <a:off x="8001000" y="228600"/>
            <a:ext cx="838200" cy="381000"/>
          </a:xfrm>
        </p:spPr>
        <p:txBody>
          <a:bodyPr/>
          <a:lstStyle>
            <a:lvl1pPr>
              <a:defRPr>
                <a:solidFill>
                  <a:schemeClr val="tx2"/>
                </a:solidFill>
              </a:defRPr>
            </a:lvl1pPr>
          </a:lstStyle>
          <a:p>
            <a:pPr>
              <a:defRPr/>
            </a:pPr>
            <a:fld id="{71E52263-0A76-45F3-AAFB-497FBFB4B8B0}" type="slidenum">
              <a:rPr lang="ru-RU"/>
              <a:pPr>
                <a:defRPr/>
              </a:pPr>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5C2D107A-C328-48E3-99A9-5C8258245AF5}" type="datetimeFigureOut">
              <a:rPr lang="ru-RU"/>
              <a:pPr>
                <a:defRPr/>
              </a:pPr>
              <a:t>06.10.2017</a:t>
            </a:fld>
            <a:endParaRPr lang="ru-RU" dirty="0"/>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61C74E06-E8A7-401D-9256-790AFF4EC27F}" type="slidenum">
              <a:rPr lang="ru-RU"/>
              <a:pPr>
                <a:defRPr/>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4" name="Прямоугольник 6"/>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Прямоугольник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Прямоугольник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Вертикальный заголовок 1"/>
          <p:cNvSpPr>
            <a:spLocks noGrp="1"/>
          </p:cNvSpPr>
          <p:nvPr>
            <p:ph type="title" orient="vert"/>
          </p:nvPr>
        </p:nvSpPr>
        <p:spPr>
          <a:xfrm>
            <a:off x="6553200" y="609600"/>
            <a:ext cx="2057400" cy="5516563"/>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609600"/>
            <a:ext cx="5562600" cy="551656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3"/>
          <p:cNvSpPr>
            <a:spLocks noGrp="1"/>
          </p:cNvSpPr>
          <p:nvPr>
            <p:ph type="dt" sz="half" idx="10"/>
          </p:nvPr>
        </p:nvSpPr>
        <p:spPr>
          <a:xfrm>
            <a:off x="6553200" y="6248400"/>
            <a:ext cx="2209800" cy="365125"/>
          </a:xfrm>
        </p:spPr>
        <p:txBody>
          <a:bodyPr/>
          <a:lstStyle>
            <a:lvl1pPr>
              <a:defRPr/>
            </a:lvl1pPr>
          </a:lstStyle>
          <a:p>
            <a:pPr>
              <a:defRPr/>
            </a:pPr>
            <a:fld id="{632934B2-97E3-4C36-88D7-946CA498E3AE}" type="datetimeFigureOut">
              <a:rPr lang="ru-RU"/>
              <a:pPr>
                <a:defRPr/>
              </a:pPr>
              <a:t>06.10.2017</a:t>
            </a:fld>
            <a:endParaRPr lang="ru-RU" dirty="0"/>
          </a:p>
        </p:txBody>
      </p:sp>
      <p:sp>
        <p:nvSpPr>
          <p:cNvPr id="8" name="Нижний колонтитул 4"/>
          <p:cNvSpPr>
            <a:spLocks noGrp="1"/>
          </p:cNvSpPr>
          <p:nvPr>
            <p:ph type="ftr" sz="quarter" idx="11"/>
          </p:nvPr>
        </p:nvSpPr>
        <p:spPr>
          <a:xfrm>
            <a:off x="457200" y="6248400"/>
            <a:ext cx="5573713" cy="365125"/>
          </a:xfrm>
        </p:spPr>
        <p:txBody>
          <a:bodyPr/>
          <a:lstStyle>
            <a:lvl1pPr>
              <a:defRPr/>
            </a:lvl1pPr>
          </a:lstStyle>
          <a:p>
            <a:pPr>
              <a:defRPr/>
            </a:pPr>
            <a:endParaRPr lang="ru-RU"/>
          </a:p>
        </p:txBody>
      </p:sp>
      <p:sp>
        <p:nvSpPr>
          <p:cNvPr id="9" name="Номер слайда 5"/>
          <p:cNvSpPr>
            <a:spLocks noGrp="1"/>
          </p:cNvSpPr>
          <p:nvPr>
            <p:ph type="sldNum" sz="quarter" idx="12"/>
          </p:nvPr>
        </p:nvSpPr>
        <p:spPr>
          <a:xfrm rot="5400000">
            <a:off x="5989638" y="144462"/>
            <a:ext cx="533400" cy="244475"/>
          </a:xfrm>
        </p:spPr>
        <p:txBody>
          <a:bodyPr/>
          <a:lstStyle>
            <a:lvl1pPr>
              <a:defRPr/>
            </a:lvl1pPr>
          </a:lstStyle>
          <a:p>
            <a:pPr>
              <a:defRPr/>
            </a:pPr>
            <a:fld id="{A62146CB-95CE-4034-A877-B596A0626BF2}" type="slidenum">
              <a:rPr lang="ru-RU"/>
              <a:pPr>
                <a:defRPr/>
              </a:pPr>
              <a:t>‹#›</a:t>
            </a:fld>
            <a:endParaRPr lang="ru-RU" dirty="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2648" y="228600"/>
            <a:ext cx="8153400" cy="990600"/>
          </a:xfrm>
        </p:spPr>
        <p:txBody>
          <a:bodyPr/>
          <a:lstStyle/>
          <a:p>
            <a:r>
              <a:rPr lang="ru-RU" smtClean="0"/>
              <a:t>Образец заголовка</a:t>
            </a:r>
            <a:endParaRPr lang="en-US"/>
          </a:p>
        </p:txBody>
      </p:sp>
      <p:sp>
        <p:nvSpPr>
          <p:cNvPr id="8" name="Содержимое 7"/>
          <p:cNvSpPr>
            <a:spLocks noGrp="1"/>
          </p:cNvSpPr>
          <p:nvPr>
            <p:ph sz="quarter" idx="1"/>
          </p:nvPr>
        </p:nvSpPr>
        <p:spPr>
          <a:xfrm>
            <a:off x="612648" y="1600200"/>
            <a:ext cx="8153400" cy="4495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0F5D620C-45CF-4F03-8BA9-11E49C2C2834}" type="datetimeFigureOut">
              <a:rPr lang="ru-RU"/>
              <a:pPr>
                <a:defRPr/>
              </a:pPr>
              <a:t>06.10.2017</a:t>
            </a:fld>
            <a:endParaRPr lang="ru-RU" dirty="0"/>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5B660252-895D-4BFB-945B-DE1317D6476B}" type="slidenum">
              <a:rPr lang="ru-RU"/>
              <a:pPr>
                <a:defRPr/>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1"/>
      </p:bgRef>
    </p:bg>
    <p:spTree>
      <p:nvGrpSpPr>
        <p:cNvPr id="1" name=""/>
        <p:cNvGrpSpPr/>
        <p:nvPr/>
      </p:nvGrpSpPr>
      <p:grpSpPr>
        <a:xfrm>
          <a:off x="0" y="0"/>
          <a:ext cx="0" cy="0"/>
          <a:chOff x="0" y="0"/>
          <a:chExt cx="0" cy="0"/>
        </a:xfrm>
      </p:grpSpPr>
      <p:sp>
        <p:nvSpPr>
          <p:cNvPr id="4" name="Прямоугольник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Прямоугольник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Прямоугольник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Текст 2"/>
          <p:cNvSpPr>
            <a:spLocks noGrp="1"/>
          </p:cNvSpPr>
          <p:nvPr>
            <p:ph type="body" idx="1"/>
          </p:nvPr>
        </p:nvSpPr>
        <p:spPr>
          <a:xfrm>
            <a:off x="1371600" y="2743200"/>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2" name="Заголовок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ru-RU" smtClean="0"/>
              <a:t>Образец заголовка</a:t>
            </a:r>
            <a:endParaRPr lang="en-US"/>
          </a:p>
        </p:txBody>
      </p:sp>
      <p:sp>
        <p:nvSpPr>
          <p:cNvPr id="7" name="Дата 11"/>
          <p:cNvSpPr>
            <a:spLocks noGrp="1"/>
          </p:cNvSpPr>
          <p:nvPr>
            <p:ph type="dt" sz="half" idx="10"/>
          </p:nvPr>
        </p:nvSpPr>
        <p:spPr/>
        <p:txBody>
          <a:bodyPr/>
          <a:lstStyle>
            <a:lvl1pPr>
              <a:defRPr/>
            </a:lvl1pPr>
          </a:lstStyle>
          <a:p>
            <a:pPr>
              <a:defRPr/>
            </a:pPr>
            <a:fld id="{26C03579-C9F4-471C-AEA7-AD9ABC6DDF0E}" type="datetimeFigureOut">
              <a:rPr lang="ru-RU"/>
              <a:pPr>
                <a:defRPr/>
              </a:pPr>
              <a:t>06.10.2017</a:t>
            </a:fld>
            <a:endParaRPr lang="ru-RU" dirty="0"/>
          </a:p>
        </p:txBody>
      </p:sp>
      <p:sp>
        <p:nvSpPr>
          <p:cNvPr id="8" name="Номер слайда 12"/>
          <p:cNvSpPr>
            <a:spLocks noGrp="1"/>
          </p:cNvSpPr>
          <p:nvPr>
            <p:ph type="sldNum" sz="quarter" idx="11"/>
          </p:nvPr>
        </p:nvSpPr>
        <p:spPr>
          <a:xfrm>
            <a:off x="0" y="1752600"/>
            <a:ext cx="1295400" cy="701675"/>
          </a:xfrm>
        </p:spPr>
        <p:txBody>
          <a:bodyPr>
            <a:noAutofit/>
          </a:bodyPr>
          <a:lstStyle>
            <a:lvl1pPr>
              <a:defRPr sz="2400">
                <a:solidFill>
                  <a:srgbClr val="FFFFFF"/>
                </a:solidFill>
              </a:defRPr>
            </a:lvl1pPr>
          </a:lstStyle>
          <a:p>
            <a:pPr>
              <a:defRPr/>
            </a:pPr>
            <a:fld id="{82F14C74-1304-4F07-822C-EC2E207389B3}" type="slidenum">
              <a:rPr lang="ru-RU"/>
              <a:pPr>
                <a:defRPr/>
              </a:pPr>
              <a:t>‹#›</a:t>
            </a:fld>
            <a:endParaRPr lang="ru-RU" dirty="0"/>
          </a:p>
        </p:txBody>
      </p:sp>
      <p:sp>
        <p:nvSpPr>
          <p:cNvPr id="9" name="Нижний колонтитул 13"/>
          <p:cNvSpPr>
            <a:spLocks noGrp="1"/>
          </p:cNvSpPr>
          <p:nvPr>
            <p:ph type="ftr" sz="quarter" idx="12"/>
          </p:nvPr>
        </p:nvSpPr>
        <p:spPr/>
        <p:txBody>
          <a:bodyPr/>
          <a:lstStyle>
            <a:lvl1pPr>
              <a:defRPr/>
            </a:lvl1pPr>
          </a:lstStyle>
          <a:p>
            <a:pPr>
              <a:defRPr/>
            </a:pPr>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9" name="Содержимое 8"/>
          <p:cNvSpPr>
            <a:spLocks noGrp="1"/>
          </p:cNvSpPr>
          <p:nvPr>
            <p:ph sz="quarter" idx="1"/>
          </p:nvPr>
        </p:nvSpPr>
        <p:spPr>
          <a:xfrm>
            <a:off x="609600" y="1589567"/>
            <a:ext cx="3886200"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Содержимое 10"/>
          <p:cNvSpPr>
            <a:spLocks noGrp="1"/>
          </p:cNvSpPr>
          <p:nvPr>
            <p:ph sz="quarter" idx="2"/>
          </p:nvPr>
        </p:nvSpPr>
        <p:spPr>
          <a:xfrm>
            <a:off x="4844901" y="1589567"/>
            <a:ext cx="3886200"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7"/>
          <p:cNvSpPr>
            <a:spLocks noGrp="1"/>
          </p:cNvSpPr>
          <p:nvPr>
            <p:ph type="dt" sz="half" idx="10"/>
          </p:nvPr>
        </p:nvSpPr>
        <p:spPr/>
        <p:txBody>
          <a:bodyPr rtlCol="0"/>
          <a:lstStyle>
            <a:lvl1pPr>
              <a:defRPr/>
            </a:lvl1pPr>
          </a:lstStyle>
          <a:p>
            <a:pPr>
              <a:defRPr/>
            </a:pPr>
            <a:fld id="{DC86792C-4D71-40F6-B184-ADC69CD7D40D}" type="datetimeFigureOut">
              <a:rPr lang="ru-RU"/>
              <a:pPr>
                <a:defRPr/>
              </a:pPr>
              <a:t>06.10.2017</a:t>
            </a:fld>
            <a:endParaRPr lang="ru-RU" dirty="0"/>
          </a:p>
        </p:txBody>
      </p:sp>
      <p:sp>
        <p:nvSpPr>
          <p:cNvPr id="6" name="Номер слайда 9"/>
          <p:cNvSpPr>
            <a:spLocks noGrp="1"/>
          </p:cNvSpPr>
          <p:nvPr>
            <p:ph type="sldNum" sz="quarter" idx="11"/>
          </p:nvPr>
        </p:nvSpPr>
        <p:spPr/>
        <p:txBody>
          <a:bodyPr rtlCol="0"/>
          <a:lstStyle>
            <a:lvl1pPr>
              <a:defRPr/>
            </a:lvl1pPr>
          </a:lstStyle>
          <a:p>
            <a:pPr>
              <a:defRPr/>
            </a:pPr>
            <a:fld id="{85410611-DDF5-43A7-A2EB-8B8562144E2D}" type="slidenum">
              <a:rPr lang="ru-RU"/>
              <a:pPr>
                <a:defRPr/>
              </a:pPr>
              <a:t>‹#›</a:t>
            </a:fld>
            <a:endParaRPr lang="ru-RU" dirty="0"/>
          </a:p>
        </p:txBody>
      </p:sp>
      <p:sp>
        <p:nvSpPr>
          <p:cNvPr id="7" name="Нижний колонтитул 11"/>
          <p:cNvSpPr>
            <a:spLocks noGrp="1"/>
          </p:cNvSpPr>
          <p:nvPr>
            <p:ph type="ftr" sz="quarter" idx="12"/>
          </p:nvPr>
        </p:nvSpPr>
        <p:spPr/>
        <p:txBody>
          <a:bodyPr rtlCol="0"/>
          <a:lstStyle>
            <a:lvl1pPr>
              <a:defRPr/>
            </a:lvl1pPr>
          </a:lstStyle>
          <a:p>
            <a:pPr>
              <a:defRPr/>
            </a:pPr>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273050"/>
            <a:ext cx="8153400" cy="869950"/>
          </a:xfrm>
        </p:spPr>
        <p:txBody>
          <a:bodyPr/>
          <a:lstStyle>
            <a:lvl1pPr>
              <a:defRPr/>
            </a:lvl1pPr>
          </a:lstStyle>
          <a:p>
            <a:r>
              <a:rPr lang="ru-RU" smtClean="0"/>
              <a:t>Образец заголовка</a:t>
            </a:r>
            <a:endParaRPr lang="en-US"/>
          </a:p>
        </p:txBody>
      </p:sp>
      <p:sp>
        <p:nvSpPr>
          <p:cNvPr id="11" name="Содержимое 10"/>
          <p:cNvSpPr>
            <a:spLocks noGrp="1"/>
          </p:cNvSpPr>
          <p:nvPr>
            <p:ph sz="quarter" idx="2"/>
          </p:nvPr>
        </p:nvSpPr>
        <p:spPr>
          <a:xfrm>
            <a:off x="609600" y="2438400"/>
            <a:ext cx="3886200" cy="35814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Содержимое 12"/>
          <p:cNvSpPr>
            <a:spLocks noGrp="1"/>
          </p:cNvSpPr>
          <p:nvPr>
            <p:ph sz="quarter" idx="4"/>
          </p:nvPr>
        </p:nvSpPr>
        <p:spPr>
          <a:xfrm>
            <a:off x="4800600" y="2438400"/>
            <a:ext cx="3886200" cy="35814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6" name="Текст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ru-RU" smtClean="0"/>
              <a:t>Образец текста</a:t>
            </a:r>
          </a:p>
        </p:txBody>
      </p:sp>
      <p:sp>
        <p:nvSpPr>
          <p:cNvPr id="15" name="Текст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a:r>
              <a:rPr lang="ru-RU" smtClean="0"/>
              <a:t>Образец текста</a:t>
            </a:r>
          </a:p>
        </p:txBody>
      </p:sp>
      <p:sp>
        <p:nvSpPr>
          <p:cNvPr id="7" name="Дата 9"/>
          <p:cNvSpPr>
            <a:spLocks noGrp="1"/>
          </p:cNvSpPr>
          <p:nvPr>
            <p:ph type="dt" sz="half" idx="10"/>
          </p:nvPr>
        </p:nvSpPr>
        <p:spPr/>
        <p:txBody>
          <a:bodyPr rtlCol="0"/>
          <a:lstStyle>
            <a:lvl1pPr>
              <a:defRPr/>
            </a:lvl1pPr>
          </a:lstStyle>
          <a:p>
            <a:pPr>
              <a:defRPr/>
            </a:pPr>
            <a:fld id="{8B61DE82-B1C6-4253-9AC6-71DD5E422434}" type="datetimeFigureOut">
              <a:rPr lang="ru-RU"/>
              <a:pPr>
                <a:defRPr/>
              </a:pPr>
              <a:t>06.10.2017</a:t>
            </a:fld>
            <a:endParaRPr lang="ru-RU" dirty="0"/>
          </a:p>
        </p:txBody>
      </p:sp>
      <p:sp>
        <p:nvSpPr>
          <p:cNvPr id="8" name="Номер слайда 11"/>
          <p:cNvSpPr>
            <a:spLocks noGrp="1"/>
          </p:cNvSpPr>
          <p:nvPr>
            <p:ph type="sldNum" sz="quarter" idx="11"/>
          </p:nvPr>
        </p:nvSpPr>
        <p:spPr/>
        <p:txBody>
          <a:bodyPr rtlCol="0"/>
          <a:lstStyle>
            <a:lvl1pPr>
              <a:defRPr/>
            </a:lvl1pPr>
          </a:lstStyle>
          <a:p>
            <a:pPr>
              <a:defRPr/>
            </a:pPr>
            <a:fld id="{859E7D5C-C555-44EE-B921-A69FEA293B45}" type="slidenum">
              <a:rPr lang="ru-RU"/>
              <a:pPr>
                <a:defRPr/>
              </a:pPr>
              <a:t>‹#›</a:t>
            </a:fld>
            <a:endParaRPr lang="ru-RU" dirty="0"/>
          </a:p>
        </p:txBody>
      </p:sp>
      <p:sp>
        <p:nvSpPr>
          <p:cNvPr id="9" name="Нижний колонтитул 13"/>
          <p:cNvSpPr>
            <a:spLocks noGrp="1"/>
          </p:cNvSpPr>
          <p:nvPr>
            <p:ph type="ftr" sz="quarter" idx="12"/>
          </p:nvPr>
        </p:nvSpPr>
        <p:spPr/>
        <p:txBody>
          <a:bodyPr rtlCol="0"/>
          <a:lstStyle>
            <a:lvl1pPr>
              <a:defRPr/>
            </a:lvl1pPr>
          </a:lstStyle>
          <a:p>
            <a:pPr>
              <a:defRPr/>
            </a:pPr>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13"/>
          <p:cNvSpPr>
            <a:spLocks noGrp="1"/>
          </p:cNvSpPr>
          <p:nvPr>
            <p:ph type="dt" sz="half" idx="10"/>
          </p:nvPr>
        </p:nvSpPr>
        <p:spPr/>
        <p:txBody>
          <a:bodyPr/>
          <a:lstStyle>
            <a:lvl1pPr>
              <a:defRPr/>
            </a:lvl1pPr>
          </a:lstStyle>
          <a:p>
            <a:pPr>
              <a:defRPr/>
            </a:pPr>
            <a:fld id="{2D54F296-03E4-4DFA-9FBC-8AB7C1C1A3BE}" type="datetimeFigureOut">
              <a:rPr lang="ru-RU"/>
              <a:pPr>
                <a:defRPr/>
              </a:pPr>
              <a:t>06.10.2017</a:t>
            </a:fld>
            <a:endParaRPr lang="ru-RU" dirty="0"/>
          </a:p>
        </p:txBody>
      </p:sp>
      <p:sp>
        <p:nvSpPr>
          <p:cNvPr id="4" name="Нижний колонтитул 2"/>
          <p:cNvSpPr>
            <a:spLocks noGrp="1"/>
          </p:cNvSpPr>
          <p:nvPr>
            <p:ph type="ftr" sz="quarter" idx="11"/>
          </p:nvPr>
        </p:nvSpPr>
        <p:spPr/>
        <p:txBody>
          <a:bodyPr/>
          <a:lstStyle>
            <a:lvl1pPr>
              <a:defRPr/>
            </a:lvl1pPr>
          </a:lstStyle>
          <a:p>
            <a:pPr>
              <a:defRPr/>
            </a:pPr>
            <a:endParaRPr lang="ru-RU"/>
          </a:p>
        </p:txBody>
      </p:sp>
      <p:sp>
        <p:nvSpPr>
          <p:cNvPr id="5" name="Номер слайда 22"/>
          <p:cNvSpPr>
            <a:spLocks noGrp="1"/>
          </p:cNvSpPr>
          <p:nvPr>
            <p:ph type="sldNum" sz="quarter" idx="12"/>
          </p:nvPr>
        </p:nvSpPr>
        <p:spPr/>
        <p:txBody>
          <a:bodyPr/>
          <a:lstStyle>
            <a:lvl1pPr>
              <a:defRPr/>
            </a:lvl1pPr>
          </a:lstStyle>
          <a:p>
            <a:pPr>
              <a:defRPr/>
            </a:pPr>
            <a:fld id="{6524F3CF-5581-4BEE-9349-BB20FB2B2778}" type="slidenum">
              <a:rPr lang="ru-RU"/>
              <a:pPr>
                <a:defRPr/>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fld id="{CA27D10D-0B1A-42D4-AAEF-D07B45A21586}" type="datetimeFigureOut">
              <a:rPr lang="ru-RU"/>
              <a:pPr>
                <a:defRPr/>
              </a:pPr>
              <a:t>06.10.2017</a:t>
            </a:fld>
            <a:endParaRPr lang="ru-RU" dirty="0"/>
          </a:p>
        </p:txBody>
      </p:sp>
      <p:sp>
        <p:nvSpPr>
          <p:cNvPr id="3" name="Нижний колонтитул 2"/>
          <p:cNvSpPr>
            <a:spLocks noGrp="1"/>
          </p:cNvSpPr>
          <p:nvPr>
            <p:ph type="ftr" sz="quarter" idx="11"/>
          </p:nvPr>
        </p:nvSpPr>
        <p:spPr/>
        <p:txBody>
          <a:bodyPr/>
          <a:lstStyle>
            <a:lvl1pPr>
              <a:defRPr/>
            </a:lvl1pPr>
          </a:lstStyle>
          <a:p>
            <a:pPr>
              <a:defRPr/>
            </a:pPr>
            <a:endParaRPr lang="ru-RU"/>
          </a:p>
        </p:txBody>
      </p:sp>
      <p:sp>
        <p:nvSpPr>
          <p:cNvPr id="4" name="Номер слайда 3"/>
          <p:cNvSpPr>
            <a:spLocks noGrp="1"/>
          </p:cNvSpPr>
          <p:nvPr>
            <p:ph type="sldNum" sz="quarter" idx="12"/>
          </p:nvPr>
        </p:nvSpPr>
        <p:spPr>
          <a:xfrm>
            <a:off x="0" y="6248400"/>
            <a:ext cx="533400" cy="381000"/>
          </a:xfrm>
        </p:spPr>
        <p:txBody>
          <a:bodyPr/>
          <a:lstStyle>
            <a:lvl1pPr>
              <a:defRPr>
                <a:solidFill>
                  <a:schemeClr val="tx2"/>
                </a:solidFill>
              </a:defRPr>
            </a:lvl1pPr>
          </a:lstStyle>
          <a:p>
            <a:pPr>
              <a:defRPr/>
            </a:pPr>
            <a:fld id="{C1E72D8A-0415-4ECC-BD08-06E02E3734D5}" type="slidenum">
              <a:rPr lang="ru-RU"/>
              <a:pPr>
                <a:defRPr/>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3050"/>
            <a:ext cx="8077200" cy="869950"/>
          </a:xfrm>
        </p:spPr>
        <p:txBody>
          <a:bodyPr/>
          <a:lstStyle>
            <a:lvl1pPr algn="l">
              <a:buNone/>
              <a:defRPr sz="4400" b="0"/>
            </a:lvl1pPr>
          </a:lstStyle>
          <a:p>
            <a:r>
              <a:rPr lang="ru-RU" smtClean="0"/>
              <a:t>Образец заголовка</a:t>
            </a:r>
            <a:endParaRPr lang="en-US"/>
          </a:p>
        </p:txBody>
      </p:sp>
      <p:sp>
        <p:nvSpPr>
          <p:cNvPr id="3" name="Текст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9" name="Содержимое 8"/>
          <p:cNvSpPr>
            <a:spLocks noGrp="1"/>
          </p:cNvSpPr>
          <p:nvPr>
            <p:ph sz="quarter" idx="1"/>
          </p:nvPr>
        </p:nvSpPr>
        <p:spPr>
          <a:xfrm>
            <a:off x="2362200" y="1752600"/>
            <a:ext cx="6400800" cy="44196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E574BC83-0971-4BF0-8BEE-C6BD9C1FBCFB}" type="datetimeFigureOut">
              <a:rPr lang="ru-RU"/>
              <a:pPr>
                <a:defRPr/>
              </a:pPr>
              <a:t>06.10.2017</a:t>
            </a:fld>
            <a:endParaRPr lang="ru-RU" dirty="0"/>
          </a:p>
        </p:txBody>
      </p:sp>
      <p:sp>
        <p:nvSpPr>
          <p:cNvPr id="6" name="Нижний колонтитул 2"/>
          <p:cNvSpPr>
            <a:spLocks noGrp="1"/>
          </p:cNvSpPr>
          <p:nvPr>
            <p:ph type="ftr" sz="quarter" idx="11"/>
          </p:nvPr>
        </p:nvSpPr>
        <p:spPr/>
        <p:txBody>
          <a:bodyPr/>
          <a:lstStyle>
            <a:lvl1pPr>
              <a:defRPr/>
            </a:lvl1pPr>
          </a:lstStyle>
          <a:p>
            <a:pPr>
              <a:defRPr/>
            </a:pPr>
            <a:endParaRPr lang="ru-RU"/>
          </a:p>
        </p:txBody>
      </p:sp>
      <p:sp>
        <p:nvSpPr>
          <p:cNvPr id="7" name="Номер слайда 22"/>
          <p:cNvSpPr>
            <a:spLocks noGrp="1"/>
          </p:cNvSpPr>
          <p:nvPr>
            <p:ph type="sldNum" sz="quarter" idx="12"/>
          </p:nvPr>
        </p:nvSpPr>
        <p:spPr/>
        <p:txBody>
          <a:bodyPr/>
          <a:lstStyle>
            <a:lvl1pPr>
              <a:defRPr/>
            </a:lvl1pPr>
          </a:lstStyle>
          <a:p>
            <a:pPr>
              <a:defRPr/>
            </a:pPr>
            <a:fld id="{0EBBD3D3-8426-4B39-82F7-622C4A835966}" type="slidenum">
              <a:rPr lang="ru-RU"/>
              <a:pPr>
                <a:defRPr/>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3">
        <a:schemeClr val="bg2"/>
      </p:bgRef>
    </p:bg>
    <p:spTree>
      <p:nvGrpSpPr>
        <p:cNvPr id="1" name=""/>
        <p:cNvGrpSpPr/>
        <p:nvPr/>
      </p:nvGrpSpPr>
      <p:grpSpPr>
        <a:xfrm>
          <a:off x="0" y="0"/>
          <a:ext cx="0" cy="0"/>
          <a:chOff x="0" y="0"/>
          <a:chExt cx="0" cy="0"/>
        </a:xfrm>
      </p:grpSpPr>
      <p:sp>
        <p:nvSpPr>
          <p:cNvPr id="5" name="Прямоугольник 7"/>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Прямоугольник 8"/>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Прямоугольник 9"/>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Прямоугольник 10"/>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 name="Текст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ru-RU" smtClean="0"/>
              <a:t>Образец текста</a:t>
            </a:r>
          </a:p>
        </p:txBody>
      </p:sp>
      <p:sp>
        <p:nvSpPr>
          <p:cNvPr id="2" name="Заголовок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ru-RU" smtClean="0"/>
              <a:t>Образец заголовка</a:t>
            </a:r>
            <a:endParaRPr lang="en-US"/>
          </a:p>
        </p:txBody>
      </p:sp>
      <p:sp>
        <p:nvSpPr>
          <p:cNvPr id="3" name="Рисунок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ru-RU" noProof="0" dirty="0" smtClean="0"/>
              <a:t>Вставка рисунка</a:t>
            </a:r>
            <a:endParaRPr lang="en-US" noProof="0" dirty="0"/>
          </a:p>
        </p:txBody>
      </p:sp>
      <p:sp>
        <p:nvSpPr>
          <p:cNvPr id="9" name="Дата 11"/>
          <p:cNvSpPr>
            <a:spLocks noGrp="1"/>
          </p:cNvSpPr>
          <p:nvPr>
            <p:ph type="dt" sz="half" idx="10"/>
          </p:nvPr>
        </p:nvSpPr>
        <p:spPr>
          <a:xfrm>
            <a:off x="6248400" y="6248400"/>
            <a:ext cx="2667000" cy="365125"/>
          </a:xfrm>
        </p:spPr>
        <p:txBody>
          <a:bodyPr rtlCol="0"/>
          <a:lstStyle>
            <a:lvl1pPr>
              <a:defRPr/>
            </a:lvl1pPr>
          </a:lstStyle>
          <a:p>
            <a:pPr>
              <a:defRPr/>
            </a:pPr>
            <a:fld id="{E0C88D1D-D050-45CA-908B-0450245716C3}" type="datetimeFigureOut">
              <a:rPr lang="ru-RU"/>
              <a:pPr>
                <a:defRPr/>
              </a:pPr>
              <a:t>06.10.2017</a:t>
            </a:fld>
            <a:endParaRPr lang="ru-RU" dirty="0"/>
          </a:p>
        </p:txBody>
      </p:sp>
      <p:sp>
        <p:nvSpPr>
          <p:cNvPr id="10" name="Номер слайда 12"/>
          <p:cNvSpPr>
            <a:spLocks noGrp="1"/>
          </p:cNvSpPr>
          <p:nvPr>
            <p:ph type="sldNum" sz="quarter" idx="11"/>
          </p:nvPr>
        </p:nvSpPr>
        <p:spPr>
          <a:xfrm>
            <a:off x="0" y="4667250"/>
            <a:ext cx="1447800" cy="663575"/>
          </a:xfrm>
        </p:spPr>
        <p:txBody>
          <a:bodyPr rtlCol="0"/>
          <a:lstStyle>
            <a:lvl1pPr>
              <a:defRPr sz="2800"/>
            </a:lvl1pPr>
          </a:lstStyle>
          <a:p>
            <a:pPr>
              <a:defRPr/>
            </a:pPr>
            <a:fld id="{70DF59E2-EE63-4CFB-9CB3-A29DDAF78B3D}" type="slidenum">
              <a:rPr lang="ru-RU"/>
              <a:pPr>
                <a:defRPr/>
              </a:pPr>
              <a:t>‹#›</a:t>
            </a:fld>
            <a:endParaRPr lang="ru-RU" dirty="0"/>
          </a:p>
        </p:txBody>
      </p:sp>
      <p:sp>
        <p:nvSpPr>
          <p:cNvPr id="11" name="Нижний колонтитул 13"/>
          <p:cNvSpPr>
            <a:spLocks noGrp="1"/>
          </p:cNvSpPr>
          <p:nvPr>
            <p:ph type="ftr" sz="quarter" idx="12"/>
          </p:nvPr>
        </p:nvSpPr>
        <p:spPr>
          <a:xfrm>
            <a:off x="1600200" y="6248400"/>
            <a:ext cx="4572000" cy="365125"/>
          </a:xfrm>
        </p:spPr>
        <p:txBody>
          <a:bodyPr rtlCol="0"/>
          <a:lstStyle>
            <a:lvl1pPr>
              <a:defRPr/>
            </a:lvl1pPr>
          </a:lstStyle>
          <a:p>
            <a:pPr>
              <a:defRPr/>
            </a:pPr>
            <a:endParaRPr lang="ru-RU"/>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21"/>
          <p:cNvSpPr>
            <a:spLocks noGrp="1"/>
          </p:cNvSpPr>
          <p:nvPr>
            <p:ph type="title"/>
          </p:nvPr>
        </p:nvSpPr>
        <p:spPr bwMode="auto">
          <a:xfrm>
            <a:off x="609600" y="228600"/>
            <a:ext cx="81534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1027" name="Текст 12"/>
          <p:cNvSpPr>
            <a:spLocks noGrp="1"/>
          </p:cNvSpPr>
          <p:nvPr>
            <p:ph type="body" idx="1"/>
          </p:nvPr>
        </p:nvSpPr>
        <p:spPr bwMode="auto">
          <a:xfrm>
            <a:off x="612775" y="1600200"/>
            <a:ext cx="8153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4" name="Дата 13"/>
          <p:cNvSpPr>
            <a:spLocks noGrp="1"/>
          </p:cNvSpPr>
          <p:nvPr>
            <p:ph type="dt" sz="half" idx="2"/>
          </p:nvPr>
        </p:nvSpPr>
        <p:spPr>
          <a:xfrm>
            <a:off x="6096000" y="6248400"/>
            <a:ext cx="2667000" cy="365125"/>
          </a:xfrm>
          <a:prstGeom prst="rect">
            <a:avLst/>
          </a:prstGeom>
        </p:spPr>
        <p:txBody>
          <a:bodyPr vert="horz" anchor="ctr" anchorCtr="0"/>
          <a:lstStyle>
            <a:lvl1pPr algn="l" eaLnBrk="1" fontAlgn="auto" latinLnBrk="0" hangingPunct="1">
              <a:spcBef>
                <a:spcPts val="0"/>
              </a:spcBef>
              <a:spcAft>
                <a:spcPts val="0"/>
              </a:spcAft>
              <a:defRPr kumimoji="0" sz="1400">
                <a:solidFill>
                  <a:schemeClr val="tx2"/>
                </a:solidFill>
                <a:latin typeface="+mn-lt"/>
                <a:cs typeface="+mn-cs"/>
              </a:defRPr>
            </a:lvl1pPr>
          </a:lstStyle>
          <a:p>
            <a:pPr>
              <a:defRPr/>
            </a:pPr>
            <a:fld id="{AD95213D-EF00-4B33-9F46-37AE4BE0B981}" type="datetimeFigureOut">
              <a:rPr lang="ru-RU"/>
              <a:pPr>
                <a:defRPr/>
              </a:pPr>
              <a:t>06.10.2017</a:t>
            </a:fld>
            <a:endParaRPr lang="ru-RU" dirty="0"/>
          </a:p>
        </p:txBody>
      </p:sp>
      <p:sp>
        <p:nvSpPr>
          <p:cNvPr id="3" name="Нижний колонтитул 2"/>
          <p:cNvSpPr>
            <a:spLocks noGrp="1"/>
          </p:cNvSpPr>
          <p:nvPr>
            <p:ph type="ftr" sz="quarter" idx="3"/>
          </p:nvPr>
        </p:nvSpPr>
        <p:spPr>
          <a:xfrm>
            <a:off x="609600" y="6248400"/>
            <a:ext cx="5421313" cy="365125"/>
          </a:xfrm>
          <a:prstGeom prst="rect">
            <a:avLst/>
          </a:prstGeom>
        </p:spPr>
        <p:txBody>
          <a:bodyPr vert="horz" anchor="ctr"/>
          <a:lstStyle>
            <a:lvl1pPr algn="r" eaLnBrk="1" fontAlgn="auto" latinLnBrk="0" hangingPunct="1">
              <a:spcBef>
                <a:spcPts val="0"/>
              </a:spcBef>
              <a:spcAft>
                <a:spcPts val="0"/>
              </a:spcAft>
              <a:defRPr kumimoji="0" sz="1400">
                <a:solidFill>
                  <a:schemeClr val="tx2"/>
                </a:solidFill>
                <a:latin typeface="+mn-lt"/>
                <a:cs typeface="+mn-cs"/>
              </a:defRPr>
            </a:lvl1pPr>
          </a:lstStyle>
          <a:p>
            <a:pPr>
              <a:defRPr/>
            </a:pPr>
            <a:endParaRPr lang="ru-RU"/>
          </a:p>
        </p:txBody>
      </p:sp>
      <p:sp>
        <p:nvSpPr>
          <p:cNvPr id="7" name="Прямоугольник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Прямоугольник 7"/>
          <p:cNvSpPr/>
          <p:nvPr/>
        </p:nvSpPr>
        <p:spPr>
          <a:xfrm>
            <a:off x="0" y="1279525"/>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 name="Прямоугольник 8"/>
          <p:cNvSpPr/>
          <p:nvPr/>
        </p:nvSpPr>
        <p:spPr>
          <a:xfrm>
            <a:off x="590550" y="1279525"/>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 name="Номер слайда 22"/>
          <p:cNvSpPr>
            <a:spLocks noGrp="1"/>
          </p:cNvSpPr>
          <p:nvPr>
            <p:ph type="sldNum" sz="quarter" idx="4"/>
          </p:nvPr>
        </p:nvSpPr>
        <p:spPr>
          <a:xfrm>
            <a:off x="0" y="1271588"/>
            <a:ext cx="533400" cy="244475"/>
          </a:xfrm>
          <a:prstGeom prst="rect">
            <a:avLst/>
          </a:prstGeom>
        </p:spPr>
        <p:txBody>
          <a:bodyPr vert="horz" anchor="ctr" anchorCtr="0">
            <a:normAutofit/>
          </a:bodyPr>
          <a:lstStyle>
            <a:lvl1pPr algn="ctr" eaLnBrk="1" fontAlgn="auto" latinLnBrk="0" hangingPunct="1">
              <a:spcBef>
                <a:spcPts val="0"/>
              </a:spcBef>
              <a:spcAft>
                <a:spcPts val="0"/>
              </a:spcAft>
              <a:defRPr kumimoji="0" sz="1400" b="1">
                <a:solidFill>
                  <a:srgbClr val="FFFFFF"/>
                </a:solidFill>
                <a:latin typeface="+mn-lt"/>
                <a:cs typeface="+mn-cs"/>
              </a:defRPr>
            </a:lvl1pPr>
          </a:lstStyle>
          <a:p>
            <a:pPr>
              <a:defRPr/>
            </a:pPr>
            <a:fld id="{88CDD14D-4244-4D2E-8BB4-56692D5DCA5E}" type="slidenum">
              <a:rPr lang="ru-RU"/>
              <a:pPr>
                <a:defRPr/>
              </a:pPr>
              <a:t>‹#›</a:t>
            </a:fld>
            <a:endParaRPr lang="ru-RU" dirty="0"/>
          </a:p>
        </p:txBody>
      </p:sp>
    </p:spTree>
  </p:cSld>
  <p:clrMap bg1="lt1" tx1="dk1" bg2="lt2" tx2="dk2" accent1="accent1" accent2="accent2" accent3="accent3" accent4="accent4" accent5="accent5" accent6="accent6" hlink="hlink" folHlink="folHlink"/>
  <p:sldLayoutIdLst>
    <p:sldLayoutId id="2147483672" r:id="rId1"/>
    <p:sldLayoutId id="2147483671" r:id="rId2"/>
    <p:sldLayoutId id="2147483673" r:id="rId3"/>
    <p:sldLayoutId id="2147483674" r:id="rId4"/>
    <p:sldLayoutId id="2147483675" r:id="rId5"/>
    <p:sldLayoutId id="2147483670" r:id="rId6"/>
    <p:sldLayoutId id="2147483676" r:id="rId7"/>
    <p:sldLayoutId id="2147483669" r:id="rId8"/>
    <p:sldLayoutId id="2147483677" r:id="rId9"/>
    <p:sldLayoutId id="2147483668" r:id="rId10"/>
    <p:sldLayoutId id="2147483678" r:id="rId11"/>
  </p:sldLayoutIdLst>
  <p:txStyles>
    <p:title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Calibri" pitchFamily="34" charset="0"/>
        </a:defRPr>
      </a:lvl2pPr>
      <a:lvl3pPr algn="l" rtl="0" eaLnBrk="0" fontAlgn="base" hangingPunct="0">
        <a:spcBef>
          <a:spcPct val="0"/>
        </a:spcBef>
        <a:spcAft>
          <a:spcPct val="0"/>
        </a:spcAft>
        <a:defRPr sz="4400">
          <a:solidFill>
            <a:schemeClr val="tx2"/>
          </a:solidFill>
          <a:latin typeface="Calibri" pitchFamily="34" charset="0"/>
        </a:defRPr>
      </a:lvl3pPr>
      <a:lvl4pPr algn="l" rtl="0" eaLnBrk="0" fontAlgn="base" hangingPunct="0">
        <a:spcBef>
          <a:spcPct val="0"/>
        </a:spcBef>
        <a:spcAft>
          <a:spcPct val="0"/>
        </a:spcAft>
        <a:defRPr sz="4400">
          <a:solidFill>
            <a:schemeClr val="tx2"/>
          </a:solidFill>
          <a:latin typeface="Calibri" pitchFamily="34" charset="0"/>
        </a:defRPr>
      </a:lvl4pPr>
      <a:lvl5pPr algn="l" rtl="0" eaLnBrk="0" fontAlgn="base" hangingPunct="0">
        <a:spcBef>
          <a:spcPct val="0"/>
        </a:spcBef>
        <a:spcAft>
          <a:spcPct val="0"/>
        </a:spcAft>
        <a:defRPr sz="4400">
          <a:solidFill>
            <a:schemeClr val="tx2"/>
          </a:solidFill>
          <a:latin typeface="Calibri" pitchFamily="34" charset="0"/>
        </a:defRPr>
      </a:lvl5pPr>
      <a:lvl6pPr marL="457200" algn="l" rtl="0" fontAlgn="base">
        <a:spcBef>
          <a:spcPct val="0"/>
        </a:spcBef>
        <a:spcAft>
          <a:spcPct val="0"/>
        </a:spcAft>
        <a:defRPr sz="4400">
          <a:solidFill>
            <a:schemeClr val="tx2"/>
          </a:solidFill>
          <a:latin typeface="Calibri" pitchFamily="34" charset="0"/>
        </a:defRPr>
      </a:lvl6pPr>
      <a:lvl7pPr marL="914400" algn="l" rtl="0" fontAlgn="base">
        <a:spcBef>
          <a:spcPct val="0"/>
        </a:spcBef>
        <a:spcAft>
          <a:spcPct val="0"/>
        </a:spcAft>
        <a:defRPr sz="4400">
          <a:solidFill>
            <a:schemeClr val="tx2"/>
          </a:solidFill>
          <a:latin typeface="Calibri" pitchFamily="34" charset="0"/>
        </a:defRPr>
      </a:lvl7pPr>
      <a:lvl8pPr marL="1371600" algn="l" rtl="0" fontAlgn="base">
        <a:spcBef>
          <a:spcPct val="0"/>
        </a:spcBef>
        <a:spcAft>
          <a:spcPct val="0"/>
        </a:spcAft>
        <a:defRPr sz="4400">
          <a:solidFill>
            <a:schemeClr val="tx2"/>
          </a:solidFill>
          <a:latin typeface="Calibri" pitchFamily="34" charset="0"/>
        </a:defRPr>
      </a:lvl8pPr>
      <a:lvl9pPr marL="1828800" algn="l" rtl="0" fontAlgn="base">
        <a:spcBef>
          <a:spcPct val="0"/>
        </a:spcBef>
        <a:spcAft>
          <a:spcPct val="0"/>
        </a:spcAft>
        <a:defRPr sz="4400">
          <a:solidFill>
            <a:schemeClr val="tx2"/>
          </a:solidFill>
          <a:latin typeface="Calibri" pitchFamily="34" charset="0"/>
        </a:defRPr>
      </a:lvl9pPr>
    </p:titleStyle>
    <p:bodyStyle>
      <a:lvl1pPr marL="319088" indent="-319088" algn="l" rtl="0" eaLnBrk="0" fontAlgn="base" hangingPunct="0">
        <a:spcBef>
          <a:spcPts val="700"/>
        </a:spcBef>
        <a:spcAft>
          <a:spcPct val="0"/>
        </a:spcAft>
        <a:buClr>
          <a:schemeClr val="accent2"/>
        </a:buClr>
        <a:buSzPct val="60000"/>
        <a:buFont typeface="Wingdings" pitchFamily="2" charset="2"/>
        <a:buChar char=""/>
        <a:defRPr sz="2900" kern="1200">
          <a:solidFill>
            <a:schemeClr val="tx1"/>
          </a:solidFill>
          <a:latin typeface="+mn-lt"/>
          <a:ea typeface="+mn-ea"/>
          <a:cs typeface="+mn-cs"/>
        </a:defRPr>
      </a:lvl1pPr>
      <a:lvl2pPr marL="639763" indent="-273050" algn="l" rtl="0" eaLnBrk="0" fontAlgn="base" hangingPunct="0">
        <a:spcBef>
          <a:spcPts val="550"/>
        </a:spcBef>
        <a:spcAft>
          <a:spcPct val="0"/>
        </a:spcAft>
        <a:buClr>
          <a:schemeClr val="accent1"/>
        </a:buClr>
        <a:buSzPct val="70000"/>
        <a:buFont typeface="Wingdings 2" pitchFamily="18" charset="2"/>
        <a:buChar char=""/>
        <a:defRPr sz="2600" kern="1200">
          <a:solidFill>
            <a:schemeClr val="tx1"/>
          </a:solidFill>
          <a:latin typeface="+mn-lt"/>
          <a:ea typeface="+mn-ea"/>
          <a:cs typeface="+mn-cs"/>
        </a:defRPr>
      </a:lvl2pPr>
      <a:lvl3pPr marL="914400" indent="-228600" algn="l" rtl="0" eaLnBrk="0" fontAlgn="base" hangingPunct="0">
        <a:spcBef>
          <a:spcPts val="500"/>
        </a:spcBef>
        <a:spcAft>
          <a:spcPct val="0"/>
        </a:spcAft>
        <a:buClr>
          <a:schemeClr val="accent2"/>
        </a:buClr>
        <a:buSzPct val="75000"/>
        <a:buFont typeface="Wingdings" pitchFamily="2" charset="2"/>
        <a:buChar char=""/>
        <a:defRPr sz="2300" kern="1200">
          <a:solidFill>
            <a:schemeClr val="tx1"/>
          </a:solidFill>
          <a:latin typeface="+mn-lt"/>
          <a:ea typeface="+mn-ea"/>
          <a:cs typeface="+mn-cs"/>
        </a:defRPr>
      </a:lvl3pPr>
      <a:lvl4pPr marL="1371600" indent="-228600" algn="l" rtl="0" eaLnBrk="0" fontAlgn="base" hangingPunct="0">
        <a:spcBef>
          <a:spcPts val="400"/>
        </a:spcBef>
        <a:spcAft>
          <a:spcPct val="0"/>
        </a:spcAft>
        <a:buClr>
          <a:srgbClr val="A5AB81"/>
        </a:buClr>
        <a:buSzPct val="75000"/>
        <a:buFont typeface="Wingdings" pitchFamily="2" charset="2"/>
        <a:buChar char=""/>
        <a:defRPr sz="2000" kern="1200">
          <a:solidFill>
            <a:schemeClr val="tx1"/>
          </a:solidFill>
          <a:latin typeface="+mn-lt"/>
          <a:ea typeface="+mn-ea"/>
          <a:cs typeface="+mn-cs"/>
        </a:defRPr>
      </a:lvl4pPr>
      <a:lvl5pPr marL="1828800" indent="-228600" algn="l" rtl="0" eaLnBrk="0" fontAlgn="base" hangingPunct="0">
        <a:spcBef>
          <a:spcPts val="400"/>
        </a:spcBef>
        <a:spcAft>
          <a:spcPct val="0"/>
        </a:spcAft>
        <a:buClr>
          <a:srgbClr val="D8B25C"/>
        </a:buClr>
        <a:buSzPct val="65000"/>
        <a:buFont typeface="Wingdings" pitchFamily="2" charset="2"/>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Рисунок 3" descr="i (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ctrTitle"/>
          </p:nvPr>
        </p:nvSpPr>
        <p:spPr>
          <a:xfrm>
            <a:off x="755650" y="981075"/>
            <a:ext cx="7772400" cy="1470025"/>
          </a:xfrm>
        </p:spPr>
        <p:txBody>
          <a:bodyPr>
            <a:normAutofit/>
          </a:bodyPr>
          <a:lstStyle/>
          <a:p>
            <a:pPr eaLnBrk="1" fontAlgn="auto" hangingPunct="1">
              <a:spcAft>
                <a:spcPts val="0"/>
              </a:spcAft>
              <a:defRPr/>
            </a:pPr>
            <a:r>
              <a:rPr lang="ru-RU" dirty="0" smtClean="0">
                <a:solidFill>
                  <a:schemeClr val="accent6">
                    <a:lumMod val="20000"/>
                    <a:lumOff val="80000"/>
                  </a:schemeClr>
                </a:solidFill>
              </a:rPr>
              <a:t>Презентация на тему:</a:t>
            </a:r>
            <a:endParaRPr lang="ru-RU" dirty="0">
              <a:solidFill>
                <a:schemeClr val="accent6">
                  <a:lumMod val="20000"/>
                  <a:lumOff val="80000"/>
                </a:schemeClr>
              </a:solidFill>
            </a:endParaRPr>
          </a:p>
        </p:txBody>
      </p:sp>
      <p:sp>
        <p:nvSpPr>
          <p:cNvPr id="3" name="Подзаголовок 2"/>
          <p:cNvSpPr>
            <a:spLocks noGrp="1"/>
          </p:cNvSpPr>
          <p:nvPr>
            <p:ph type="subTitle" idx="1"/>
          </p:nvPr>
        </p:nvSpPr>
        <p:spPr>
          <a:xfrm>
            <a:off x="1476375" y="2420938"/>
            <a:ext cx="7199313" cy="3887787"/>
          </a:xfrm>
        </p:spPr>
        <p:txBody>
          <a:bodyPr/>
          <a:lstStyle/>
          <a:p>
            <a:pPr eaLnBrk="1" hangingPunct="1"/>
            <a:r>
              <a:rPr lang="ru-RU" sz="3500" smtClean="0">
                <a:solidFill>
                  <a:srgbClr val="EAE8E8"/>
                </a:solidFill>
              </a:rPr>
              <a:t>«Ферментеры для анаэробного и аэробного культивирования»</a:t>
            </a:r>
          </a:p>
          <a:p>
            <a:pPr eaLnBrk="1" hangingPunct="1"/>
            <a:endParaRPr lang="ru-RU" sz="3500" smtClean="0">
              <a:solidFill>
                <a:srgbClr val="EAE8E8"/>
              </a:solidFill>
            </a:endParaRPr>
          </a:p>
          <a:p>
            <a:pPr eaLnBrk="1" hangingPunct="1"/>
            <a:endParaRPr lang="ru-RU" sz="3500" smtClean="0">
              <a:solidFill>
                <a:srgbClr val="EAE8E8"/>
              </a:solidFill>
            </a:endParaRPr>
          </a:p>
          <a:p>
            <a:pPr eaLnBrk="1" hangingPunct="1"/>
            <a:endParaRPr lang="ru-RU" sz="2800" smtClean="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Текст 3"/>
          <p:cNvSpPr>
            <a:spLocks noGrp="1"/>
          </p:cNvSpPr>
          <p:nvPr>
            <p:ph type="body" idx="2"/>
          </p:nvPr>
        </p:nvSpPr>
        <p:spPr>
          <a:xfrm>
            <a:off x="0" y="0"/>
            <a:ext cx="3008313" cy="6381750"/>
          </a:xfrm>
        </p:spPr>
        <p:txBody>
          <a:bodyPr/>
          <a:lstStyle/>
          <a:p>
            <a:pPr eaLnBrk="1" hangingPunct="1"/>
            <a:r>
              <a:rPr lang="ru-RU" smtClean="0">
                <a:solidFill>
                  <a:srgbClr val="FFFFFF"/>
                </a:solidFill>
              </a:rPr>
              <a:t>Третья группа аппаратов – </a:t>
            </a:r>
            <a:r>
              <a:rPr lang="ru-RU" b="1" smtClean="0">
                <a:solidFill>
                  <a:srgbClr val="FFFFFF"/>
                </a:solidFill>
              </a:rPr>
              <a:t>с подводом энергии газовой и жидкой фазами </a:t>
            </a:r>
            <a:r>
              <a:rPr lang="ru-RU" smtClean="0">
                <a:solidFill>
                  <a:srgbClr val="FFFFFF"/>
                </a:solidFill>
              </a:rPr>
              <a:t>(</a:t>
            </a:r>
            <a:r>
              <a:rPr lang="ru-RU" b="1" smtClean="0">
                <a:solidFill>
                  <a:srgbClr val="FFFFFF"/>
                </a:solidFill>
              </a:rPr>
              <a:t>группа ФЖГ</a:t>
            </a:r>
            <a:r>
              <a:rPr lang="ru-RU" smtClean="0">
                <a:solidFill>
                  <a:srgbClr val="FFFFFF"/>
                </a:solidFill>
              </a:rPr>
              <a:t>). Основными их конструкционными элементами являются перемешивающие устройства всех известных типов, а также наличие в совокупности насосов и перемешивающих устройств. Это могут быть аппараты с группой самовсасывающих мешалок и насосом для перекачивания культуральной жидкости и другие сочетания перемешивающих и аэрирующих устройств.</a:t>
            </a:r>
          </a:p>
        </p:txBody>
      </p:sp>
      <p:pic>
        <p:nvPicPr>
          <p:cNvPr id="5" name="Содержимое 4" descr="1-8-klassifikaciya-fermenterov.jpg"/>
          <p:cNvPicPr>
            <a:picLocks noGrp="1" noChangeAspect="1"/>
          </p:cNvPicPr>
          <p:nvPr>
            <p:ph sz="quarter" idx="1"/>
          </p:nvPr>
        </p:nvPicPr>
        <p:blipFill>
          <a:blip r:embed="rId2" cstate="print"/>
          <a:srcRect b="5416"/>
          <a:stretch>
            <a:fillRect/>
          </a:stretch>
        </p:blipFill>
        <p:spPr>
          <a:xfrm>
            <a:off x="2987824" y="1556792"/>
            <a:ext cx="5760639" cy="4680520"/>
          </a:xfrm>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Текст 3"/>
          <p:cNvSpPr>
            <a:spLocks noGrp="1"/>
          </p:cNvSpPr>
          <p:nvPr>
            <p:ph type="body" idx="2"/>
          </p:nvPr>
        </p:nvSpPr>
        <p:spPr>
          <a:xfrm>
            <a:off x="457200" y="260350"/>
            <a:ext cx="3008313" cy="5865813"/>
          </a:xfrm>
        </p:spPr>
        <p:txBody>
          <a:bodyPr/>
          <a:lstStyle/>
          <a:p>
            <a:pPr eaLnBrk="1" hangingPunct="1"/>
            <a:r>
              <a:rPr lang="ru-RU" sz="2000" smtClean="0">
                <a:solidFill>
                  <a:srgbClr val="FFFFFF"/>
                </a:solidFill>
              </a:rPr>
              <a:t>Конструкция аппаратов для аэробной ферментации определяется типом ферментации и сырья. Аппараты для аэробной поверхностной ферментации, широко применяемые для производства органических кислот и ферментов, достаточно просты по конструкции и, соответственно, подразделяются на жидкофазные и твердофазные.</a:t>
            </a:r>
          </a:p>
        </p:txBody>
      </p:sp>
      <p:pic>
        <p:nvPicPr>
          <p:cNvPr id="14338" name="Содержимое 4" descr="fermen_b.jpg"/>
          <p:cNvPicPr>
            <a:picLocks noGrp="1" noChangeAspect="1"/>
          </p:cNvPicPr>
          <p:nvPr>
            <p:ph sz="quarter" idx="1"/>
          </p:nvPr>
        </p:nvPicPr>
        <p:blipFill>
          <a:blip r:embed="rId2" cstate="print"/>
          <a:srcRect/>
          <a:stretch>
            <a:fillRect/>
          </a:stretch>
        </p:blipFill>
        <p:spPr>
          <a:xfrm>
            <a:off x="3635375" y="333375"/>
            <a:ext cx="5029200" cy="5543550"/>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Текст 3"/>
          <p:cNvSpPr>
            <a:spLocks noGrp="1"/>
          </p:cNvSpPr>
          <p:nvPr>
            <p:ph type="body" sz="half" idx="2"/>
          </p:nvPr>
        </p:nvSpPr>
        <p:spPr>
          <a:xfrm>
            <a:off x="0" y="4221163"/>
            <a:ext cx="9144000" cy="2636837"/>
          </a:xfrm>
        </p:spPr>
        <p:txBody>
          <a:bodyPr/>
          <a:lstStyle/>
          <a:p>
            <a:pPr algn="just" eaLnBrk="1" hangingPunct="1"/>
            <a:r>
              <a:rPr lang="ru-RU" sz="1800" dirty="0" smtClean="0"/>
              <a:t>Поверхностная жидкофазная ферментация протекает в так называемых бродильных </a:t>
            </a:r>
            <a:r>
              <a:rPr lang="ru-RU" sz="1800" dirty="0" smtClean="0"/>
              <a:t>вентилируемых камерах</a:t>
            </a:r>
            <a:r>
              <a:rPr lang="ru-RU" sz="1800" dirty="0" smtClean="0"/>
              <a:t>, в которых на стеллажах размещены плоские металлические кюветы. В кюветы наливают жидкую питательную среду, высота слоя составляет 80–150 мм, затем с потоком подаваемого воздуха среду </a:t>
            </a:r>
            <a:r>
              <a:rPr lang="ru-RU" sz="1800" dirty="0" err="1" smtClean="0"/>
              <a:t>инокулируют</a:t>
            </a:r>
            <a:r>
              <a:rPr lang="ru-RU" sz="1800" dirty="0" smtClean="0"/>
              <a:t> спорами продуцента. В камере стабилизируется влажность, температура и скорость подачи воздуха. После завершения процесса </a:t>
            </a:r>
            <a:r>
              <a:rPr lang="ru-RU" sz="1800" dirty="0" err="1" smtClean="0"/>
              <a:t>культуральная</a:t>
            </a:r>
            <a:r>
              <a:rPr lang="ru-RU" sz="1800" dirty="0" smtClean="0"/>
              <a:t> жидкость сливается из кювет через вмонтированные в днища штуцера и поступает на обработку. </a:t>
            </a:r>
          </a:p>
        </p:txBody>
      </p:sp>
      <p:pic>
        <p:nvPicPr>
          <p:cNvPr id="9" name="Рисунок 8" descr="GalloRedFermenter2.jpg"/>
          <p:cNvPicPr>
            <a:picLocks noGrp="1" noChangeAspect="1"/>
          </p:cNvPicPr>
          <p:nvPr>
            <p:ph type="pic" idx="1"/>
          </p:nvPr>
        </p:nvPicPr>
        <p:blipFill>
          <a:blip r:embed="rId2" cstate="print"/>
          <a:srcRect/>
          <a:stretch>
            <a:fillRect/>
          </a:stretch>
        </p:blipFill>
        <p:spPr>
          <a:xfrm>
            <a:off x="0" y="0"/>
            <a:ext cx="9144000" cy="4149725"/>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Текст 3"/>
          <p:cNvSpPr>
            <a:spLocks noGrp="1"/>
          </p:cNvSpPr>
          <p:nvPr>
            <p:ph type="body" idx="2"/>
          </p:nvPr>
        </p:nvSpPr>
        <p:spPr>
          <a:xfrm>
            <a:off x="323850" y="620713"/>
            <a:ext cx="3008313" cy="5400675"/>
          </a:xfrm>
        </p:spPr>
        <p:txBody>
          <a:bodyPr/>
          <a:lstStyle/>
          <a:p>
            <a:pPr eaLnBrk="1" hangingPunct="1"/>
            <a:r>
              <a:rPr lang="ru-RU" sz="2000" smtClean="0">
                <a:solidFill>
                  <a:srgbClr val="FFFFFF"/>
                </a:solidFill>
              </a:rPr>
              <a:t>При твердофазной ферментации процесс также протекает в вентилируемых камерах, но вместо кювет на стеллажах размещают лотки, в которые насыпают сыпучую твердую среду слоем 10–15 мм. Для лучшей аэрации среды подаваемый в камеру воздух проходит через перфорированное днище лотков.</a:t>
            </a:r>
          </a:p>
          <a:p>
            <a:pPr eaLnBrk="1" hangingPunct="1"/>
            <a:endParaRPr lang="ru-RU" smtClean="0">
              <a:solidFill>
                <a:srgbClr val="FFFFFF"/>
              </a:solidFill>
            </a:endParaRPr>
          </a:p>
        </p:txBody>
      </p:sp>
      <p:pic>
        <p:nvPicPr>
          <p:cNvPr id="16386" name="Содержимое 5" descr="img00000.jpg"/>
          <p:cNvPicPr>
            <a:picLocks noGrp="1" noChangeAspect="1"/>
          </p:cNvPicPr>
          <p:nvPr>
            <p:ph sz="quarter" idx="1"/>
          </p:nvPr>
        </p:nvPicPr>
        <p:blipFill>
          <a:blip r:embed="rId2" cstate="print"/>
          <a:srcRect/>
          <a:stretch>
            <a:fillRect/>
          </a:stretch>
        </p:blipFill>
        <p:spPr>
          <a:xfrm>
            <a:off x="3251200" y="1484313"/>
            <a:ext cx="5892800" cy="4419600"/>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Текст 3"/>
          <p:cNvSpPr>
            <a:spLocks noGrp="1"/>
          </p:cNvSpPr>
          <p:nvPr>
            <p:ph type="body" idx="2"/>
          </p:nvPr>
        </p:nvSpPr>
        <p:spPr>
          <a:xfrm>
            <a:off x="0" y="188913"/>
            <a:ext cx="3635375" cy="6669087"/>
          </a:xfrm>
        </p:spPr>
        <p:txBody>
          <a:bodyPr/>
          <a:lstStyle/>
          <a:p>
            <a:pPr eaLnBrk="1" hangingPunct="1"/>
            <a:r>
              <a:rPr lang="ru-RU" sz="1600" smtClean="0">
                <a:solidFill>
                  <a:srgbClr val="FFFFFF"/>
                </a:solidFill>
              </a:rPr>
              <a:t>Аппараты для аэробной глубинной ферментации наиболее сложны как конструкционно, так и с точки зрения их эксплуатации. Главная задача, возникающая при их конструировании, – обеспечение высокой интенсивности массо- и энергообмена клеток со средой. Массообмен определяется транспортом (переносом) кислорода и других биогенных элементов из среды в микробную клетку и отводом из нее продуктов обмена. Главным показателем массообменных характеристик ферментера служит коэффициент массопередачи кислорода, так как кислород является основным лимитирующим фактором аэробных ферментационных процессов. </a:t>
            </a:r>
          </a:p>
        </p:txBody>
      </p:sp>
      <p:pic>
        <p:nvPicPr>
          <p:cNvPr id="17410" name="Содержимое 4" descr="i (4).jpg"/>
          <p:cNvPicPr>
            <a:picLocks noGrp="1" noChangeAspect="1"/>
          </p:cNvPicPr>
          <p:nvPr>
            <p:ph sz="quarter" idx="1"/>
          </p:nvPr>
        </p:nvPicPr>
        <p:blipFill>
          <a:blip r:embed="rId2" cstate="print"/>
          <a:srcRect/>
          <a:stretch>
            <a:fillRect/>
          </a:stretch>
        </p:blipFill>
        <p:spPr>
          <a:xfrm>
            <a:off x="3708400" y="765175"/>
            <a:ext cx="5135563" cy="5616575"/>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Текст 3"/>
          <p:cNvSpPr>
            <a:spLocks noGrp="1"/>
          </p:cNvSpPr>
          <p:nvPr>
            <p:ph type="body" idx="2"/>
          </p:nvPr>
        </p:nvSpPr>
        <p:spPr>
          <a:xfrm>
            <a:off x="250825" y="188913"/>
            <a:ext cx="3008313" cy="6335712"/>
          </a:xfrm>
        </p:spPr>
        <p:txBody>
          <a:bodyPr/>
          <a:lstStyle/>
          <a:p>
            <a:pPr eaLnBrk="1" hangingPunct="1"/>
            <a:r>
              <a:rPr lang="ru-RU" sz="1600" smtClean="0">
                <a:solidFill>
                  <a:srgbClr val="FFFFFF"/>
                </a:solidFill>
              </a:rPr>
              <a:t>Расход кислорода на образование 1 кг биомассы в зависимости от типа углеродсодержащего сырья и степени его восстановленности может составлять от 0.75 до 5.00 кг. Клетки способны утилизировать кислород только в растворенном виде, поэтому необходимо постоянно поддерживать его концентрацию в культуре на уровне, оптимальном для конкретного продуцента. При этом скорость поступления кислорода к клеткам должна превышать скорость его включения в клетки, и в околоклеточном пространстве не должно возникать так называемых «концентрационных ям». </a:t>
            </a:r>
          </a:p>
        </p:txBody>
      </p:sp>
      <p:pic>
        <p:nvPicPr>
          <p:cNvPr id="18434" name="Содержимое 4" descr="prew.jpg"/>
          <p:cNvPicPr>
            <a:picLocks noGrp="1" noChangeAspect="1"/>
          </p:cNvPicPr>
          <p:nvPr>
            <p:ph sz="quarter" idx="1"/>
          </p:nvPr>
        </p:nvPicPr>
        <p:blipFill>
          <a:blip r:embed="rId2" cstate="print"/>
          <a:srcRect/>
          <a:stretch>
            <a:fillRect/>
          </a:stretch>
        </p:blipFill>
        <p:spPr>
          <a:xfrm>
            <a:off x="3348038" y="1557338"/>
            <a:ext cx="5111750" cy="4824412"/>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Содержимое 4" descr="20121129214716318.jpg"/>
          <p:cNvPicPr>
            <a:picLocks noGrp="1" noChangeAspect="1"/>
          </p:cNvPicPr>
          <p:nvPr>
            <p:ph sz="quarter" idx="1"/>
          </p:nvPr>
        </p:nvPicPr>
        <p:blipFill>
          <a:blip r:embed="rId2" cstate="print"/>
          <a:srcRect/>
          <a:stretch>
            <a:fillRect/>
          </a:stretch>
        </p:blipFill>
        <p:spPr>
          <a:xfrm>
            <a:off x="0" y="0"/>
            <a:ext cx="9144000" cy="6858000"/>
          </a:xfrm>
        </p:spPr>
      </p:pic>
      <p:sp>
        <p:nvSpPr>
          <p:cNvPr id="4" name="Текст 3"/>
          <p:cNvSpPr>
            <a:spLocks noGrp="1"/>
          </p:cNvSpPr>
          <p:nvPr>
            <p:ph type="body" idx="2"/>
          </p:nvPr>
        </p:nvSpPr>
        <p:spPr>
          <a:xfrm>
            <a:off x="0" y="0"/>
            <a:ext cx="2593975" cy="4343400"/>
          </a:xfrm>
        </p:spPr>
        <p:txBody>
          <a:bodyPr>
            <a:normAutofit lnSpcReduction="10000"/>
          </a:bodyPr>
          <a:lstStyle/>
          <a:p>
            <a:pPr eaLnBrk="1" fontAlgn="auto" hangingPunct="1">
              <a:buFont typeface="Wingdings"/>
              <a:buNone/>
              <a:defRPr/>
            </a:pPr>
            <a:r>
              <a:rPr lang="ru-RU" dirty="0" err="1" smtClean="0"/>
              <a:t>Классификациия</a:t>
            </a:r>
            <a:r>
              <a:rPr lang="ru-RU" dirty="0" smtClean="0"/>
              <a:t> ферментационных аппаратов для аэробной глубинной ферментации по подводу энергии. Согласно этой классификации, аппараты такого типа делятся </a:t>
            </a:r>
            <a:r>
              <a:rPr lang="ru-RU" smtClean="0"/>
              <a:t>на три группы </a:t>
            </a:r>
            <a:r>
              <a:rPr lang="ru-RU" dirty="0" smtClean="0"/>
              <a:t>по подводу энергии: 1) – к газовой фазе, 2) – к жидкой фазе, 3)комбинированный подвод.</a:t>
            </a:r>
          </a:p>
          <a:p>
            <a:pPr eaLnBrk="1" fontAlgn="auto" hangingPunct="1">
              <a:buFont typeface="Wingdings"/>
              <a:buNone/>
              <a:defRPr/>
            </a:pP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Текст 3"/>
          <p:cNvSpPr>
            <a:spLocks noGrp="1"/>
          </p:cNvSpPr>
          <p:nvPr>
            <p:ph type="body" idx="2"/>
          </p:nvPr>
        </p:nvSpPr>
        <p:spPr>
          <a:xfrm>
            <a:off x="250825" y="0"/>
            <a:ext cx="3008313" cy="6597650"/>
          </a:xfrm>
        </p:spPr>
        <p:txBody>
          <a:bodyPr/>
          <a:lstStyle/>
          <a:p>
            <a:pPr eaLnBrk="1" hangingPunct="1"/>
            <a:r>
              <a:rPr lang="ru-RU" sz="1600" b="1" smtClean="0">
                <a:solidFill>
                  <a:srgbClr val="FFFFFF"/>
                </a:solidFill>
              </a:rPr>
              <a:t>Ферментеры с подводом энергии к газовой фазе (группа ФГ</a:t>
            </a:r>
            <a:r>
              <a:rPr lang="ru-RU" sz="1600" smtClean="0">
                <a:solidFill>
                  <a:srgbClr val="FFFFFF"/>
                </a:solidFill>
              </a:rPr>
              <a:t>). Их общий признак – подвод энергии в аппарат через газовую фазу, которая является ее носителем. Ферментеры характеризуются достаточно простой конструкцией (отсутствуют трущиеся, движущиеся узлы), высокой эксплуатационной надежностью, но имеют не очень высокие массообменные характеристики (коэффициент массопередачи кислорода менее 4 кг/м3) Данные аппараты представляют собой вертикальную емкость, снабженную газораспределительным устройством одного из известных типов.</a:t>
            </a:r>
          </a:p>
        </p:txBody>
      </p:sp>
      <p:pic>
        <p:nvPicPr>
          <p:cNvPr id="8" name="Содержимое 7" descr="0-8-klassifikaciya-fermenterov.png"/>
          <p:cNvPicPr>
            <a:picLocks noGrp="1" noChangeAspect="1"/>
          </p:cNvPicPr>
          <p:nvPr>
            <p:ph sz="quarter" idx="1"/>
          </p:nvPr>
        </p:nvPicPr>
        <p:blipFill>
          <a:blip r:embed="rId2" cstate="print"/>
          <a:srcRect b="14136"/>
          <a:stretch>
            <a:fillRect/>
          </a:stretch>
        </p:blipFill>
        <p:spPr>
          <a:xfrm>
            <a:off x="3509573" y="1645121"/>
            <a:ext cx="5624182" cy="4752528"/>
          </a:xfrm>
          <a:scene3d>
            <a:camera prst="orthographicFront"/>
            <a:lightRig rig="threePt" dir="t"/>
          </a:scene3d>
          <a:sp3d>
            <a:bevelT/>
          </a:sp3d>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Текст 3"/>
          <p:cNvSpPr>
            <a:spLocks noGrp="1"/>
          </p:cNvSpPr>
          <p:nvPr>
            <p:ph type="body" idx="2"/>
          </p:nvPr>
        </p:nvSpPr>
        <p:spPr>
          <a:xfrm>
            <a:off x="0" y="188913"/>
            <a:ext cx="3008313" cy="5761037"/>
          </a:xfrm>
        </p:spPr>
        <p:txBody>
          <a:bodyPr/>
          <a:lstStyle/>
          <a:p>
            <a:pPr eaLnBrk="1" hangingPunct="1"/>
            <a:r>
              <a:rPr lang="ru-RU" sz="1600" b="1" smtClean="0">
                <a:solidFill>
                  <a:srgbClr val="FFFFFF"/>
                </a:solidFill>
              </a:rPr>
              <a:t>Ферментеры с вводом энергии жидкой фазой (группа ФЖ</a:t>
            </a:r>
            <a:r>
              <a:rPr lang="ru-RU" sz="1600" smtClean="0">
                <a:solidFill>
                  <a:srgbClr val="FFFFFF"/>
                </a:solidFill>
              </a:rPr>
              <a:t>) наиболее сложны по конструкции и энергоемки, но обеспечивают наиболее высокие по сравнению с группой ферментеров ГФ значения коэффициента массопередачи кислорода, свыше 6 кг/м3 ч. В данных аппаратах ввод энергии осуществляется жидкой фазой, обычно самовсасывающими мешалками или насосами; в последнем варианте жидкость вводится в аппарат через специальное устройство (сопло, эжектор, диспергатор)</a:t>
            </a:r>
          </a:p>
        </p:txBody>
      </p:sp>
      <p:pic>
        <p:nvPicPr>
          <p:cNvPr id="21506" name="Содержимое 6" descr="5-1.png"/>
          <p:cNvPicPr>
            <a:picLocks noGrp="1" noChangeAspect="1"/>
          </p:cNvPicPr>
          <p:nvPr>
            <p:ph sz="quarter" idx="1"/>
          </p:nvPr>
        </p:nvPicPr>
        <p:blipFill>
          <a:blip r:embed="rId2" cstate="print"/>
          <a:srcRect/>
          <a:stretch>
            <a:fillRect/>
          </a:stretch>
        </p:blipFill>
        <p:spPr>
          <a:xfrm>
            <a:off x="2879725" y="1341438"/>
            <a:ext cx="6264275" cy="5327650"/>
          </a:xfrm>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Обычная">
  <a:themeElements>
    <a:clrScheme name="Обычная">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Обычная">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Обычная">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Override1.xml><?xml version="1.0" encoding="utf-8"?>
<a:themeOverride xmlns:a="http://schemas.openxmlformats.org/drawingml/2006/main">
  <a:clrScheme name="Обычная">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themeOverride>
</file>

<file path=docProps/app.xml><?xml version="1.0" encoding="utf-8"?>
<Properties xmlns="http://schemas.openxmlformats.org/officeDocument/2006/extended-properties" xmlns:vt="http://schemas.openxmlformats.org/officeDocument/2006/docPropsVTypes">
  <Template>Median</Template>
  <TotalTime>53</TotalTime>
  <Words>569</Words>
  <Application>Microsoft Office PowerPoint</Application>
  <PresentationFormat>Экран (4:3)</PresentationFormat>
  <Paragraphs>12</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Обычная</vt:lpstr>
      <vt:lpstr>Презентация на тему:</vt:lpstr>
      <vt:lpstr>Слайд 2</vt:lpstr>
      <vt:lpstr>Слайд 3</vt:lpstr>
      <vt:lpstr>Слайд 4</vt:lpstr>
      <vt:lpstr>Слайд 5</vt:lpstr>
      <vt:lpstr>Слайд 6</vt:lpstr>
      <vt:lpstr>Слайд 7</vt:lpstr>
      <vt:lpstr>Слайд 8</vt:lpstr>
      <vt:lpstr>Слайд 9</vt:lpstr>
      <vt:lpstr>Слайд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на тему:</dc:title>
  <dc:creator>Натусичка)</dc:creator>
  <cp:lastModifiedBy>Наталья</cp:lastModifiedBy>
  <cp:revision>13</cp:revision>
  <dcterms:created xsi:type="dcterms:W3CDTF">2015-10-01T13:25:27Z</dcterms:created>
  <dcterms:modified xsi:type="dcterms:W3CDTF">2017-10-06T04:33:01Z</dcterms:modified>
</cp:coreProperties>
</file>