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647" r:id="rId2"/>
    <p:sldId id="523" r:id="rId3"/>
    <p:sldId id="594" r:id="rId4"/>
    <p:sldId id="593" r:id="rId5"/>
    <p:sldId id="595" r:id="rId6"/>
    <p:sldId id="596" r:id="rId7"/>
    <p:sldId id="648" r:id="rId8"/>
    <p:sldId id="597" r:id="rId9"/>
    <p:sldId id="598" r:id="rId10"/>
    <p:sldId id="599" r:id="rId11"/>
    <p:sldId id="604" r:id="rId12"/>
    <p:sldId id="605" r:id="rId13"/>
    <p:sldId id="606" r:id="rId14"/>
    <p:sldId id="600" r:id="rId15"/>
    <p:sldId id="608" r:id="rId16"/>
    <p:sldId id="609" r:id="rId17"/>
    <p:sldId id="611" r:id="rId18"/>
    <p:sldId id="610" r:id="rId19"/>
    <p:sldId id="612" r:id="rId20"/>
    <p:sldId id="613" r:id="rId21"/>
    <p:sldId id="637" r:id="rId22"/>
    <p:sldId id="607" r:id="rId23"/>
    <p:sldId id="632" r:id="rId24"/>
    <p:sldId id="633" r:id="rId25"/>
    <p:sldId id="634" r:id="rId26"/>
    <p:sldId id="644" r:id="rId27"/>
    <p:sldId id="646" r:id="rId28"/>
    <p:sldId id="639" r:id="rId29"/>
    <p:sldId id="641" r:id="rId30"/>
    <p:sldId id="619" r:id="rId31"/>
    <p:sldId id="620" r:id="rId32"/>
    <p:sldId id="624" r:id="rId33"/>
    <p:sldId id="621" r:id="rId34"/>
    <p:sldId id="627" r:id="rId35"/>
    <p:sldId id="625" r:id="rId36"/>
    <p:sldId id="638" r:id="rId37"/>
    <p:sldId id="640" r:id="rId38"/>
    <p:sldId id="628" r:id="rId39"/>
    <p:sldId id="614" r:id="rId40"/>
    <p:sldId id="618" r:id="rId41"/>
    <p:sldId id="630" r:id="rId42"/>
    <p:sldId id="631" r:id="rId43"/>
    <p:sldId id="642" r:id="rId44"/>
    <p:sldId id="645" r:id="rId45"/>
    <p:sldId id="603" r:id="rId46"/>
    <p:sldId id="622" r:id="rId47"/>
    <p:sldId id="623" r:id="rId48"/>
    <p:sldId id="601" r:id="rId49"/>
    <p:sldId id="602" r:id="rId50"/>
    <p:sldId id="635" r:id="rId51"/>
    <p:sldId id="636" r:id="rId5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3333FF"/>
    <a:srgbClr val="2828A9"/>
    <a:srgbClr val="99CCFF"/>
    <a:srgbClr val="FFFF99"/>
    <a:srgbClr val="2E9278"/>
    <a:srgbClr val="E69646"/>
    <a:srgbClr val="008000"/>
    <a:srgbClr val="FFCC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24" autoAdjust="0"/>
    <p:restoredTop sz="93478" autoAdjust="0"/>
  </p:normalViewPr>
  <p:slideViewPr>
    <p:cSldViewPr snapToGrid="0">
      <p:cViewPr>
        <p:scale>
          <a:sx n="66" d="100"/>
          <a:sy n="66" d="100"/>
        </p:scale>
        <p:origin x="-122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3" d="100"/>
        <a:sy n="53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-197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</c:pie3DChart>
      <c:spPr>
        <a:noFill/>
        <a:ln w="25392">
          <a:noFill/>
        </a:ln>
      </c:spPr>
    </c:plotArea>
    <c:plotVisOnly val="1"/>
    <c:dispBlanksAs val="zero"/>
  </c:chart>
  <c:txPr>
    <a:bodyPr/>
    <a:lstStyle/>
    <a:p>
      <a:pPr>
        <a:defRPr sz="1789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axId val="114282880"/>
        <c:axId val="114284416"/>
      </c:barChart>
      <c:catAx>
        <c:axId val="114282880"/>
        <c:scaling>
          <c:orientation val="minMax"/>
        </c:scaling>
        <c:delete val="1"/>
        <c:axPos val="b"/>
        <c:tickLblPos val="none"/>
        <c:crossAx val="114284416"/>
        <c:crosses val="autoZero"/>
        <c:auto val="1"/>
        <c:lblAlgn val="ctr"/>
        <c:lblOffset val="100"/>
      </c:catAx>
      <c:valAx>
        <c:axId val="114284416"/>
        <c:scaling>
          <c:orientation val="minMax"/>
          <c:max val="7"/>
          <c:min val="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176"/>
            </a:pPr>
            <a:endParaRPr lang="ru-RU"/>
          </a:p>
        </c:txPr>
        <c:crossAx val="1142828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764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1BA3D0-8DEA-4643-A73B-4377C8917EE3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F1756E-6297-45CF-8ACF-47DD0E9A7449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 smtClean="0"/>
            <a:t>Вася</a:t>
          </a:r>
          <a:endParaRPr lang="ru-RU" dirty="0"/>
        </a:p>
      </dgm:t>
    </dgm:pt>
    <dgm:pt modelId="{C1B7FABB-9FA4-4192-BE83-25F2D8AC5C8B}" type="parTrans" cxnId="{8ACCE978-7E88-4850-BA4D-8AAF99D71E88}">
      <dgm:prSet/>
      <dgm:spPr/>
      <dgm:t>
        <a:bodyPr/>
        <a:lstStyle/>
        <a:p>
          <a:endParaRPr lang="ru-RU"/>
        </a:p>
      </dgm:t>
    </dgm:pt>
    <dgm:pt modelId="{3EDC06B8-DF57-499D-81A3-D4CE014A1B96}" type="sibTrans" cxnId="{8ACCE978-7E88-4850-BA4D-8AAF99D71E88}">
      <dgm:prSet/>
      <dgm:spPr>
        <a:solidFill>
          <a:srgbClr val="3333FF"/>
        </a:solidFill>
      </dgm:spPr>
      <dgm:t>
        <a:bodyPr/>
        <a:lstStyle/>
        <a:p>
          <a:endParaRPr lang="ru-RU"/>
        </a:p>
      </dgm:t>
    </dgm:pt>
    <dgm:pt modelId="{55D63592-E64F-445E-8712-7A6BA4F0CB05}">
      <dgm:prSet phldrT="[Текст]"/>
      <dgm:spPr>
        <a:solidFill>
          <a:srgbClr val="E69646"/>
        </a:solidFill>
      </dgm:spPr>
      <dgm:t>
        <a:bodyPr/>
        <a:lstStyle/>
        <a:p>
          <a:r>
            <a:rPr lang="ru-RU" dirty="0" smtClean="0"/>
            <a:t>Петя</a:t>
          </a:r>
          <a:endParaRPr lang="ru-RU" dirty="0"/>
        </a:p>
      </dgm:t>
    </dgm:pt>
    <dgm:pt modelId="{858EAED0-9080-4034-9A1E-C46815D62CA2}" type="parTrans" cxnId="{58B70EA4-5E2E-4E7B-9463-E48A1C5FAE81}">
      <dgm:prSet/>
      <dgm:spPr/>
      <dgm:t>
        <a:bodyPr/>
        <a:lstStyle/>
        <a:p>
          <a:endParaRPr lang="ru-RU"/>
        </a:p>
      </dgm:t>
    </dgm:pt>
    <dgm:pt modelId="{8F070E96-190C-4514-9DBB-1583677A2795}" type="sibTrans" cxnId="{58B70EA4-5E2E-4E7B-9463-E48A1C5FAE81}">
      <dgm:prSet/>
      <dgm:spPr>
        <a:solidFill>
          <a:srgbClr val="3333FF"/>
        </a:solidFill>
      </dgm:spPr>
      <dgm:t>
        <a:bodyPr/>
        <a:lstStyle/>
        <a:p>
          <a:endParaRPr lang="ru-RU"/>
        </a:p>
      </dgm:t>
    </dgm:pt>
    <dgm:pt modelId="{32BB6B05-E424-4166-B611-957818F3DFD1}">
      <dgm:prSet phldrT="[Текст]"/>
      <dgm:spPr>
        <a:solidFill>
          <a:srgbClr val="2E9278"/>
        </a:solidFill>
      </dgm:spPr>
      <dgm:t>
        <a:bodyPr/>
        <a:lstStyle/>
        <a:p>
          <a:r>
            <a:rPr lang="ru-RU" dirty="0" smtClean="0"/>
            <a:t>Саша</a:t>
          </a:r>
          <a:endParaRPr lang="ru-RU" dirty="0"/>
        </a:p>
      </dgm:t>
    </dgm:pt>
    <dgm:pt modelId="{30E9E699-10DC-4E12-8DDD-4873F2647114}" type="parTrans" cxnId="{F9DAF7FB-5521-4285-8BBF-4E190854A018}">
      <dgm:prSet/>
      <dgm:spPr/>
      <dgm:t>
        <a:bodyPr/>
        <a:lstStyle/>
        <a:p>
          <a:endParaRPr lang="ru-RU"/>
        </a:p>
      </dgm:t>
    </dgm:pt>
    <dgm:pt modelId="{AEBD49DD-6054-4EF7-8BDA-C19A5BA73948}" type="sibTrans" cxnId="{F9DAF7FB-5521-4285-8BBF-4E190854A018}">
      <dgm:prSet/>
      <dgm:spPr>
        <a:solidFill>
          <a:srgbClr val="3333FF"/>
        </a:solidFill>
      </dgm:spPr>
      <dgm:t>
        <a:bodyPr/>
        <a:lstStyle/>
        <a:p>
          <a:endParaRPr lang="ru-RU"/>
        </a:p>
      </dgm:t>
    </dgm:pt>
    <dgm:pt modelId="{0A6C692E-0E49-4B14-9676-F1DAF0BB1613}">
      <dgm:prSet phldrT="[Текст]"/>
      <dgm:spPr>
        <a:solidFill>
          <a:srgbClr val="3333FF"/>
        </a:solidFill>
      </dgm:spPr>
      <dgm:t>
        <a:bodyPr/>
        <a:lstStyle/>
        <a:p>
          <a:r>
            <a:rPr lang="ru-RU" dirty="0" smtClean="0"/>
            <a:t>Коля</a:t>
          </a:r>
          <a:endParaRPr lang="ru-RU" dirty="0"/>
        </a:p>
      </dgm:t>
    </dgm:pt>
    <dgm:pt modelId="{01D53738-8691-4D9D-B203-D01691562CC5}" type="parTrans" cxnId="{1C2E08CA-9C0D-4365-AFB5-D32541D92247}">
      <dgm:prSet/>
      <dgm:spPr/>
      <dgm:t>
        <a:bodyPr/>
        <a:lstStyle/>
        <a:p>
          <a:endParaRPr lang="ru-RU"/>
        </a:p>
      </dgm:t>
    </dgm:pt>
    <dgm:pt modelId="{A13B0966-D871-4D9E-B039-3639B6A1A769}" type="sibTrans" cxnId="{1C2E08CA-9C0D-4365-AFB5-D32541D92247}">
      <dgm:prSet/>
      <dgm:spPr>
        <a:solidFill>
          <a:srgbClr val="3333FF"/>
        </a:solidFill>
      </dgm:spPr>
      <dgm:t>
        <a:bodyPr/>
        <a:lstStyle/>
        <a:p>
          <a:endParaRPr lang="ru-RU"/>
        </a:p>
      </dgm:t>
    </dgm:pt>
    <dgm:pt modelId="{8AC79DFB-2691-4F80-A0E9-D1EFAAF35425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Сеня</a:t>
          </a:r>
          <a:endParaRPr lang="ru-RU" dirty="0"/>
        </a:p>
      </dgm:t>
    </dgm:pt>
    <dgm:pt modelId="{48515A11-A780-4A00-BD4F-13E758EF514D}" type="parTrans" cxnId="{C3B6D693-4078-4630-8CFD-4E2AB5472884}">
      <dgm:prSet/>
      <dgm:spPr/>
      <dgm:t>
        <a:bodyPr/>
        <a:lstStyle/>
        <a:p>
          <a:endParaRPr lang="ru-RU"/>
        </a:p>
      </dgm:t>
    </dgm:pt>
    <dgm:pt modelId="{2C2B7185-A833-47E9-B2D1-19DF5A5A296A}" type="sibTrans" cxnId="{C3B6D693-4078-4630-8CFD-4E2AB5472884}">
      <dgm:prSet/>
      <dgm:spPr>
        <a:solidFill>
          <a:srgbClr val="3333FF"/>
        </a:solidFill>
      </dgm:spPr>
      <dgm:t>
        <a:bodyPr/>
        <a:lstStyle/>
        <a:p>
          <a:endParaRPr lang="ru-RU"/>
        </a:p>
      </dgm:t>
    </dgm:pt>
    <dgm:pt modelId="{595575CF-BBB0-4755-95A2-37568649EC78}">
      <dgm:prSet phldrT="[Текст]"/>
      <dgm:spPr>
        <a:solidFill>
          <a:srgbClr val="E69646"/>
        </a:solidFill>
      </dgm:spPr>
      <dgm:t>
        <a:bodyPr/>
        <a:lstStyle/>
        <a:p>
          <a:r>
            <a:rPr lang="ru-RU" dirty="0" smtClean="0"/>
            <a:t>Веня</a:t>
          </a:r>
          <a:endParaRPr lang="ru-RU" dirty="0"/>
        </a:p>
      </dgm:t>
    </dgm:pt>
    <dgm:pt modelId="{E95C21E4-222E-4140-9EEA-0C7109971552}" type="parTrans" cxnId="{FECF4735-7B18-47AF-85FF-1745820FEBF1}">
      <dgm:prSet/>
      <dgm:spPr/>
      <dgm:t>
        <a:bodyPr/>
        <a:lstStyle/>
        <a:p>
          <a:endParaRPr lang="ru-RU"/>
        </a:p>
      </dgm:t>
    </dgm:pt>
    <dgm:pt modelId="{85733EA2-2692-4D89-9CE9-1B5374509C10}" type="sibTrans" cxnId="{FECF4735-7B18-47AF-85FF-1745820FEBF1}">
      <dgm:prSet/>
      <dgm:spPr>
        <a:solidFill>
          <a:srgbClr val="3333FF"/>
        </a:solidFill>
      </dgm:spPr>
      <dgm:t>
        <a:bodyPr/>
        <a:lstStyle/>
        <a:p>
          <a:endParaRPr lang="ru-RU"/>
        </a:p>
      </dgm:t>
    </dgm:pt>
    <dgm:pt modelId="{FF291A08-6E3C-451C-80B5-CEC9CEFFDBF4}" type="pres">
      <dgm:prSet presAssocID="{F11BA3D0-8DEA-4643-A73B-4377C8917EE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F255B8-8C6D-40CF-9C09-4B570D7CC9F0}" type="pres">
      <dgm:prSet presAssocID="{C1F1756E-6297-45CF-8ACF-47DD0E9A7449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1AC783-8999-4DD0-86B0-083B9D80AC8F}" type="pres">
      <dgm:prSet presAssocID="{3EDC06B8-DF57-499D-81A3-D4CE014A1B96}" presName="sibTrans" presStyleLbl="sibTrans2D1" presStyleIdx="0" presStyleCnt="6"/>
      <dgm:spPr/>
      <dgm:t>
        <a:bodyPr/>
        <a:lstStyle/>
        <a:p>
          <a:endParaRPr lang="ru-RU"/>
        </a:p>
      </dgm:t>
    </dgm:pt>
    <dgm:pt modelId="{0932BDEF-6419-42A4-8CB6-CC4BB6C19DBF}" type="pres">
      <dgm:prSet presAssocID="{3EDC06B8-DF57-499D-81A3-D4CE014A1B96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19037BEB-7507-4EC6-8F2D-EE1B3D85A1DD}" type="pres">
      <dgm:prSet presAssocID="{55D63592-E64F-445E-8712-7A6BA4F0CB05}" presName="node" presStyleLbl="node1" presStyleIdx="1" presStyleCnt="6" custRadScaleRad="111737" custRadScaleInc="28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790175-A7BD-42B8-A83F-734E76661F3E}" type="pres">
      <dgm:prSet presAssocID="{8F070E96-190C-4514-9DBB-1583677A2795}" presName="sibTrans" presStyleLbl="sibTrans2D1" presStyleIdx="1" presStyleCnt="6"/>
      <dgm:spPr/>
      <dgm:t>
        <a:bodyPr/>
        <a:lstStyle/>
        <a:p>
          <a:endParaRPr lang="ru-RU"/>
        </a:p>
      </dgm:t>
    </dgm:pt>
    <dgm:pt modelId="{EE6F49C6-5834-42EA-9097-FDA7D278D875}" type="pres">
      <dgm:prSet presAssocID="{8F070E96-190C-4514-9DBB-1583677A2795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676BBAB2-29E0-47EF-8454-0FBA5FE08D5D}" type="pres">
      <dgm:prSet presAssocID="{32BB6B05-E424-4166-B611-957818F3DFD1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FCDDD9-0F8E-4087-AA36-4B2DE36B3379}" type="pres">
      <dgm:prSet presAssocID="{AEBD49DD-6054-4EF7-8BDA-C19A5BA73948}" presName="sibTrans" presStyleLbl="sibTrans2D1" presStyleIdx="2" presStyleCnt="6"/>
      <dgm:spPr/>
      <dgm:t>
        <a:bodyPr/>
        <a:lstStyle/>
        <a:p>
          <a:endParaRPr lang="ru-RU"/>
        </a:p>
      </dgm:t>
    </dgm:pt>
    <dgm:pt modelId="{35C11AEC-F5F8-48FC-AFCC-FA3C5AE1FAAD}" type="pres">
      <dgm:prSet presAssocID="{AEBD49DD-6054-4EF7-8BDA-C19A5BA73948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DAF479E8-609E-41FE-A7AD-DA1F09FABA36}" type="pres">
      <dgm:prSet presAssocID="{0A6C692E-0E49-4B14-9676-F1DAF0BB1613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3859C1-CB3E-4FE7-8B7C-D2F9940FEB04}" type="pres">
      <dgm:prSet presAssocID="{A13B0966-D871-4D9E-B039-3639B6A1A769}" presName="sibTrans" presStyleLbl="sibTrans2D1" presStyleIdx="3" presStyleCnt="6"/>
      <dgm:spPr/>
      <dgm:t>
        <a:bodyPr/>
        <a:lstStyle/>
        <a:p>
          <a:endParaRPr lang="ru-RU"/>
        </a:p>
      </dgm:t>
    </dgm:pt>
    <dgm:pt modelId="{B925ED6F-07B8-416C-A93A-65A1C21F5B54}" type="pres">
      <dgm:prSet presAssocID="{A13B0966-D871-4D9E-B039-3639B6A1A769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3C93001F-A3B8-4C07-927F-65AC13F8D64D}" type="pres">
      <dgm:prSet presAssocID="{8AC79DFB-2691-4F80-A0E9-D1EFAAF35425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EA4D78-5197-4B1D-B9F1-5B96DC9F8C9F}" type="pres">
      <dgm:prSet presAssocID="{2C2B7185-A833-47E9-B2D1-19DF5A5A296A}" presName="sibTrans" presStyleLbl="sibTrans2D1" presStyleIdx="4" presStyleCnt="6"/>
      <dgm:spPr/>
      <dgm:t>
        <a:bodyPr/>
        <a:lstStyle/>
        <a:p>
          <a:endParaRPr lang="ru-RU"/>
        </a:p>
      </dgm:t>
    </dgm:pt>
    <dgm:pt modelId="{98021E37-FE97-49AD-B70B-71BB68998247}" type="pres">
      <dgm:prSet presAssocID="{2C2B7185-A833-47E9-B2D1-19DF5A5A296A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AA76134B-3CC5-4A32-B056-8C46319C73DF}" type="pres">
      <dgm:prSet presAssocID="{595575CF-BBB0-4755-95A2-37568649EC78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BB59F3-A636-4A91-B1C8-DDBAE1491909}" type="pres">
      <dgm:prSet presAssocID="{85733EA2-2692-4D89-9CE9-1B5374509C10}" presName="sibTrans" presStyleLbl="sibTrans2D1" presStyleIdx="5" presStyleCnt="6"/>
      <dgm:spPr/>
      <dgm:t>
        <a:bodyPr/>
        <a:lstStyle/>
        <a:p>
          <a:endParaRPr lang="ru-RU"/>
        </a:p>
      </dgm:t>
    </dgm:pt>
    <dgm:pt modelId="{0B1D219A-A2E0-42F8-A273-FD8EFE476820}" type="pres">
      <dgm:prSet presAssocID="{85733EA2-2692-4D89-9CE9-1B5374509C10}" presName="connectorText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B58C5CFE-D072-44A6-954D-99DD6BE2CAAB}" type="presOf" srcId="{3EDC06B8-DF57-499D-81A3-D4CE014A1B96}" destId="{CC1AC783-8999-4DD0-86B0-083B9D80AC8F}" srcOrd="0" destOrd="0" presId="urn:microsoft.com/office/officeart/2005/8/layout/cycle2"/>
    <dgm:cxn modelId="{9C947008-1987-4B87-A70E-34B522BBE73A}" type="presOf" srcId="{C1F1756E-6297-45CF-8ACF-47DD0E9A7449}" destId="{27F255B8-8C6D-40CF-9C09-4B570D7CC9F0}" srcOrd="0" destOrd="0" presId="urn:microsoft.com/office/officeart/2005/8/layout/cycle2"/>
    <dgm:cxn modelId="{FECF4735-7B18-47AF-85FF-1745820FEBF1}" srcId="{F11BA3D0-8DEA-4643-A73B-4377C8917EE3}" destId="{595575CF-BBB0-4755-95A2-37568649EC78}" srcOrd="5" destOrd="0" parTransId="{E95C21E4-222E-4140-9EEA-0C7109971552}" sibTransId="{85733EA2-2692-4D89-9CE9-1B5374509C10}"/>
    <dgm:cxn modelId="{563ECC60-8A1D-44F0-8DBF-A270118FDF0B}" type="presOf" srcId="{595575CF-BBB0-4755-95A2-37568649EC78}" destId="{AA76134B-3CC5-4A32-B056-8C46319C73DF}" srcOrd="0" destOrd="0" presId="urn:microsoft.com/office/officeart/2005/8/layout/cycle2"/>
    <dgm:cxn modelId="{FB75438A-D841-4BCE-BE3F-BF9C0E93F335}" type="presOf" srcId="{F11BA3D0-8DEA-4643-A73B-4377C8917EE3}" destId="{FF291A08-6E3C-451C-80B5-CEC9CEFFDBF4}" srcOrd="0" destOrd="0" presId="urn:microsoft.com/office/officeart/2005/8/layout/cycle2"/>
    <dgm:cxn modelId="{A589568A-8C81-4FEE-8259-DC80F989FC80}" type="presOf" srcId="{85733EA2-2692-4D89-9CE9-1B5374509C10}" destId="{0B1D219A-A2E0-42F8-A273-FD8EFE476820}" srcOrd="1" destOrd="0" presId="urn:microsoft.com/office/officeart/2005/8/layout/cycle2"/>
    <dgm:cxn modelId="{0FD462E6-BFC9-4F84-B636-2A4749100084}" type="presOf" srcId="{AEBD49DD-6054-4EF7-8BDA-C19A5BA73948}" destId="{35C11AEC-F5F8-48FC-AFCC-FA3C5AE1FAAD}" srcOrd="1" destOrd="0" presId="urn:microsoft.com/office/officeart/2005/8/layout/cycle2"/>
    <dgm:cxn modelId="{58B70EA4-5E2E-4E7B-9463-E48A1C5FAE81}" srcId="{F11BA3D0-8DEA-4643-A73B-4377C8917EE3}" destId="{55D63592-E64F-445E-8712-7A6BA4F0CB05}" srcOrd="1" destOrd="0" parTransId="{858EAED0-9080-4034-9A1E-C46815D62CA2}" sibTransId="{8F070E96-190C-4514-9DBB-1583677A2795}"/>
    <dgm:cxn modelId="{D64B7F01-58BA-4D3F-A756-2AE8CD7C4B26}" type="presOf" srcId="{A13B0966-D871-4D9E-B039-3639B6A1A769}" destId="{B925ED6F-07B8-416C-A93A-65A1C21F5B54}" srcOrd="1" destOrd="0" presId="urn:microsoft.com/office/officeart/2005/8/layout/cycle2"/>
    <dgm:cxn modelId="{C1C1BDD2-67F0-4BED-9355-6F93738F486F}" type="presOf" srcId="{55D63592-E64F-445E-8712-7A6BA4F0CB05}" destId="{19037BEB-7507-4EC6-8F2D-EE1B3D85A1DD}" srcOrd="0" destOrd="0" presId="urn:microsoft.com/office/officeart/2005/8/layout/cycle2"/>
    <dgm:cxn modelId="{1C2E08CA-9C0D-4365-AFB5-D32541D92247}" srcId="{F11BA3D0-8DEA-4643-A73B-4377C8917EE3}" destId="{0A6C692E-0E49-4B14-9676-F1DAF0BB1613}" srcOrd="3" destOrd="0" parTransId="{01D53738-8691-4D9D-B203-D01691562CC5}" sibTransId="{A13B0966-D871-4D9E-B039-3639B6A1A769}"/>
    <dgm:cxn modelId="{C3B6D693-4078-4630-8CFD-4E2AB5472884}" srcId="{F11BA3D0-8DEA-4643-A73B-4377C8917EE3}" destId="{8AC79DFB-2691-4F80-A0E9-D1EFAAF35425}" srcOrd="4" destOrd="0" parTransId="{48515A11-A780-4A00-BD4F-13E758EF514D}" sibTransId="{2C2B7185-A833-47E9-B2D1-19DF5A5A296A}"/>
    <dgm:cxn modelId="{F375CF06-E217-4D58-8CC2-8DCCDA2EF0F7}" type="presOf" srcId="{2C2B7185-A833-47E9-B2D1-19DF5A5A296A}" destId="{98021E37-FE97-49AD-B70B-71BB68998247}" srcOrd="1" destOrd="0" presId="urn:microsoft.com/office/officeart/2005/8/layout/cycle2"/>
    <dgm:cxn modelId="{F9DAF7FB-5521-4285-8BBF-4E190854A018}" srcId="{F11BA3D0-8DEA-4643-A73B-4377C8917EE3}" destId="{32BB6B05-E424-4166-B611-957818F3DFD1}" srcOrd="2" destOrd="0" parTransId="{30E9E699-10DC-4E12-8DDD-4873F2647114}" sibTransId="{AEBD49DD-6054-4EF7-8BDA-C19A5BA73948}"/>
    <dgm:cxn modelId="{8FA77D10-AD22-4C38-BB7C-27CBE7290BCB}" type="presOf" srcId="{2C2B7185-A833-47E9-B2D1-19DF5A5A296A}" destId="{09EA4D78-5197-4B1D-B9F1-5B96DC9F8C9F}" srcOrd="0" destOrd="0" presId="urn:microsoft.com/office/officeart/2005/8/layout/cycle2"/>
    <dgm:cxn modelId="{78E444DA-BB39-4635-BE37-F1D5D7CDCD6C}" type="presOf" srcId="{8F070E96-190C-4514-9DBB-1583677A2795}" destId="{EE6F49C6-5834-42EA-9097-FDA7D278D875}" srcOrd="1" destOrd="0" presId="urn:microsoft.com/office/officeart/2005/8/layout/cycle2"/>
    <dgm:cxn modelId="{40505B22-33FC-4484-AD0E-7D8AB1E8EA8C}" type="presOf" srcId="{A13B0966-D871-4D9E-B039-3639B6A1A769}" destId="{E13859C1-CB3E-4FE7-8B7C-D2F9940FEB04}" srcOrd="0" destOrd="0" presId="urn:microsoft.com/office/officeart/2005/8/layout/cycle2"/>
    <dgm:cxn modelId="{FA29807E-2EF0-49ED-BCF9-B9866B0EB7B4}" type="presOf" srcId="{8AC79DFB-2691-4F80-A0E9-D1EFAAF35425}" destId="{3C93001F-A3B8-4C07-927F-65AC13F8D64D}" srcOrd="0" destOrd="0" presId="urn:microsoft.com/office/officeart/2005/8/layout/cycle2"/>
    <dgm:cxn modelId="{18652BFC-8E41-476D-9CE6-23169E10C62F}" type="presOf" srcId="{AEBD49DD-6054-4EF7-8BDA-C19A5BA73948}" destId="{51FCDDD9-0F8E-4087-AA36-4B2DE36B3379}" srcOrd="0" destOrd="0" presId="urn:microsoft.com/office/officeart/2005/8/layout/cycle2"/>
    <dgm:cxn modelId="{A670E893-18BF-498C-B82C-38872B87D5C1}" type="presOf" srcId="{3EDC06B8-DF57-499D-81A3-D4CE014A1B96}" destId="{0932BDEF-6419-42A4-8CB6-CC4BB6C19DBF}" srcOrd="1" destOrd="0" presId="urn:microsoft.com/office/officeart/2005/8/layout/cycle2"/>
    <dgm:cxn modelId="{8ACCE978-7E88-4850-BA4D-8AAF99D71E88}" srcId="{F11BA3D0-8DEA-4643-A73B-4377C8917EE3}" destId="{C1F1756E-6297-45CF-8ACF-47DD0E9A7449}" srcOrd="0" destOrd="0" parTransId="{C1B7FABB-9FA4-4192-BE83-25F2D8AC5C8B}" sibTransId="{3EDC06B8-DF57-499D-81A3-D4CE014A1B96}"/>
    <dgm:cxn modelId="{111BCB76-B77F-4A34-95B6-ACCF771E6516}" type="presOf" srcId="{0A6C692E-0E49-4B14-9676-F1DAF0BB1613}" destId="{DAF479E8-609E-41FE-A7AD-DA1F09FABA36}" srcOrd="0" destOrd="0" presId="urn:microsoft.com/office/officeart/2005/8/layout/cycle2"/>
    <dgm:cxn modelId="{D103C7BC-2D13-4A5C-BE02-07DE08B37BB4}" type="presOf" srcId="{8F070E96-190C-4514-9DBB-1583677A2795}" destId="{19790175-A7BD-42B8-A83F-734E76661F3E}" srcOrd="0" destOrd="0" presId="urn:microsoft.com/office/officeart/2005/8/layout/cycle2"/>
    <dgm:cxn modelId="{4FC67069-9394-4136-AF67-20331601E428}" type="presOf" srcId="{32BB6B05-E424-4166-B611-957818F3DFD1}" destId="{676BBAB2-29E0-47EF-8454-0FBA5FE08D5D}" srcOrd="0" destOrd="0" presId="urn:microsoft.com/office/officeart/2005/8/layout/cycle2"/>
    <dgm:cxn modelId="{A36C5338-C404-48E3-9D6C-0D939F6A2FBA}" type="presOf" srcId="{85733EA2-2692-4D89-9CE9-1B5374509C10}" destId="{E8BB59F3-A636-4A91-B1C8-DDBAE1491909}" srcOrd="0" destOrd="0" presId="urn:microsoft.com/office/officeart/2005/8/layout/cycle2"/>
    <dgm:cxn modelId="{04F7CAF2-6CE4-49C8-B213-5BAF55803E45}" type="presParOf" srcId="{FF291A08-6E3C-451C-80B5-CEC9CEFFDBF4}" destId="{27F255B8-8C6D-40CF-9C09-4B570D7CC9F0}" srcOrd="0" destOrd="0" presId="urn:microsoft.com/office/officeart/2005/8/layout/cycle2"/>
    <dgm:cxn modelId="{95ABFFFB-F1DB-4978-9D15-9E47A7A1B098}" type="presParOf" srcId="{FF291A08-6E3C-451C-80B5-CEC9CEFFDBF4}" destId="{CC1AC783-8999-4DD0-86B0-083B9D80AC8F}" srcOrd="1" destOrd="0" presId="urn:microsoft.com/office/officeart/2005/8/layout/cycle2"/>
    <dgm:cxn modelId="{65528447-0C2E-433E-8AFF-F9AAD1180971}" type="presParOf" srcId="{CC1AC783-8999-4DD0-86B0-083B9D80AC8F}" destId="{0932BDEF-6419-42A4-8CB6-CC4BB6C19DBF}" srcOrd="0" destOrd="0" presId="urn:microsoft.com/office/officeart/2005/8/layout/cycle2"/>
    <dgm:cxn modelId="{9F8D7B87-03F7-4318-A350-257B52C719B6}" type="presParOf" srcId="{FF291A08-6E3C-451C-80B5-CEC9CEFFDBF4}" destId="{19037BEB-7507-4EC6-8F2D-EE1B3D85A1DD}" srcOrd="2" destOrd="0" presId="urn:microsoft.com/office/officeart/2005/8/layout/cycle2"/>
    <dgm:cxn modelId="{AE84D7A3-6D0F-4046-B8E9-45B7E9051CC0}" type="presParOf" srcId="{FF291A08-6E3C-451C-80B5-CEC9CEFFDBF4}" destId="{19790175-A7BD-42B8-A83F-734E76661F3E}" srcOrd="3" destOrd="0" presId="urn:microsoft.com/office/officeart/2005/8/layout/cycle2"/>
    <dgm:cxn modelId="{A7C2FAD3-A29E-443B-AF3B-A631CE1463A3}" type="presParOf" srcId="{19790175-A7BD-42B8-A83F-734E76661F3E}" destId="{EE6F49C6-5834-42EA-9097-FDA7D278D875}" srcOrd="0" destOrd="0" presId="urn:microsoft.com/office/officeart/2005/8/layout/cycle2"/>
    <dgm:cxn modelId="{D61A181B-15C2-4284-8E1B-BE7257CD559C}" type="presParOf" srcId="{FF291A08-6E3C-451C-80B5-CEC9CEFFDBF4}" destId="{676BBAB2-29E0-47EF-8454-0FBA5FE08D5D}" srcOrd="4" destOrd="0" presId="urn:microsoft.com/office/officeart/2005/8/layout/cycle2"/>
    <dgm:cxn modelId="{D384BD69-A7D7-487B-9194-2CC54AD37C95}" type="presParOf" srcId="{FF291A08-6E3C-451C-80B5-CEC9CEFFDBF4}" destId="{51FCDDD9-0F8E-4087-AA36-4B2DE36B3379}" srcOrd="5" destOrd="0" presId="urn:microsoft.com/office/officeart/2005/8/layout/cycle2"/>
    <dgm:cxn modelId="{BC39E3CC-7B66-4108-8DFE-D40B25E62E28}" type="presParOf" srcId="{51FCDDD9-0F8E-4087-AA36-4B2DE36B3379}" destId="{35C11AEC-F5F8-48FC-AFCC-FA3C5AE1FAAD}" srcOrd="0" destOrd="0" presId="urn:microsoft.com/office/officeart/2005/8/layout/cycle2"/>
    <dgm:cxn modelId="{E52CDC00-B80F-4128-B044-A0D2AAA62706}" type="presParOf" srcId="{FF291A08-6E3C-451C-80B5-CEC9CEFFDBF4}" destId="{DAF479E8-609E-41FE-A7AD-DA1F09FABA36}" srcOrd="6" destOrd="0" presId="urn:microsoft.com/office/officeart/2005/8/layout/cycle2"/>
    <dgm:cxn modelId="{5B2E4AC1-58B2-4F82-9316-945A08859984}" type="presParOf" srcId="{FF291A08-6E3C-451C-80B5-CEC9CEFFDBF4}" destId="{E13859C1-CB3E-4FE7-8B7C-D2F9940FEB04}" srcOrd="7" destOrd="0" presId="urn:microsoft.com/office/officeart/2005/8/layout/cycle2"/>
    <dgm:cxn modelId="{5B2738CE-56B1-475D-B03B-B2FE2BBFFD65}" type="presParOf" srcId="{E13859C1-CB3E-4FE7-8B7C-D2F9940FEB04}" destId="{B925ED6F-07B8-416C-A93A-65A1C21F5B54}" srcOrd="0" destOrd="0" presId="urn:microsoft.com/office/officeart/2005/8/layout/cycle2"/>
    <dgm:cxn modelId="{08F8495A-AD09-48C7-813C-BD112FB2045D}" type="presParOf" srcId="{FF291A08-6E3C-451C-80B5-CEC9CEFFDBF4}" destId="{3C93001F-A3B8-4C07-927F-65AC13F8D64D}" srcOrd="8" destOrd="0" presId="urn:microsoft.com/office/officeart/2005/8/layout/cycle2"/>
    <dgm:cxn modelId="{0C8CF75D-4107-44FB-AE34-1A4A15816AC3}" type="presParOf" srcId="{FF291A08-6E3C-451C-80B5-CEC9CEFFDBF4}" destId="{09EA4D78-5197-4B1D-B9F1-5B96DC9F8C9F}" srcOrd="9" destOrd="0" presId="urn:microsoft.com/office/officeart/2005/8/layout/cycle2"/>
    <dgm:cxn modelId="{D79E704F-9584-4F4D-A1FC-ADA6C4A9B92B}" type="presParOf" srcId="{09EA4D78-5197-4B1D-B9F1-5B96DC9F8C9F}" destId="{98021E37-FE97-49AD-B70B-71BB68998247}" srcOrd="0" destOrd="0" presId="urn:microsoft.com/office/officeart/2005/8/layout/cycle2"/>
    <dgm:cxn modelId="{6FCAEDC8-40EB-4E61-B0AA-2FA831D40012}" type="presParOf" srcId="{FF291A08-6E3C-451C-80B5-CEC9CEFFDBF4}" destId="{AA76134B-3CC5-4A32-B056-8C46319C73DF}" srcOrd="10" destOrd="0" presId="urn:microsoft.com/office/officeart/2005/8/layout/cycle2"/>
    <dgm:cxn modelId="{FBF26939-9618-49C3-98F7-DB881C960798}" type="presParOf" srcId="{FF291A08-6E3C-451C-80B5-CEC9CEFFDBF4}" destId="{E8BB59F3-A636-4A91-B1C8-DDBAE1491909}" srcOrd="11" destOrd="0" presId="urn:microsoft.com/office/officeart/2005/8/layout/cycle2"/>
    <dgm:cxn modelId="{110B3B0C-B719-4346-AF46-A53A345D34B9}" type="presParOf" srcId="{E8BB59F3-A636-4A91-B1C8-DDBAE1491909}" destId="{0B1D219A-A2E0-42F8-A273-FD8EFE47682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ED6A65-8059-4967-A8A8-9037C5DFFFBD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A7C8614B-3694-40E6-B6DF-1E1C6D896566}">
      <dgm:prSet phldrT="[Текст]"/>
      <dgm:spPr/>
      <dgm:t>
        <a:bodyPr/>
        <a:lstStyle/>
        <a:p>
          <a:r>
            <a:rPr lang="ru-RU" dirty="0" smtClean="0"/>
            <a:t>Вася</a:t>
          </a:r>
          <a:endParaRPr lang="ru-RU" dirty="0"/>
        </a:p>
      </dgm:t>
    </dgm:pt>
    <dgm:pt modelId="{E778FF49-6850-4A5D-97D1-9EA4FB7A4731}" type="parTrans" cxnId="{1E01E484-09F6-40C2-A4B2-79F8A16109CF}">
      <dgm:prSet/>
      <dgm:spPr/>
      <dgm:t>
        <a:bodyPr/>
        <a:lstStyle/>
        <a:p>
          <a:endParaRPr lang="ru-RU"/>
        </a:p>
      </dgm:t>
    </dgm:pt>
    <dgm:pt modelId="{745F3080-1F3D-4AE2-9A76-F3D52F68C9FD}" type="sibTrans" cxnId="{1E01E484-09F6-40C2-A4B2-79F8A16109CF}">
      <dgm:prSet/>
      <dgm:spPr/>
      <dgm:t>
        <a:bodyPr/>
        <a:lstStyle/>
        <a:p>
          <a:endParaRPr lang="ru-RU"/>
        </a:p>
      </dgm:t>
    </dgm:pt>
    <dgm:pt modelId="{F4CC9BC9-4756-4875-9678-474B607B9693}">
      <dgm:prSet phldrT="[Текст]"/>
      <dgm:spPr/>
      <dgm:t>
        <a:bodyPr/>
        <a:lstStyle/>
        <a:p>
          <a:r>
            <a:rPr lang="ru-RU" dirty="0" smtClean="0"/>
            <a:t>Петя</a:t>
          </a:r>
          <a:endParaRPr lang="ru-RU" dirty="0"/>
        </a:p>
      </dgm:t>
    </dgm:pt>
    <dgm:pt modelId="{CB634FBF-36C0-4B03-B6CA-2E79A55CE65B}" type="parTrans" cxnId="{72FAD86D-5A7F-45AD-80DD-78CBCC93C2F9}">
      <dgm:prSet/>
      <dgm:spPr/>
      <dgm:t>
        <a:bodyPr/>
        <a:lstStyle/>
        <a:p>
          <a:endParaRPr lang="ru-RU"/>
        </a:p>
      </dgm:t>
    </dgm:pt>
    <dgm:pt modelId="{4782069C-0E9D-43CD-A59A-B49295A47F94}" type="sibTrans" cxnId="{72FAD86D-5A7F-45AD-80DD-78CBCC93C2F9}">
      <dgm:prSet/>
      <dgm:spPr/>
      <dgm:t>
        <a:bodyPr/>
        <a:lstStyle/>
        <a:p>
          <a:endParaRPr lang="ru-RU"/>
        </a:p>
      </dgm:t>
    </dgm:pt>
    <dgm:pt modelId="{CCE0D133-B066-414A-8F08-8574E9B171C8}">
      <dgm:prSet phldrT="[Текст]"/>
      <dgm:spPr/>
      <dgm:t>
        <a:bodyPr/>
        <a:lstStyle/>
        <a:p>
          <a:r>
            <a:rPr lang="ru-RU" dirty="0" smtClean="0"/>
            <a:t>Коля</a:t>
          </a:r>
          <a:endParaRPr lang="ru-RU" dirty="0"/>
        </a:p>
      </dgm:t>
    </dgm:pt>
    <dgm:pt modelId="{5640B055-06A1-4898-AEBF-91F8BB0F6737}" type="parTrans" cxnId="{48AF0191-04EC-4243-99A4-36A9B7BCBC01}">
      <dgm:prSet/>
      <dgm:spPr/>
      <dgm:t>
        <a:bodyPr/>
        <a:lstStyle/>
        <a:p>
          <a:endParaRPr lang="ru-RU"/>
        </a:p>
      </dgm:t>
    </dgm:pt>
    <dgm:pt modelId="{A2BB914A-7ACC-4C20-A0B8-5CB3E0953A11}" type="sibTrans" cxnId="{48AF0191-04EC-4243-99A4-36A9B7BCBC01}">
      <dgm:prSet/>
      <dgm:spPr/>
      <dgm:t>
        <a:bodyPr/>
        <a:lstStyle/>
        <a:p>
          <a:endParaRPr lang="ru-RU"/>
        </a:p>
      </dgm:t>
    </dgm:pt>
    <dgm:pt modelId="{64E9598B-5E9C-486C-B393-4D3850784DDA}" type="pres">
      <dgm:prSet presAssocID="{93ED6A65-8059-4967-A8A8-9037C5DFFFBD}" presName="compositeShape" presStyleCnt="0">
        <dgm:presLayoutVars>
          <dgm:dir/>
          <dgm:resizeHandles/>
        </dgm:presLayoutVars>
      </dgm:prSet>
      <dgm:spPr/>
    </dgm:pt>
    <dgm:pt modelId="{DCE1CA53-3F3E-4059-8F3B-211CEA004B31}" type="pres">
      <dgm:prSet presAssocID="{93ED6A65-8059-4967-A8A8-9037C5DFFFBD}" presName="pyramid" presStyleLbl="node1" presStyleIdx="0" presStyleCnt="1"/>
      <dgm:spPr>
        <a:solidFill>
          <a:srgbClr val="3333FF"/>
        </a:solidFill>
      </dgm:spPr>
    </dgm:pt>
    <dgm:pt modelId="{05B60B59-C103-4EA5-A2C4-EC495AF83636}" type="pres">
      <dgm:prSet presAssocID="{93ED6A65-8059-4967-A8A8-9037C5DFFFBD}" presName="theList" presStyleCnt="0"/>
      <dgm:spPr/>
    </dgm:pt>
    <dgm:pt modelId="{6ABD8355-87CA-4F59-9FE8-511341BACF85}" type="pres">
      <dgm:prSet presAssocID="{A7C8614B-3694-40E6-B6DF-1E1C6D896566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AF1F27-1339-417E-97C6-35B6BB8E99C1}" type="pres">
      <dgm:prSet presAssocID="{A7C8614B-3694-40E6-B6DF-1E1C6D896566}" presName="aSpace" presStyleCnt="0"/>
      <dgm:spPr/>
    </dgm:pt>
    <dgm:pt modelId="{4672A8F0-E10A-45F6-8C0E-A0F75BEF84CF}" type="pres">
      <dgm:prSet presAssocID="{F4CC9BC9-4756-4875-9678-474B607B9693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30BCC1-ACD5-44F1-9F55-6EB54FEBA08C}" type="pres">
      <dgm:prSet presAssocID="{F4CC9BC9-4756-4875-9678-474B607B9693}" presName="aSpace" presStyleCnt="0"/>
      <dgm:spPr/>
    </dgm:pt>
    <dgm:pt modelId="{7FCBA7DA-68DB-483C-A47A-AB772AC85429}" type="pres">
      <dgm:prSet presAssocID="{CCE0D133-B066-414A-8F08-8574E9B171C8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5D2561-9B5C-4B29-9FD1-31E8541EEAAC}" type="pres">
      <dgm:prSet presAssocID="{CCE0D133-B066-414A-8F08-8574E9B171C8}" presName="aSpace" presStyleCnt="0"/>
      <dgm:spPr/>
    </dgm:pt>
  </dgm:ptLst>
  <dgm:cxnLst>
    <dgm:cxn modelId="{F79A7CDE-9A59-420A-8078-EA870AEF880D}" type="presOf" srcId="{CCE0D133-B066-414A-8F08-8574E9B171C8}" destId="{7FCBA7DA-68DB-483C-A47A-AB772AC85429}" srcOrd="0" destOrd="0" presId="urn:microsoft.com/office/officeart/2005/8/layout/pyramid2"/>
    <dgm:cxn modelId="{1E01E484-09F6-40C2-A4B2-79F8A16109CF}" srcId="{93ED6A65-8059-4967-A8A8-9037C5DFFFBD}" destId="{A7C8614B-3694-40E6-B6DF-1E1C6D896566}" srcOrd="0" destOrd="0" parTransId="{E778FF49-6850-4A5D-97D1-9EA4FB7A4731}" sibTransId="{745F3080-1F3D-4AE2-9A76-F3D52F68C9FD}"/>
    <dgm:cxn modelId="{C032ACB5-495D-4F34-9EF5-89B9FC46C913}" type="presOf" srcId="{A7C8614B-3694-40E6-B6DF-1E1C6D896566}" destId="{6ABD8355-87CA-4F59-9FE8-511341BACF85}" srcOrd="0" destOrd="0" presId="urn:microsoft.com/office/officeart/2005/8/layout/pyramid2"/>
    <dgm:cxn modelId="{48AF0191-04EC-4243-99A4-36A9B7BCBC01}" srcId="{93ED6A65-8059-4967-A8A8-9037C5DFFFBD}" destId="{CCE0D133-B066-414A-8F08-8574E9B171C8}" srcOrd="2" destOrd="0" parTransId="{5640B055-06A1-4898-AEBF-91F8BB0F6737}" sibTransId="{A2BB914A-7ACC-4C20-A0B8-5CB3E0953A11}"/>
    <dgm:cxn modelId="{72FAD86D-5A7F-45AD-80DD-78CBCC93C2F9}" srcId="{93ED6A65-8059-4967-A8A8-9037C5DFFFBD}" destId="{F4CC9BC9-4756-4875-9678-474B607B9693}" srcOrd="1" destOrd="0" parTransId="{CB634FBF-36C0-4B03-B6CA-2E79A55CE65B}" sibTransId="{4782069C-0E9D-43CD-A59A-B49295A47F94}"/>
    <dgm:cxn modelId="{9BB33894-0013-48C5-A749-0E1DFFB57391}" type="presOf" srcId="{93ED6A65-8059-4967-A8A8-9037C5DFFFBD}" destId="{64E9598B-5E9C-486C-B393-4D3850784DDA}" srcOrd="0" destOrd="0" presId="urn:microsoft.com/office/officeart/2005/8/layout/pyramid2"/>
    <dgm:cxn modelId="{5E2CD64D-FC1D-478C-B2D7-3A85C3AD89E7}" type="presOf" srcId="{F4CC9BC9-4756-4875-9678-474B607B9693}" destId="{4672A8F0-E10A-45F6-8C0E-A0F75BEF84CF}" srcOrd="0" destOrd="0" presId="urn:microsoft.com/office/officeart/2005/8/layout/pyramid2"/>
    <dgm:cxn modelId="{01CA4327-F203-437E-B4CA-420F9D576380}" type="presParOf" srcId="{64E9598B-5E9C-486C-B393-4D3850784DDA}" destId="{DCE1CA53-3F3E-4059-8F3B-211CEA004B31}" srcOrd="0" destOrd="0" presId="urn:microsoft.com/office/officeart/2005/8/layout/pyramid2"/>
    <dgm:cxn modelId="{69488606-D1F5-4CA1-9D6D-3F22E156BE30}" type="presParOf" srcId="{64E9598B-5E9C-486C-B393-4D3850784DDA}" destId="{05B60B59-C103-4EA5-A2C4-EC495AF83636}" srcOrd="1" destOrd="0" presId="urn:microsoft.com/office/officeart/2005/8/layout/pyramid2"/>
    <dgm:cxn modelId="{30042B62-1224-4C7D-87E9-64A6CFE09397}" type="presParOf" srcId="{05B60B59-C103-4EA5-A2C4-EC495AF83636}" destId="{6ABD8355-87CA-4F59-9FE8-511341BACF85}" srcOrd="0" destOrd="0" presId="urn:microsoft.com/office/officeart/2005/8/layout/pyramid2"/>
    <dgm:cxn modelId="{F2749CFE-1B4C-4F3E-AA80-DD93AC305904}" type="presParOf" srcId="{05B60B59-C103-4EA5-A2C4-EC495AF83636}" destId="{1AAF1F27-1339-417E-97C6-35B6BB8E99C1}" srcOrd="1" destOrd="0" presId="urn:microsoft.com/office/officeart/2005/8/layout/pyramid2"/>
    <dgm:cxn modelId="{66EA4AEA-E787-4FB1-9CBE-BDC1DD553569}" type="presParOf" srcId="{05B60B59-C103-4EA5-A2C4-EC495AF83636}" destId="{4672A8F0-E10A-45F6-8C0E-A0F75BEF84CF}" srcOrd="2" destOrd="0" presId="urn:microsoft.com/office/officeart/2005/8/layout/pyramid2"/>
    <dgm:cxn modelId="{A06BEC45-5A8E-4490-879D-E5BF28B42A3B}" type="presParOf" srcId="{05B60B59-C103-4EA5-A2C4-EC495AF83636}" destId="{7A30BCC1-ACD5-44F1-9F55-6EB54FEBA08C}" srcOrd="3" destOrd="0" presId="urn:microsoft.com/office/officeart/2005/8/layout/pyramid2"/>
    <dgm:cxn modelId="{1692ABC9-A66D-44D7-9043-DA7EE7CF8043}" type="presParOf" srcId="{05B60B59-C103-4EA5-A2C4-EC495AF83636}" destId="{7FCBA7DA-68DB-483C-A47A-AB772AC85429}" srcOrd="4" destOrd="0" presId="urn:microsoft.com/office/officeart/2005/8/layout/pyramid2"/>
    <dgm:cxn modelId="{7318D1B6-D030-4CC8-89A2-B76A3C8CFE3B}" type="presParOf" srcId="{05B60B59-C103-4EA5-A2C4-EC495AF83636}" destId="{A55D2561-9B5C-4B29-9FD1-31E8541EEAAC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E80FC5-A45B-40D6-A247-C6D19B5694AF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231570-0017-40CB-B86E-2C384F0F8C12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  <dgm:t>
        <a:bodyPr/>
        <a:lstStyle/>
        <a:p>
          <a:r>
            <a:rPr lang="ru-RU" dirty="0" smtClean="0"/>
            <a:t>Вася</a:t>
          </a:r>
          <a:endParaRPr lang="ru-RU" dirty="0"/>
        </a:p>
      </dgm:t>
    </dgm:pt>
    <dgm:pt modelId="{8EC82C93-2A0C-4FE6-B8CD-B3DB11FEF731}" type="parTrans" cxnId="{BB168D26-4829-4BC4-BC11-A3E0989AC3B6}">
      <dgm:prSet/>
      <dgm:spPr/>
      <dgm:t>
        <a:bodyPr/>
        <a:lstStyle/>
        <a:p>
          <a:endParaRPr lang="ru-RU"/>
        </a:p>
      </dgm:t>
    </dgm:pt>
    <dgm:pt modelId="{A5880228-D418-44B4-96F2-0185B5B81268}" type="sibTrans" cxnId="{BB168D26-4829-4BC4-BC11-A3E0989AC3B6}">
      <dgm:prSet/>
      <dgm:spPr/>
      <dgm:t>
        <a:bodyPr/>
        <a:lstStyle/>
        <a:p>
          <a:endParaRPr lang="ru-RU"/>
        </a:p>
      </dgm:t>
    </dgm:pt>
    <dgm:pt modelId="{64D36F5B-E3CB-4EB1-96F0-384A9BE82AD1}">
      <dgm:prSet phldrT="[Текст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  <dgm:t>
        <a:bodyPr/>
        <a:lstStyle/>
        <a:p>
          <a:r>
            <a:rPr lang="ru-RU" dirty="0" smtClean="0"/>
            <a:t>Коля</a:t>
          </a:r>
          <a:endParaRPr lang="ru-RU" dirty="0"/>
        </a:p>
      </dgm:t>
    </dgm:pt>
    <dgm:pt modelId="{989F3755-16AA-4071-9ADF-F5F98C5B7BB1}" type="parTrans" cxnId="{5C53EB6A-27B6-4A6B-A507-A3F7EC75E898}">
      <dgm:prSet/>
      <dgm:spPr/>
      <dgm:t>
        <a:bodyPr/>
        <a:lstStyle/>
        <a:p>
          <a:endParaRPr lang="ru-RU"/>
        </a:p>
      </dgm:t>
    </dgm:pt>
    <dgm:pt modelId="{073C0AE4-0863-4C83-91DC-F1204BB06234}" type="sibTrans" cxnId="{5C53EB6A-27B6-4A6B-A507-A3F7EC75E898}">
      <dgm:prSet/>
      <dgm:spPr/>
      <dgm:t>
        <a:bodyPr/>
        <a:lstStyle/>
        <a:p>
          <a:endParaRPr lang="ru-RU"/>
        </a:p>
      </dgm:t>
    </dgm:pt>
    <dgm:pt modelId="{5F662B6C-02DA-4BA5-9FE3-73C0E778FB42}">
      <dgm:prSet phldrT="[Текст]"/>
      <dgm:spPr/>
      <dgm:t>
        <a:bodyPr/>
        <a:lstStyle/>
        <a:p>
          <a:r>
            <a:rPr lang="ru-RU" dirty="0" smtClean="0"/>
            <a:t>Миша</a:t>
          </a:r>
          <a:endParaRPr lang="ru-RU" dirty="0"/>
        </a:p>
      </dgm:t>
    </dgm:pt>
    <dgm:pt modelId="{8D64A478-8AE8-42D0-B747-A8022705A69C}" type="parTrans" cxnId="{F74AA378-ACDC-4E65-9CAA-410EAE252FBF}">
      <dgm:prSet/>
      <dgm:spPr/>
      <dgm:t>
        <a:bodyPr/>
        <a:lstStyle/>
        <a:p>
          <a:endParaRPr lang="ru-RU"/>
        </a:p>
      </dgm:t>
    </dgm:pt>
    <dgm:pt modelId="{55B25DD0-69A8-4C23-9736-FFC3A9A9F99D}" type="sibTrans" cxnId="{F74AA378-ACDC-4E65-9CAA-410EAE252FBF}">
      <dgm:prSet/>
      <dgm:spPr/>
      <dgm:t>
        <a:bodyPr/>
        <a:lstStyle/>
        <a:p>
          <a:endParaRPr lang="ru-RU"/>
        </a:p>
      </dgm:t>
    </dgm:pt>
    <dgm:pt modelId="{5B1E5D7E-2845-4DB6-B188-4847250DD3A7}">
      <dgm:prSet phldrT="[Текст]"/>
      <dgm:spPr/>
      <dgm:t>
        <a:bodyPr/>
        <a:lstStyle/>
        <a:p>
          <a:r>
            <a:rPr lang="ru-RU" dirty="0" smtClean="0"/>
            <a:t>Дима</a:t>
          </a:r>
          <a:endParaRPr lang="ru-RU" dirty="0"/>
        </a:p>
      </dgm:t>
    </dgm:pt>
    <dgm:pt modelId="{43433F2F-61A9-4F8A-9FFD-D7C088233A4C}" type="parTrans" cxnId="{1F4BAEAC-92D4-49F4-81E8-C54F8140B594}">
      <dgm:prSet/>
      <dgm:spPr/>
      <dgm:t>
        <a:bodyPr/>
        <a:lstStyle/>
        <a:p>
          <a:endParaRPr lang="ru-RU"/>
        </a:p>
      </dgm:t>
    </dgm:pt>
    <dgm:pt modelId="{8F0902EC-F755-4EA1-AC1B-9B86452FC832}" type="sibTrans" cxnId="{1F4BAEAC-92D4-49F4-81E8-C54F8140B594}">
      <dgm:prSet/>
      <dgm:spPr/>
      <dgm:t>
        <a:bodyPr/>
        <a:lstStyle/>
        <a:p>
          <a:endParaRPr lang="ru-RU"/>
        </a:p>
      </dgm:t>
    </dgm:pt>
    <dgm:pt modelId="{23D9E86B-1CB0-4544-8E5B-56FCFC506DA7}">
      <dgm:prSet phldrT="[Текст]"/>
      <dgm:spPr/>
      <dgm:t>
        <a:bodyPr/>
        <a:lstStyle/>
        <a:p>
          <a:r>
            <a:rPr lang="ru-RU" dirty="0" smtClean="0"/>
            <a:t>Саша</a:t>
          </a:r>
          <a:endParaRPr lang="ru-RU" dirty="0"/>
        </a:p>
      </dgm:t>
    </dgm:pt>
    <dgm:pt modelId="{B6821FA7-54F3-429F-BB6B-095FB5D60D11}" type="parTrans" cxnId="{62EFCAC6-4618-4E79-9D6A-DD047F925848}">
      <dgm:prSet/>
      <dgm:spPr/>
      <dgm:t>
        <a:bodyPr/>
        <a:lstStyle/>
        <a:p>
          <a:endParaRPr lang="ru-RU"/>
        </a:p>
      </dgm:t>
    </dgm:pt>
    <dgm:pt modelId="{9C4D942D-8EA1-49F2-965E-70A0382D01F7}" type="sibTrans" cxnId="{62EFCAC6-4618-4E79-9D6A-DD047F925848}">
      <dgm:prSet/>
      <dgm:spPr/>
      <dgm:t>
        <a:bodyPr/>
        <a:lstStyle/>
        <a:p>
          <a:endParaRPr lang="ru-RU"/>
        </a:p>
      </dgm:t>
    </dgm:pt>
    <dgm:pt modelId="{57A1A6A9-532C-4AE3-8CF4-CCA4AA551DDD}">
      <dgm:prSet phldrT="[Текст]"/>
      <dgm:spPr/>
      <dgm:t>
        <a:bodyPr/>
        <a:lstStyle/>
        <a:p>
          <a:r>
            <a:rPr lang="ru-RU" dirty="0" smtClean="0"/>
            <a:t>Петя</a:t>
          </a:r>
          <a:endParaRPr lang="ru-RU" dirty="0"/>
        </a:p>
      </dgm:t>
    </dgm:pt>
    <dgm:pt modelId="{B3198170-9CEA-4F41-80DA-0CA7D0811DD7}" type="parTrans" cxnId="{0B7E1609-4400-43DA-A228-37CF62F7047F}">
      <dgm:prSet/>
      <dgm:spPr/>
      <dgm:t>
        <a:bodyPr/>
        <a:lstStyle/>
        <a:p>
          <a:endParaRPr lang="ru-RU"/>
        </a:p>
      </dgm:t>
    </dgm:pt>
    <dgm:pt modelId="{EE97FD2C-3B6C-4AE6-891C-071DE1D6E755}" type="sibTrans" cxnId="{0B7E1609-4400-43DA-A228-37CF62F7047F}">
      <dgm:prSet/>
      <dgm:spPr/>
      <dgm:t>
        <a:bodyPr/>
        <a:lstStyle/>
        <a:p>
          <a:endParaRPr lang="ru-RU"/>
        </a:p>
      </dgm:t>
    </dgm:pt>
    <dgm:pt modelId="{89C68A28-AECD-429F-8225-DC2A73B7FE8D}" type="pres">
      <dgm:prSet presAssocID="{26E80FC5-A45B-40D6-A247-C6D19B5694A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6000455-18AA-4255-A07C-9D43739BA8D6}" type="pres">
      <dgm:prSet presAssocID="{77231570-0017-40CB-B86E-2C384F0F8C12}" presName="hierRoot1" presStyleCnt="0"/>
      <dgm:spPr/>
    </dgm:pt>
    <dgm:pt modelId="{F346A734-8228-4234-BA02-8499270B1A09}" type="pres">
      <dgm:prSet presAssocID="{77231570-0017-40CB-B86E-2C384F0F8C12}" presName="composite" presStyleCnt="0"/>
      <dgm:spPr/>
    </dgm:pt>
    <dgm:pt modelId="{82A8215D-2F67-40EC-B8B2-3DCF93FE0BD5}" type="pres">
      <dgm:prSet presAssocID="{77231570-0017-40CB-B86E-2C384F0F8C12}" presName="background" presStyleLbl="node0" presStyleIdx="0" presStyleCnt="1"/>
      <dgm:spPr>
        <a:solidFill>
          <a:srgbClr val="3333FF"/>
        </a:solidFill>
      </dgm:spPr>
    </dgm:pt>
    <dgm:pt modelId="{42CB50C2-C118-4CBF-8F86-A37632316482}" type="pres">
      <dgm:prSet presAssocID="{77231570-0017-40CB-B86E-2C384F0F8C12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148594-3AAB-4352-9ACD-FD01E076855B}" type="pres">
      <dgm:prSet presAssocID="{77231570-0017-40CB-B86E-2C384F0F8C12}" presName="hierChild2" presStyleCnt="0"/>
      <dgm:spPr/>
    </dgm:pt>
    <dgm:pt modelId="{2CDFE4AF-08E5-4C77-A7B4-EF2097124A06}" type="pres">
      <dgm:prSet presAssocID="{989F3755-16AA-4071-9ADF-F5F98C5B7BB1}" presName="Name10" presStyleLbl="parChTrans1D2" presStyleIdx="0" presStyleCnt="2"/>
      <dgm:spPr/>
      <dgm:t>
        <a:bodyPr/>
        <a:lstStyle/>
        <a:p>
          <a:endParaRPr lang="ru-RU"/>
        </a:p>
      </dgm:t>
    </dgm:pt>
    <dgm:pt modelId="{1DB31E20-B643-49C1-9C3B-28AAB27820EA}" type="pres">
      <dgm:prSet presAssocID="{64D36F5B-E3CB-4EB1-96F0-384A9BE82AD1}" presName="hierRoot2" presStyleCnt="0"/>
      <dgm:spPr/>
    </dgm:pt>
    <dgm:pt modelId="{069B53BC-B46A-490C-B080-E2F80BE4383D}" type="pres">
      <dgm:prSet presAssocID="{64D36F5B-E3CB-4EB1-96F0-384A9BE82AD1}" presName="composite2" presStyleCnt="0"/>
      <dgm:spPr/>
    </dgm:pt>
    <dgm:pt modelId="{B20D180F-898B-4980-A534-528C6009F5E6}" type="pres">
      <dgm:prSet presAssocID="{64D36F5B-E3CB-4EB1-96F0-384A9BE82AD1}" presName="background2" presStyleLbl="node2" presStyleIdx="0" presStyleCnt="2"/>
      <dgm:spPr>
        <a:solidFill>
          <a:srgbClr val="3333FF"/>
        </a:solidFill>
      </dgm:spPr>
    </dgm:pt>
    <dgm:pt modelId="{3F4E09A1-21B6-4D50-8027-799AAC89448A}" type="pres">
      <dgm:prSet presAssocID="{64D36F5B-E3CB-4EB1-96F0-384A9BE82AD1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AB3BBC-2C9C-4667-83C3-AC2026A1C615}" type="pres">
      <dgm:prSet presAssocID="{64D36F5B-E3CB-4EB1-96F0-384A9BE82AD1}" presName="hierChild3" presStyleCnt="0"/>
      <dgm:spPr/>
    </dgm:pt>
    <dgm:pt modelId="{1C0E233B-BA2F-4F3A-8B31-F8F7FDA25433}" type="pres">
      <dgm:prSet presAssocID="{8D64A478-8AE8-42D0-B747-A8022705A69C}" presName="Name17" presStyleLbl="parChTrans1D3" presStyleIdx="0" presStyleCnt="3"/>
      <dgm:spPr/>
      <dgm:t>
        <a:bodyPr/>
        <a:lstStyle/>
        <a:p>
          <a:endParaRPr lang="ru-RU"/>
        </a:p>
      </dgm:t>
    </dgm:pt>
    <dgm:pt modelId="{83913FA0-F6FF-4653-A9C8-15704FB729F6}" type="pres">
      <dgm:prSet presAssocID="{5F662B6C-02DA-4BA5-9FE3-73C0E778FB42}" presName="hierRoot3" presStyleCnt="0"/>
      <dgm:spPr/>
    </dgm:pt>
    <dgm:pt modelId="{4C03E6C4-B5B2-4ACD-B890-1D72EE2D11CA}" type="pres">
      <dgm:prSet presAssocID="{5F662B6C-02DA-4BA5-9FE3-73C0E778FB42}" presName="composite3" presStyleCnt="0"/>
      <dgm:spPr/>
    </dgm:pt>
    <dgm:pt modelId="{A85FA27B-AE96-4599-922B-05F283C94432}" type="pres">
      <dgm:prSet presAssocID="{5F662B6C-02DA-4BA5-9FE3-73C0E778FB42}" presName="background3" presStyleLbl="node3" presStyleIdx="0" presStyleCnt="3"/>
      <dgm:spPr>
        <a:solidFill>
          <a:srgbClr val="3333FF"/>
        </a:solidFill>
      </dgm:spPr>
    </dgm:pt>
    <dgm:pt modelId="{C46DAA2A-3550-4016-A4D0-AFAFFE629787}" type="pres">
      <dgm:prSet presAssocID="{5F662B6C-02DA-4BA5-9FE3-73C0E778FB42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A325AC-50BC-4631-A53E-1F58F6ED2520}" type="pres">
      <dgm:prSet presAssocID="{5F662B6C-02DA-4BA5-9FE3-73C0E778FB42}" presName="hierChild4" presStyleCnt="0"/>
      <dgm:spPr/>
    </dgm:pt>
    <dgm:pt modelId="{AA7BC8F0-D16D-442E-8CDE-A686CDACA7C9}" type="pres">
      <dgm:prSet presAssocID="{43433F2F-61A9-4F8A-9FFD-D7C088233A4C}" presName="Name17" presStyleLbl="parChTrans1D3" presStyleIdx="1" presStyleCnt="3"/>
      <dgm:spPr/>
      <dgm:t>
        <a:bodyPr/>
        <a:lstStyle/>
        <a:p>
          <a:endParaRPr lang="ru-RU"/>
        </a:p>
      </dgm:t>
    </dgm:pt>
    <dgm:pt modelId="{0BD593A8-5674-4D16-A232-231FA3081311}" type="pres">
      <dgm:prSet presAssocID="{5B1E5D7E-2845-4DB6-B188-4847250DD3A7}" presName="hierRoot3" presStyleCnt="0"/>
      <dgm:spPr/>
    </dgm:pt>
    <dgm:pt modelId="{21D23A68-AFDB-4A83-AB63-0CFB301500AB}" type="pres">
      <dgm:prSet presAssocID="{5B1E5D7E-2845-4DB6-B188-4847250DD3A7}" presName="composite3" presStyleCnt="0"/>
      <dgm:spPr/>
    </dgm:pt>
    <dgm:pt modelId="{727C3852-6883-43CA-946E-8AC95F027C57}" type="pres">
      <dgm:prSet presAssocID="{5B1E5D7E-2845-4DB6-B188-4847250DD3A7}" presName="background3" presStyleLbl="node3" presStyleIdx="1" presStyleCnt="3"/>
      <dgm:spPr>
        <a:solidFill>
          <a:srgbClr val="3333FF"/>
        </a:solidFill>
      </dgm:spPr>
    </dgm:pt>
    <dgm:pt modelId="{011A891A-89BE-4D24-9763-6DA8FB5090CE}" type="pres">
      <dgm:prSet presAssocID="{5B1E5D7E-2845-4DB6-B188-4847250DD3A7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E15F778-ECEF-49E5-8261-CC142513B743}" type="pres">
      <dgm:prSet presAssocID="{5B1E5D7E-2845-4DB6-B188-4847250DD3A7}" presName="hierChild4" presStyleCnt="0"/>
      <dgm:spPr/>
    </dgm:pt>
    <dgm:pt modelId="{12CC52B5-C309-461D-9DED-BDFCF26EFB62}" type="pres">
      <dgm:prSet presAssocID="{B6821FA7-54F3-429F-BB6B-095FB5D60D11}" presName="Name10" presStyleLbl="parChTrans1D2" presStyleIdx="1" presStyleCnt="2"/>
      <dgm:spPr/>
      <dgm:t>
        <a:bodyPr/>
        <a:lstStyle/>
        <a:p>
          <a:endParaRPr lang="ru-RU"/>
        </a:p>
      </dgm:t>
    </dgm:pt>
    <dgm:pt modelId="{20205217-23C0-4985-889A-B96F2039C9E9}" type="pres">
      <dgm:prSet presAssocID="{23D9E86B-1CB0-4544-8E5B-56FCFC506DA7}" presName="hierRoot2" presStyleCnt="0"/>
      <dgm:spPr/>
    </dgm:pt>
    <dgm:pt modelId="{CFF7BBA4-CA98-42FD-9132-59929271937C}" type="pres">
      <dgm:prSet presAssocID="{23D9E86B-1CB0-4544-8E5B-56FCFC506DA7}" presName="composite2" presStyleCnt="0"/>
      <dgm:spPr/>
    </dgm:pt>
    <dgm:pt modelId="{65923729-CA1C-45DA-B365-1A19F4F873DC}" type="pres">
      <dgm:prSet presAssocID="{23D9E86B-1CB0-4544-8E5B-56FCFC506DA7}" presName="background2" presStyleLbl="node2" presStyleIdx="1" presStyleCnt="2"/>
      <dgm:spPr>
        <a:solidFill>
          <a:srgbClr val="3333FF"/>
        </a:solidFill>
      </dgm:spPr>
    </dgm:pt>
    <dgm:pt modelId="{5467315C-7AA1-4CFE-93A3-7047D6ACF9DC}" type="pres">
      <dgm:prSet presAssocID="{23D9E86B-1CB0-4544-8E5B-56FCFC506DA7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08B850-ABAE-452D-94B8-EAADB9B49432}" type="pres">
      <dgm:prSet presAssocID="{23D9E86B-1CB0-4544-8E5B-56FCFC506DA7}" presName="hierChild3" presStyleCnt="0"/>
      <dgm:spPr/>
    </dgm:pt>
    <dgm:pt modelId="{B68F3885-AF01-4B11-B5BA-CD609F1C4620}" type="pres">
      <dgm:prSet presAssocID="{B3198170-9CEA-4F41-80DA-0CA7D0811DD7}" presName="Name17" presStyleLbl="parChTrans1D3" presStyleIdx="2" presStyleCnt="3"/>
      <dgm:spPr/>
      <dgm:t>
        <a:bodyPr/>
        <a:lstStyle/>
        <a:p>
          <a:endParaRPr lang="ru-RU"/>
        </a:p>
      </dgm:t>
    </dgm:pt>
    <dgm:pt modelId="{648EA6FC-868D-4806-B452-8037E9AEECD7}" type="pres">
      <dgm:prSet presAssocID="{57A1A6A9-532C-4AE3-8CF4-CCA4AA551DDD}" presName="hierRoot3" presStyleCnt="0"/>
      <dgm:spPr/>
    </dgm:pt>
    <dgm:pt modelId="{00C169A8-C4EF-491D-B8EE-E93572AA57D9}" type="pres">
      <dgm:prSet presAssocID="{57A1A6A9-532C-4AE3-8CF4-CCA4AA551DDD}" presName="composite3" presStyleCnt="0"/>
      <dgm:spPr/>
    </dgm:pt>
    <dgm:pt modelId="{DC0AAC36-EA09-4B49-91E5-41AE0A3446C4}" type="pres">
      <dgm:prSet presAssocID="{57A1A6A9-532C-4AE3-8CF4-CCA4AA551DDD}" presName="background3" presStyleLbl="node3" presStyleIdx="2" presStyleCnt="3"/>
      <dgm:spPr>
        <a:solidFill>
          <a:srgbClr val="3333FF"/>
        </a:solidFill>
      </dgm:spPr>
    </dgm:pt>
    <dgm:pt modelId="{1248DA2A-63A1-40BA-A798-AEB2C5477DDB}" type="pres">
      <dgm:prSet presAssocID="{57A1A6A9-532C-4AE3-8CF4-CCA4AA551DDD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F1519A-5DF0-40BD-8A49-EA01DBE35610}" type="pres">
      <dgm:prSet presAssocID="{57A1A6A9-532C-4AE3-8CF4-CCA4AA551DDD}" presName="hierChild4" presStyleCnt="0"/>
      <dgm:spPr/>
    </dgm:pt>
  </dgm:ptLst>
  <dgm:cxnLst>
    <dgm:cxn modelId="{72895DEF-3554-459C-A4BF-4BEFE25ABC75}" type="presOf" srcId="{5B1E5D7E-2845-4DB6-B188-4847250DD3A7}" destId="{011A891A-89BE-4D24-9763-6DA8FB5090CE}" srcOrd="0" destOrd="0" presId="urn:microsoft.com/office/officeart/2005/8/layout/hierarchy1"/>
    <dgm:cxn modelId="{FA516BFD-4DC2-4F00-B8E5-482986CF4B08}" type="presOf" srcId="{43433F2F-61A9-4F8A-9FFD-D7C088233A4C}" destId="{AA7BC8F0-D16D-442E-8CDE-A686CDACA7C9}" srcOrd="0" destOrd="0" presId="urn:microsoft.com/office/officeart/2005/8/layout/hierarchy1"/>
    <dgm:cxn modelId="{D125A07A-465D-4835-BA07-60D1CCD7F09C}" type="presOf" srcId="{64D36F5B-E3CB-4EB1-96F0-384A9BE82AD1}" destId="{3F4E09A1-21B6-4D50-8027-799AAC89448A}" srcOrd="0" destOrd="0" presId="urn:microsoft.com/office/officeart/2005/8/layout/hierarchy1"/>
    <dgm:cxn modelId="{1681C73F-2DAF-4EBC-A9F7-E47F939B7AA6}" type="presOf" srcId="{989F3755-16AA-4071-9ADF-F5F98C5B7BB1}" destId="{2CDFE4AF-08E5-4C77-A7B4-EF2097124A06}" srcOrd="0" destOrd="0" presId="urn:microsoft.com/office/officeart/2005/8/layout/hierarchy1"/>
    <dgm:cxn modelId="{95E90469-F2BA-4308-85E6-19CA71523D14}" type="presOf" srcId="{5F662B6C-02DA-4BA5-9FE3-73C0E778FB42}" destId="{C46DAA2A-3550-4016-A4D0-AFAFFE629787}" srcOrd="0" destOrd="0" presId="urn:microsoft.com/office/officeart/2005/8/layout/hierarchy1"/>
    <dgm:cxn modelId="{4CA3F450-956F-4F64-B8A5-54DE4CD994EF}" type="presOf" srcId="{57A1A6A9-532C-4AE3-8CF4-CCA4AA551DDD}" destId="{1248DA2A-63A1-40BA-A798-AEB2C5477DDB}" srcOrd="0" destOrd="0" presId="urn:microsoft.com/office/officeart/2005/8/layout/hierarchy1"/>
    <dgm:cxn modelId="{62EFCAC6-4618-4E79-9D6A-DD047F925848}" srcId="{77231570-0017-40CB-B86E-2C384F0F8C12}" destId="{23D9E86B-1CB0-4544-8E5B-56FCFC506DA7}" srcOrd="1" destOrd="0" parTransId="{B6821FA7-54F3-429F-BB6B-095FB5D60D11}" sibTransId="{9C4D942D-8EA1-49F2-965E-70A0382D01F7}"/>
    <dgm:cxn modelId="{E224887D-446D-46EB-97FD-178EBD9F1265}" type="presOf" srcId="{B6821FA7-54F3-429F-BB6B-095FB5D60D11}" destId="{12CC52B5-C309-461D-9DED-BDFCF26EFB62}" srcOrd="0" destOrd="0" presId="urn:microsoft.com/office/officeart/2005/8/layout/hierarchy1"/>
    <dgm:cxn modelId="{0B7E1609-4400-43DA-A228-37CF62F7047F}" srcId="{23D9E86B-1CB0-4544-8E5B-56FCFC506DA7}" destId="{57A1A6A9-532C-4AE3-8CF4-CCA4AA551DDD}" srcOrd="0" destOrd="0" parTransId="{B3198170-9CEA-4F41-80DA-0CA7D0811DD7}" sibTransId="{EE97FD2C-3B6C-4AE6-891C-071DE1D6E755}"/>
    <dgm:cxn modelId="{F91DDC23-B8F8-44C6-BFB8-77519A8C5AA5}" type="presOf" srcId="{77231570-0017-40CB-B86E-2C384F0F8C12}" destId="{42CB50C2-C118-4CBF-8F86-A37632316482}" srcOrd="0" destOrd="0" presId="urn:microsoft.com/office/officeart/2005/8/layout/hierarchy1"/>
    <dgm:cxn modelId="{F74AA378-ACDC-4E65-9CAA-410EAE252FBF}" srcId="{64D36F5B-E3CB-4EB1-96F0-384A9BE82AD1}" destId="{5F662B6C-02DA-4BA5-9FE3-73C0E778FB42}" srcOrd="0" destOrd="0" parTransId="{8D64A478-8AE8-42D0-B747-A8022705A69C}" sibTransId="{55B25DD0-69A8-4C23-9736-FFC3A9A9F99D}"/>
    <dgm:cxn modelId="{DD8735BD-24AD-4442-99AB-4DF0E812E0E7}" type="presOf" srcId="{23D9E86B-1CB0-4544-8E5B-56FCFC506DA7}" destId="{5467315C-7AA1-4CFE-93A3-7047D6ACF9DC}" srcOrd="0" destOrd="0" presId="urn:microsoft.com/office/officeart/2005/8/layout/hierarchy1"/>
    <dgm:cxn modelId="{BB168D26-4829-4BC4-BC11-A3E0989AC3B6}" srcId="{26E80FC5-A45B-40D6-A247-C6D19B5694AF}" destId="{77231570-0017-40CB-B86E-2C384F0F8C12}" srcOrd="0" destOrd="0" parTransId="{8EC82C93-2A0C-4FE6-B8CD-B3DB11FEF731}" sibTransId="{A5880228-D418-44B4-96F2-0185B5B81268}"/>
    <dgm:cxn modelId="{213A17E8-0453-437C-9F2E-C300A546BF17}" type="presOf" srcId="{8D64A478-8AE8-42D0-B747-A8022705A69C}" destId="{1C0E233B-BA2F-4F3A-8B31-F8F7FDA25433}" srcOrd="0" destOrd="0" presId="urn:microsoft.com/office/officeart/2005/8/layout/hierarchy1"/>
    <dgm:cxn modelId="{6C4BE25D-2ABD-4D29-BFFA-5D20DE3C202E}" type="presOf" srcId="{B3198170-9CEA-4F41-80DA-0CA7D0811DD7}" destId="{B68F3885-AF01-4B11-B5BA-CD609F1C4620}" srcOrd="0" destOrd="0" presId="urn:microsoft.com/office/officeart/2005/8/layout/hierarchy1"/>
    <dgm:cxn modelId="{5C53EB6A-27B6-4A6B-A507-A3F7EC75E898}" srcId="{77231570-0017-40CB-B86E-2C384F0F8C12}" destId="{64D36F5B-E3CB-4EB1-96F0-384A9BE82AD1}" srcOrd="0" destOrd="0" parTransId="{989F3755-16AA-4071-9ADF-F5F98C5B7BB1}" sibTransId="{073C0AE4-0863-4C83-91DC-F1204BB06234}"/>
    <dgm:cxn modelId="{1F4BAEAC-92D4-49F4-81E8-C54F8140B594}" srcId="{64D36F5B-E3CB-4EB1-96F0-384A9BE82AD1}" destId="{5B1E5D7E-2845-4DB6-B188-4847250DD3A7}" srcOrd="1" destOrd="0" parTransId="{43433F2F-61A9-4F8A-9FFD-D7C088233A4C}" sibTransId="{8F0902EC-F755-4EA1-AC1B-9B86452FC832}"/>
    <dgm:cxn modelId="{65BB2AB0-7D44-40F3-B7B3-335F11488837}" type="presOf" srcId="{26E80FC5-A45B-40D6-A247-C6D19B5694AF}" destId="{89C68A28-AECD-429F-8225-DC2A73B7FE8D}" srcOrd="0" destOrd="0" presId="urn:microsoft.com/office/officeart/2005/8/layout/hierarchy1"/>
    <dgm:cxn modelId="{7C9ADAD5-0295-44B1-83BF-24EA64690CAB}" type="presParOf" srcId="{89C68A28-AECD-429F-8225-DC2A73B7FE8D}" destId="{66000455-18AA-4255-A07C-9D43739BA8D6}" srcOrd="0" destOrd="0" presId="urn:microsoft.com/office/officeart/2005/8/layout/hierarchy1"/>
    <dgm:cxn modelId="{7C4D5742-39D1-4770-B0B2-F5F74A3DD2AB}" type="presParOf" srcId="{66000455-18AA-4255-A07C-9D43739BA8D6}" destId="{F346A734-8228-4234-BA02-8499270B1A09}" srcOrd="0" destOrd="0" presId="urn:microsoft.com/office/officeart/2005/8/layout/hierarchy1"/>
    <dgm:cxn modelId="{5238B77D-A79E-4CA9-B43C-3ED567F19CEB}" type="presParOf" srcId="{F346A734-8228-4234-BA02-8499270B1A09}" destId="{82A8215D-2F67-40EC-B8B2-3DCF93FE0BD5}" srcOrd="0" destOrd="0" presId="urn:microsoft.com/office/officeart/2005/8/layout/hierarchy1"/>
    <dgm:cxn modelId="{D043F506-0731-4688-AC9B-F8BE5884E0C5}" type="presParOf" srcId="{F346A734-8228-4234-BA02-8499270B1A09}" destId="{42CB50C2-C118-4CBF-8F86-A37632316482}" srcOrd="1" destOrd="0" presId="urn:microsoft.com/office/officeart/2005/8/layout/hierarchy1"/>
    <dgm:cxn modelId="{55EDC9BE-E7BA-4DE4-8188-4332B26352D5}" type="presParOf" srcId="{66000455-18AA-4255-A07C-9D43739BA8D6}" destId="{0A148594-3AAB-4352-9ACD-FD01E076855B}" srcOrd="1" destOrd="0" presId="urn:microsoft.com/office/officeart/2005/8/layout/hierarchy1"/>
    <dgm:cxn modelId="{8EC39CF2-AE0B-43D0-96D8-E2999121CEFA}" type="presParOf" srcId="{0A148594-3AAB-4352-9ACD-FD01E076855B}" destId="{2CDFE4AF-08E5-4C77-A7B4-EF2097124A06}" srcOrd="0" destOrd="0" presId="urn:microsoft.com/office/officeart/2005/8/layout/hierarchy1"/>
    <dgm:cxn modelId="{A2841EEE-D68C-4126-A261-6AAFA9246051}" type="presParOf" srcId="{0A148594-3AAB-4352-9ACD-FD01E076855B}" destId="{1DB31E20-B643-49C1-9C3B-28AAB27820EA}" srcOrd="1" destOrd="0" presId="urn:microsoft.com/office/officeart/2005/8/layout/hierarchy1"/>
    <dgm:cxn modelId="{34688B4F-3A83-4DD5-9D0D-4E8A4B7CC519}" type="presParOf" srcId="{1DB31E20-B643-49C1-9C3B-28AAB27820EA}" destId="{069B53BC-B46A-490C-B080-E2F80BE4383D}" srcOrd="0" destOrd="0" presId="urn:microsoft.com/office/officeart/2005/8/layout/hierarchy1"/>
    <dgm:cxn modelId="{47DD1326-1227-41AF-B7B3-EF75C2DDE286}" type="presParOf" srcId="{069B53BC-B46A-490C-B080-E2F80BE4383D}" destId="{B20D180F-898B-4980-A534-528C6009F5E6}" srcOrd="0" destOrd="0" presId="urn:microsoft.com/office/officeart/2005/8/layout/hierarchy1"/>
    <dgm:cxn modelId="{11079287-8C8A-4A18-B817-655BD8BCD2C3}" type="presParOf" srcId="{069B53BC-B46A-490C-B080-E2F80BE4383D}" destId="{3F4E09A1-21B6-4D50-8027-799AAC89448A}" srcOrd="1" destOrd="0" presId="urn:microsoft.com/office/officeart/2005/8/layout/hierarchy1"/>
    <dgm:cxn modelId="{39D7C26D-41BD-448B-84F4-EDE70E55ED30}" type="presParOf" srcId="{1DB31E20-B643-49C1-9C3B-28AAB27820EA}" destId="{82AB3BBC-2C9C-4667-83C3-AC2026A1C615}" srcOrd="1" destOrd="0" presId="urn:microsoft.com/office/officeart/2005/8/layout/hierarchy1"/>
    <dgm:cxn modelId="{072AFE6A-E480-4A7D-ACBF-1B3CF08356FC}" type="presParOf" srcId="{82AB3BBC-2C9C-4667-83C3-AC2026A1C615}" destId="{1C0E233B-BA2F-4F3A-8B31-F8F7FDA25433}" srcOrd="0" destOrd="0" presId="urn:microsoft.com/office/officeart/2005/8/layout/hierarchy1"/>
    <dgm:cxn modelId="{687F9E3F-1540-4AEE-B57C-D5F1A2338593}" type="presParOf" srcId="{82AB3BBC-2C9C-4667-83C3-AC2026A1C615}" destId="{83913FA0-F6FF-4653-A9C8-15704FB729F6}" srcOrd="1" destOrd="0" presId="urn:microsoft.com/office/officeart/2005/8/layout/hierarchy1"/>
    <dgm:cxn modelId="{8AD3E557-A4AB-4EAB-919C-2817C669A2A1}" type="presParOf" srcId="{83913FA0-F6FF-4653-A9C8-15704FB729F6}" destId="{4C03E6C4-B5B2-4ACD-B890-1D72EE2D11CA}" srcOrd="0" destOrd="0" presId="urn:microsoft.com/office/officeart/2005/8/layout/hierarchy1"/>
    <dgm:cxn modelId="{20291572-FCE2-49D9-AB5A-BA52D4A51A4E}" type="presParOf" srcId="{4C03E6C4-B5B2-4ACD-B890-1D72EE2D11CA}" destId="{A85FA27B-AE96-4599-922B-05F283C94432}" srcOrd="0" destOrd="0" presId="urn:microsoft.com/office/officeart/2005/8/layout/hierarchy1"/>
    <dgm:cxn modelId="{266DFF30-A4BE-4198-B40A-7F3057E74941}" type="presParOf" srcId="{4C03E6C4-B5B2-4ACD-B890-1D72EE2D11CA}" destId="{C46DAA2A-3550-4016-A4D0-AFAFFE629787}" srcOrd="1" destOrd="0" presId="urn:microsoft.com/office/officeart/2005/8/layout/hierarchy1"/>
    <dgm:cxn modelId="{A669CDBB-F3D4-4644-9145-1E3F86449BAC}" type="presParOf" srcId="{83913FA0-F6FF-4653-A9C8-15704FB729F6}" destId="{57A325AC-50BC-4631-A53E-1F58F6ED2520}" srcOrd="1" destOrd="0" presId="urn:microsoft.com/office/officeart/2005/8/layout/hierarchy1"/>
    <dgm:cxn modelId="{B7308204-253E-432E-B33A-440605264EAC}" type="presParOf" srcId="{82AB3BBC-2C9C-4667-83C3-AC2026A1C615}" destId="{AA7BC8F0-D16D-442E-8CDE-A686CDACA7C9}" srcOrd="2" destOrd="0" presId="urn:microsoft.com/office/officeart/2005/8/layout/hierarchy1"/>
    <dgm:cxn modelId="{BF27BB4B-0C08-4DD2-B710-67957E89DC5B}" type="presParOf" srcId="{82AB3BBC-2C9C-4667-83C3-AC2026A1C615}" destId="{0BD593A8-5674-4D16-A232-231FA3081311}" srcOrd="3" destOrd="0" presId="urn:microsoft.com/office/officeart/2005/8/layout/hierarchy1"/>
    <dgm:cxn modelId="{8B2E7061-5C31-4E6C-B608-74505E94FB63}" type="presParOf" srcId="{0BD593A8-5674-4D16-A232-231FA3081311}" destId="{21D23A68-AFDB-4A83-AB63-0CFB301500AB}" srcOrd="0" destOrd="0" presId="urn:microsoft.com/office/officeart/2005/8/layout/hierarchy1"/>
    <dgm:cxn modelId="{2C408824-4597-47CD-8B66-796B63F66F4F}" type="presParOf" srcId="{21D23A68-AFDB-4A83-AB63-0CFB301500AB}" destId="{727C3852-6883-43CA-946E-8AC95F027C57}" srcOrd="0" destOrd="0" presId="urn:microsoft.com/office/officeart/2005/8/layout/hierarchy1"/>
    <dgm:cxn modelId="{03BFE730-7B7E-4520-9E80-F78F30B8F9B2}" type="presParOf" srcId="{21D23A68-AFDB-4A83-AB63-0CFB301500AB}" destId="{011A891A-89BE-4D24-9763-6DA8FB5090CE}" srcOrd="1" destOrd="0" presId="urn:microsoft.com/office/officeart/2005/8/layout/hierarchy1"/>
    <dgm:cxn modelId="{C5FF0E88-01A3-4143-B004-CB341BB7C976}" type="presParOf" srcId="{0BD593A8-5674-4D16-A232-231FA3081311}" destId="{DE15F778-ECEF-49E5-8261-CC142513B743}" srcOrd="1" destOrd="0" presId="urn:microsoft.com/office/officeart/2005/8/layout/hierarchy1"/>
    <dgm:cxn modelId="{166B6DC9-2992-4F30-AB59-0FFAA6DBCE62}" type="presParOf" srcId="{0A148594-3AAB-4352-9ACD-FD01E076855B}" destId="{12CC52B5-C309-461D-9DED-BDFCF26EFB62}" srcOrd="2" destOrd="0" presId="urn:microsoft.com/office/officeart/2005/8/layout/hierarchy1"/>
    <dgm:cxn modelId="{A2BF3DB6-E665-4410-A9A7-55596913C721}" type="presParOf" srcId="{0A148594-3AAB-4352-9ACD-FD01E076855B}" destId="{20205217-23C0-4985-889A-B96F2039C9E9}" srcOrd="3" destOrd="0" presId="urn:microsoft.com/office/officeart/2005/8/layout/hierarchy1"/>
    <dgm:cxn modelId="{C9AD99D3-1640-475A-985E-6712606DD746}" type="presParOf" srcId="{20205217-23C0-4985-889A-B96F2039C9E9}" destId="{CFF7BBA4-CA98-42FD-9132-59929271937C}" srcOrd="0" destOrd="0" presId="urn:microsoft.com/office/officeart/2005/8/layout/hierarchy1"/>
    <dgm:cxn modelId="{5CA75B1B-A8BD-4F74-8268-3965B22CC427}" type="presParOf" srcId="{CFF7BBA4-CA98-42FD-9132-59929271937C}" destId="{65923729-CA1C-45DA-B365-1A19F4F873DC}" srcOrd="0" destOrd="0" presId="urn:microsoft.com/office/officeart/2005/8/layout/hierarchy1"/>
    <dgm:cxn modelId="{63CA89ED-D7D7-4D65-9A37-4BACFCA55D16}" type="presParOf" srcId="{CFF7BBA4-CA98-42FD-9132-59929271937C}" destId="{5467315C-7AA1-4CFE-93A3-7047D6ACF9DC}" srcOrd="1" destOrd="0" presId="urn:microsoft.com/office/officeart/2005/8/layout/hierarchy1"/>
    <dgm:cxn modelId="{B8F91658-662C-407C-82D4-0D302B3F70CD}" type="presParOf" srcId="{20205217-23C0-4985-889A-B96F2039C9E9}" destId="{0E08B850-ABAE-452D-94B8-EAADB9B49432}" srcOrd="1" destOrd="0" presId="urn:microsoft.com/office/officeart/2005/8/layout/hierarchy1"/>
    <dgm:cxn modelId="{4BCCD4B6-7C98-48DE-9606-80886C57C60C}" type="presParOf" srcId="{0E08B850-ABAE-452D-94B8-EAADB9B49432}" destId="{B68F3885-AF01-4B11-B5BA-CD609F1C4620}" srcOrd="0" destOrd="0" presId="urn:microsoft.com/office/officeart/2005/8/layout/hierarchy1"/>
    <dgm:cxn modelId="{A2DFD88E-4452-44DB-905E-9BBE8A130F5A}" type="presParOf" srcId="{0E08B850-ABAE-452D-94B8-EAADB9B49432}" destId="{648EA6FC-868D-4806-B452-8037E9AEECD7}" srcOrd="1" destOrd="0" presId="urn:microsoft.com/office/officeart/2005/8/layout/hierarchy1"/>
    <dgm:cxn modelId="{A6C5E1ED-A0E8-4519-AA5B-098B3C75A841}" type="presParOf" srcId="{648EA6FC-868D-4806-B452-8037E9AEECD7}" destId="{00C169A8-C4EF-491D-B8EE-E93572AA57D9}" srcOrd="0" destOrd="0" presId="urn:microsoft.com/office/officeart/2005/8/layout/hierarchy1"/>
    <dgm:cxn modelId="{708ACC07-4C3B-4C6C-BF77-C4351E6E5752}" type="presParOf" srcId="{00C169A8-C4EF-491D-B8EE-E93572AA57D9}" destId="{DC0AAC36-EA09-4B49-91E5-41AE0A3446C4}" srcOrd="0" destOrd="0" presId="urn:microsoft.com/office/officeart/2005/8/layout/hierarchy1"/>
    <dgm:cxn modelId="{787A0EE3-9620-492C-A7A2-D6E9B3B90C38}" type="presParOf" srcId="{00C169A8-C4EF-491D-B8EE-E93572AA57D9}" destId="{1248DA2A-63A1-40BA-A798-AEB2C5477DDB}" srcOrd="1" destOrd="0" presId="urn:microsoft.com/office/officeart/2005/8/layout/hierarchy1"/>
    <dgm:cxn modelId="{1100064E-8C9D-47B7-BD42-1DA144A43EE6}" type="presParOf" srcId="{648EA6FC-868D-4806-B452-8037E9AEECD7}" destId="{AEF1519A-5DF0-40BD-8A49-EA01DBE3561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7F255B8-8C6D-40CF-9C09-4B570D7CC9F0}">
      <dsp:nvSpPr>
        <dsp:cNvPr id="0" name=""/>
        <dsp:cNvSpPr/>
      </dsp:nvSpPr>
      <dsp:spPr>
        <a:xfrm>
          <a:off x="453515" y="324"/>
          <a:ext cx="325615" cy="325615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kern="1200" dirty="0" smtClean="0"/>
            <a:t>Вася</a:t>
          </a:r>
          <a:endParaRPr lang="ru-RU" sz="600" kern="1200" dirty="0"/>
        </a:p>
      </dsp:txBody>
      <dsp:txXfrm>
        <a:off x="453515" y="324"/>
        <a:ext cx="325615" cy="325615"/>
      </dsp:txXfrm>
    </dsp:sp>
    <dsp:sp modelId="{CC1AC783-8999-4DD0-86B0-083B9D80AC8F}">
      <dsp:nvSpPr>
        <dsp:cNvPr id="0" name=""/>
        <dsp:cNvSpPr/>
      </dsp:nvSpPr>
      <dsp:spPr>
        <a:xfrm rot="1571114">
          <a:off x="793022" y="218500"/>
          <a:ext cx="95275" cy="109895"/>
        </a:xfrm>
        <a:prstGeom prst="rightArrow">
          <a:avLst>
            <a:gd name="adj1" fmla="val 60000"/>
            <a:gd name="adj2" fmla="val 50000"/>
          </a:avLst>
        </a:prstGeom>
        <a:solidFill>
          <a:srgbClr val="3333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571114">
        <a:off x="793022" y="218500"/>
        <a:ext cx="95275" cy="109895"/>
      </dsp:txXfrm>
    </dsp:sp>
    <dsp:sp modelId="{19037BEB-7507-4EC6-8F2D-EE1B3D85A1DD}">
      <dsp:nvSpPr>
        <dsp:cNvPr id="0" name=""/>
        <dsp:cNvSpPr/>
      </dsp:nvSpPr>
      <dsp:spPr>
        <a:xfrm>
          <a:off x="907030" y="223336"/>
          <a:ext cx="325615" cy="325615"/>
        </a:xfrm>
        <a:prstGeom prst="ellipse">
          <a:avLst/>
        </a:prstGeom>
        <a:solidFill>
          <a:srgbClr val="E6964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kern="1200" dirty="0" smtClean="0"/>
            <a:t>Петя</a:t>
          </a:r>
          <a:endParaRPr lang="ru-RU" sz="600" kern="1200" dirty="0"/>
        </a:p>
      </dsp:txBody>
      <dsp:txXfrm>
        <a:off x="907030" y="223336"/>
        <a:ext cx="325615" cy="325615"/>
      </dsp:txXfrm>
    </dsp:sp>
    <dsp:sp modelId="{19790175-A7BD-42B8-A83F-734E76661F3E}">
      <dsp:nvSpPr>
        <dsp:cNvPr id="0" name=""/>
        <dsp:cNvSpPr/>
      </dsp:nvSpPr>
      <dsp:spPr>
        <a:xfrm rot="5601670">
          <a:off x="1005764" y="583695"/>
          <a:ext cx="98487" cy="109895"/>
        </a:xfrm>
        <a:prstGeom prst="rightArrow">
          <a:avLst>
            <a:gd name="adj1" fmla="val 60000"/>
            <a:gd name="adj2" fmla="val 50000"/>
          </a:avLst>
        </a:prstGeom>
        <a:solidFill>
          <a:srgbClr val="3333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5601670">
        <a:off x="1005764" y="583695"/>
        <a:ext cx="98487" cy="109895"/>
      </dsp:txXfrm>
    </dsp:sp>
    <dsp:sp modelId="{676BBAB2-29E0-47EF-8454-0FBA5FE08D5D}">
      <dsp:nvSpPr>
        <dsp:cNvPr id="0" name=""/>
        <dsp:cNvSpPr/>
      </dsp:nvSpPr>
      <dsp:spPr>
        <a:xfrm>
          <a:off x="877044" y="733898"/>
          <a:ext cx="325615" cy="325615"/>
        </a:xfrm>
        <a:prstGeom prst="ellipse">
          <a:avLst/>
        </a:prstGeom>
        <a:solidFill>
          <a:srgbClr val="2E927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kern="1200" dirty="0" smtClean="0"/>
            <a:t>Саша</a:t>
          </a:r>
          <a:endParaRPr lang="ru-RU" sz="600" kern="1200" dirty="0"/>
        </a:p>
      </dsp:txBody>
      <dsp:txXfrm>
        <a:off x="877044" y="733898"/>
        <a:ext cx="325615" cy="325615"/>
      </dsp:txXfrm>
    </dsp:sp>
    <dsp:sp modelId="{51FCDDD9-0F8E-4087-AA36-4B2DE36B3379}">
      <dsp:nvSpPr>
        <dsp:cNvPr id="0" name=""/>
        <dsp:cNvSpPr/>
      </dsp:nvSpPr>
      <dsp:spPr>
        <a:xfrm rot="9000000">
          <a:off x="786900" y="962795"/>
          <a:ext cx="86619" cy="109895"/>
        </a:xfrm>
        <a:prstGeom prst="rightArrow">
          <a:avLst>
            <a:gd name="adj1" fmla="val 60000"/>
            <a:gd name="adj2" fmla="val 50000"/>
          </a:avLst>
        </a:prstGeom>
        <a:solidFill>
          <a:srgbClr val="3333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9000000">
        <a:off x="786900" y="962795"/>
        <a:ext cx="86619" cy="109895"/>
      </dsp:txXfrm>
    </dsp:sp>
    <dsp:sp modelId="{DAF479E8-609E-41FE-A7AD-DA1F09FABA36}">
      <dsp:nvSpPr>
        <dsp:cNvPr id="0" name=""/>
        <dsp:cNvSpPr/>
      </dsp:nvSpPr>
      <dsp:spPr>
        <a:xfrm>
          <a:off x="453515" y="978423"/>
          <a:ext cx="325615" cy="325615"/>
        </a:xfrm>
        <a:prstGeom prst="ellipse">
          <a:avLst/>
        </a:prstGeom>
        <a:solidFill>
          <a:srgbClr val="3333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kern="1200" dirty="0" smtClean="0"/>
            <a:t>Коля</a:t>
          </a:r>
          <a:endParaRPr lang="ru-RU" sz="600" kern="1200" dirty="0"/>
        </a:p>
      </dsp:txBody>
      <dsp:txXfrm>
        <a:off x="453515" y="978423"/>
        <a:ext cx="325615" cy="325615"/>
      </dsp:txXfrm>
    </dsp:sp>
    <dsp:sp modelId="{E13859C1-CB3E-4FE7-8B7C-D2F9940FEB04}">
      <dsp:nvSpPr>
        <dsp:cNvPr id="0" name=""/>
        <dsp:cNvSpPr/>
      </dsp:nvSpPr>
      <dsp:spPr>
        <a:xfrm rot="12600000">
          <a:off x="363371" y="965247"/>
          <a:ext cx="86619" cy="109895"/>
        </a:xfrm>
        <a:prstGeom prst="rightArrow">
          <a:avLst>
            <a:gd name="adj1" fmla="val 60000"/>
            <a:gd name="adj2" fmla="val 50000"/>
          </a:avLst>
        </a:prstGeom>
        <a:solidFill>
          <a:srgbClr val="3333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2600000">
        <a:off x="363371" y="965247"/>
        <a:ext cx="86619" cy="109895"/>
      </dsp:txXfrm>
    </dsp:sp>
    <dsp:sp modelId="{3C93001F-A3B8-4C07-927F-65AC13F8D64D}">
      <dsp:nvSpPr>
        <dsp:cNvPr id="0" name=""/>
        <dsp:cNvSpPr/>
      </dsp:nvSpPr>
      <dsp:spPr>
        <a:xfrm>
          <a:off x="29985" y="733898"/>
          <a:ext cx="325615" cy="325615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kern="1200" dirty="0" smtClean="0"/>
            <a:t>Сеня</a:t>
          </a:r>
          <a:endParaRPr lang="ru-RU" sz="600" kern="1200" dirty="0"/>
        </a:p>
      </dsp:txBody>
      <dsp:txXfrm>
        <a:off x="29985" y="733898"/>
        <a:ext cx="325615" cy="325615"/>
      </dsp:txXfrm>
    </dsp:sp>
    <dsp:sp modelId="{09EA4D78-5197-4B1D-B9F1-5B96DC9F8C9F}">
      <dsp:nvSpPr>
        <dsp:cNvPr id="0" name=""/>
        <dsp:cNvSpPr/>
      </dsp:nvSpPr>
      <dsp:spPr>
        <a:xfrm rot="16200000">
          <a:off x="149483" y="599685"/>
          <a:ext cx="86619" cy="109895"/>
        </a:xfrm>
        <a:prstGeom prst="rightArrow">
          <a:avLst>
            <a:gd name="adj1" fmla="val 60000"/>
            <a:gd name="adj2" fmla="val 50000"/>
          </a:avLst>
        </a:prstGeom>
        <a:solidFill>
          <a:srgbClr val="3333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200000">
        <a:off x="149483" y="599685"/>
        <a:ext cx="86619" cy="109895"/>
      </dsp:txXfrm>
    </dsp:sp>
    <dsp:sp modelId="{AA76134B-3CC5-4A32-B056-8C46319C73DF}">
      <dsp:nvSpPr>
        <dsp:cNvPr id="0" name=""/>
        <dsp:cNvSpPr/>
      </dsp:nvSpPr>
      <dsp:spPr>
        <a:xfrm>
          <a:off x="29985" y="244849"/>
          <a:ext cx="325615" cy="325615"/>
        </a:xfrm>
        <a:prstGeom prst="ellipse">
          <a:avLst/>
        </a:prstGeom>
        <a:solidFill>
          <a:srgbClr val="E6964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kern="1200" dirty="0" smtClean="0"/>
            <a:t>Веня</a:t>
          </a:r>
          <a:endParaRPr lang="ru-RU" sz="600" kern="1200" dirty="0"/>
        </a:p>
      </dsp:txBody>
      <dsp:txXfrm>
        <a:off x="29985" y="244849"/>
        <a:ext cx="325615" cy="325615"/>
      </dsp:txXfrm>
    </dsp:sp>
    <dsp:sp modelId="{E8BB59F3-A636-4A91-B1C8-DDBAE1491909}">
      <dsp:nvSpPr>
        <dsp:cNvPr id="0" name=""/>
        <dsp:cNvSpPr/>
      </dsp:nvSpPr>
      <dsp:spPr>
        <a:xfrm rot="19800000">
          <a:off x="359125" y="231672"/>
          <a:ext cx="86619" cy="109895"/>
        </a:xfrm>
        <a:prstGeom prst="rightArrow">
          <a:avLst>
            <a:gd name="adj1" fmla="val 60000"/>
            <a:gd name="adj2" fmla="val 50000"/>
          </a:avLst>
        </a:prstGeom>
        <a:solidFill>
          <a:srgbClr val="3333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800000">
        <a:off x="359125" y="231672"/>
        <a:ext cx="86619" cy="10989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CE1CA53-3F3E-4059-8F3B-211CEA004B31}">
      <dsp:nvSpPr>
        <dsp:cNvPr id="0" name=""/>
        <dsp:cNvSpPr/>
      </dsp:nvSpPr>
      <dsp:spPr>
        <a:xfrm>
          <a:off x="15576" y="0"/>
          <a:ext cx="1196787" cy="1196787"/>
        </a:xfrm>
        <a:prstGeom prst="triangle">
          <a:avLst/>
        </a:prstGeom>
        <a:solidFill>
          <a:srgbClr val="3333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BD8355-87CA-4F59-9FE8-511341BACF85}">
      <dsp:nvSpPr>
        <dsp:cNvPr id="0" name=""/>
        <dsp:cNvSpPr/>
      </dsp:nvSpPr>
      <dsp:spPr>
        <a:xfrm>
          <a:off x="613970" y="120321"/>
          <a:ext cx="777912" cy="2833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Вася</a:t>
          </a:r>
          <a:endParaRPr lang="ru-RU" sz="1200" kern="1200" dirty="0"/>
        </a:p>
      </dsp:txBody>
      <dsp:txXfrm>
        <a:off x="613970" y="120321"/>
        <a:ext cx="777912" cy="283302"/>
      </dsp:txXfrm>
    </dsp:sp>
    <dsp:sp modelId="{4672A8F0-E10A-45F6-8C0E-A0F75BEF84CF}">
      <dsp:nvSpPr>
        <dsp:cNvPr id="0" name=""/>
        <dsp:cNvSpPr/>
      </dsp:nvSpPr>
      <dsp:spPr>
        <a:xfrm>
          <a:off x="613970" y="439036"/>
          <a:ext cx="777912" cy="2833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Петя</a:t>
          </a:r>
          <a:endParaRPr lang="ru-RU" sz="1200" kern="1200" dirty="0"/>
        </a:p>
      </dsp:txBody>
      <dsp:txXfrm>
        <a:off x="613970" y="439036"/>
        <a:ext cx="777912" cy="283302"/>
      </dsp:txXfrm>
    </dsp:sp>
    <dsp:sp modelId="{7FCBA7DA-68DB-483C-A47A-AB772AC85429}">
      <dsp:nvSpPr>
        <dsp:cNvPr id="0" name=""/>
        <dsp:cNvSpPr/>
      </dsp:nvSpPr>
      <dsp:spPr>
        <a:xfrm>
          <a:off x="613970" y="757751"/>
          <a:ext cx="777912" cy="2833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Коля</a:t>
          </a:r>
          <a:endParaRPr lang="ru-RU" sz="1200" kern="1200" dirty="0"/>
        </a:p>
      </dsp:txBody>
      <dsp:txXfrm>
        <a:off x="613970" y="757751"/>
        <a:ext cx="777912" cy="28330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68F3885-AF01-4B11-B5BA-CD609F1C4620}">
      <dsp:nvSpPr>
        <dsp:cNvPr id="0" name=""/>
        <dsp:cNvSpPr/>
      </dsp:nvSpPr>
      <dsp:spPr>
        <a:xfrm>
          <a:off x="1457619" y="814235"/>
          <a:ext cx="91440" cy="1484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849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CC52B5-C309-461D-9DED-BDFCF26EFB62}">
      <dsp:nvSpPr>
        <dsp:cNvPr id="0" name=""/>
        <dsp:cNvSpPr/>
      </dsp:nvSpPr>
      <dsp:spPr>
        <a:xfrm>
          <a:off x="1035318" y="341534"/>
          <a:ext cx="468020" cy="1484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191"/>
              </a:lnTo>
              <a:lnTo>
                <a:pt x="468020" y="101191"/>
              </a:lnTo>
              <a:lnTo>
                <a:pt x="468020" y="1484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7BC8F0-D16D-442E-8CDE-A686CDACA7C9}">
      <dsp:nvSpPr>
        <dsp:cNvPr id="0" name=""/>
        <dsp:cNvSpPr/>
      </dsp:nvSpPr>
      <dsp:spPr>
        <a:xfrm>
          <a:off x="567297" y="814235"/>
          <a:ext cx="312013" cy="1484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191"/>
              </a:lnTo>
              <a:lnTo>
                <a:pt x="312013" y="101191"/>
              </a:lnTo>
              <a:lnTo>
                <a:pt x="312013" y="14849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0E233B-BA2F-4F3A-8B31-F8F7FDA25433}">
      <dsp:nvSpPr>
        <dsp:cNvPr id="0" name=""/>
        <dsp:cNvSpPr/>
      </dsp:nvSpPr>
      <dsp:spPr>
        <a:xfrm>
          <a:off x="255284" y="814235"/>
          <a:ext cx="312013" cy="148490"/>
        </a:xfrm>
        <a:custGeom>
          <a:avLst/>
          <a:gdLst/>
          <a:ahLst/>
          <a:cxnLst/>
          <a:rect l="0" t="0" r="0" b="0"/>
          <a:pathLst>
            <a:path>
              <a:moveTo>
                <a:pt x="312013" y="0"/>
              </a:moveTo>
              <a:lnTo>
                <a:pt x="312013" y="101191"/>
              </a:lnTo>
              <a:lnTo>
                <a:pt x="0" y="101191"/>
              </a:lnTo>
              <a:lnTo>
                <a:pt x="0" y="14849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DFE4AF-08E5-4C77-A7B4-EF2097124A06}">
      <dsp:nvSpPr>
        <dsp:cNvPr id="0" name=""/>
        <dsp:cNvSpPr/>
      </dsp:nvSpPr>
      <dsp:spPr>
        <a:xfrm>
          <a:off x="567297" y="341534"/>
          <a:ext cx="468020" cy="148490"/>
        </a:xfrm>
        <a:custGeom>
          <a:avLst/>
          <a:gdLst/>
          <a:ahLst/>
          <a:cxnLst/>
          <a:rect l="0" t="0" r="0" b="0"/>
          <a:pathLst>
            <a:path>
              <a:moveTo>
                <a:pt x="468020" y="0"/>
              </a:moveTo>
              <a:lnTo>
                <a:pt x="468020" y="101191"/>
              </a:lnTo>
              <a:lnTo>
                <a:pt x="0" y="101191"/>
              </a:lnTo>
              <a:lnTo>
                <a:pt x="0" y="14849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A8215D-2F67-40EC-B8B2-3DCF93FE0BD5}">
      <dsp:nvSpPr>
        <dsp:cNvPr id="0" name=""/>
        <dsp:cNvSpPr/>
      </dsp:nvSpPr>
      <dsp:spPr>
        <a:xfrm>
          <a:off x="780034" y="17323"/>
          <a:ext cx="510568" cy="324210"/>
        </a:xfrm>
        <a:prstGeom prst="roundRect">
          <a:avLst>
            <a:gd name="adj" fmla="val 10000"/>
          </a:avLst>
        </a:prstGeom>
        <a:solidFill>
          <a:srgbClr val="3333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CB50C2-C118-4CBF-8F86-A37632316482}">
      <dsp:nvSpPr>
        <dsp:cNvPr id="0" name=""/>
        <dsp:cNvSpPr/>
      </dsp:nvSpPr>
      <dsp:spPr>
        <a:xfrm>
          <a:off x="836764" y="71216"/>
          <a:ext cx="510568" cy="3242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Вася</a:t>
          </a:r>
          <a:endParaRPr lang="ru-RU" sz="1100" kern="1200" dirty="0"/>
        </a:p>
      </dsp:txBody>
      <dsp:txXfrm>
        <a:off x="836764" y="71216"/>
        <a:ext cx="510568" cy="324210"/>
      </dsp:txXfrm>
    </dsp:sp>
    <dsp:sp modelId="{B20D180F-898B-4980-A534-528C6009F5E6}">
      <dsp:nvSpPr>
        <dsp:cNvPr id="0" name=""/>
        <dsp:cNvSpPr/>
      </dsp:nvSpPr>
      <dsp:spPr>
        <a:xfrm>
          <a:off x="312013" y="490024"/>
          <a:ext cx="510568" cy="324210"/>
        </a:xfrm>
        <a:prstGeom prst="roundRect">
          <a:avLst>
            <a:gd name="adj" fmla="val 10000"/>
          </a:avLst>
        </a:prstGeom>
        <a:solidFill>
          <a:srgbClr val="3333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4E09A1-21B6-4D50-8027-799AAC89448A}">
      <dsp:nvSpPr>
        <dsp:cNvPr id="0" name=""/>
        <dsp:cNvSpPr/>
      </dsp:nvSpPr>
      <dsp:spPr>
        <a:xfrm>
          <a:off x="368743" y="543917"/>
          <a:ext cx="510568" cy="3242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Коля</a:t>
          </a:r>
          <a:endParaRPr lang="ru-RU" sz="1100" kern="1200" dirty="0"/>
        </a:p>
      </dsp:txBody>
      <dsp:txXfrm>
        <a:off x="368743" y="543917"/>
        <a:ext cx="510568" cy="324210"/>
      </dsp:txXfrm>
    </dsp:sp>
    <dsp:sp modelId="{A85FA27B-AE96-4599-922B-05F283C94432}">
      <dsp:nvSpPr>
        <dsp:cNvPr id="0" name=""/>
        <dsp:cNvSpPr/>
      </dsp:nvSpPr>
      <dsp:spPr>
        <a:xfrm>
          <a:off x="0" y="962725"/>
          <a:ext cx="510568" cy="324210"/>
        </a:xfrm>
        <a:prstGeom prst="roundRect">
          <a:avLst>
            <a:gd name="adj" fmla="val 10000"/>
          </a:avLst>
        </a:prstGeom>
        <a:solidFill>
          <a:srgbClr val="3333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6DAA2A-3550-4016-A4D0-AFAFFE629787}">
      <dsp:nvSpPr>
        <dsp:cNvPr id="0" name=""/>
        <dsp:cNvSpPr/>
      </dsp:nvSpPr>
      <dsp:spPr>
        <a:xfrm>
          <a:off x="56729" y="1016618"/>
          <a:ext cx="510568" cy="3242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Миша</a:t>
          </a:r>
          <a:endParaRPr lang="ru-RU" sz="1100" kern="1200" dirty="0"/>
        </a:p>
      </dsp:txBody>
      <dsp:txXfrm>
        <a:off x="56729" y="1016618"/>
        <a:ext cx="510568" cy="324210"/>
      </dsp:txXfrm>
    </dsp:sp>
    <dsp:sp modelId="{727C3852-6883-43CA-946E-8AC95F027C57}">
      <dsp:nvSpPr>
        <dsp:cNvPr id="0" name=""/>
        <dsp:cNvSpPr/>
      </dsp:nvSpPr>
      <dsp:spPr>
        <a:xfrm>
          <a:off x="624027" y="962725"/>
          <a:ext cx="510568" cy="324210"/>
        </a:xfrm>
        <a:prstGeom prst="roundRect">
          <a:avLst>
            <a:gd name="adj" fmla="val 10000"/>
          </a:avLst>
        </a:prstGeom>
        <a:solidFill>
          <a:srgbClr val="3333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1A891A-89BE-4D24-9763-6DA8FB5090CE}">
      <dsp:nvSpPr>
        <dsp:cNvPr id="0" name=""/>
        <dsp:cNvSpPr/>
      </dsp:nvSpPr>
      <dsp:spPr>
        <a:xfrm>
          <a:off x="680757" y="1016618"/>
          <a:ext cx="510568" cy="3242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Дима</a:t>
          </a:r>
          <a:endParaRPr lang="ru-RU" sz="1100" kern="1200" dirty="0"/>
        </a:p>
      </dsp:txBody>
      <dsp:txXfrm>
        <a:off x="680757" y="1016618"/>
        <a:ext cx="510568" cy="324210"/>
      </dsp:txXfrm>
    </dsp:sp>
    <dsp:sp modelId="{65923729-CA1C-45DA-B365-1A19F4F873DC}">
      <dsp:nvSpPr>
        <dsp:cNvPr id="0" name=""/>
        <dsp:cNvSpPr/>
      </dsp:nvSpPr>
      <dsp:spPr>
        <a:xfrm>
          <a:off x="1248055" y="490024"/>
          <a:ext cx="510568" cy="324210"/>
        </a:xfrm>
        <a:prstGeom prst="roundRect">
          <a:avLst>
            <a:gd name="adj" fmla="val 10000"/>
          </a:avLst>
        </a:prstGeom>
        <a:solidFill>
          <a:srgbClr val="3333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67315C-7AA1-4CFE-93A3-7047D6ACF9DC}">
      <dsp:nvSpPr>
        <dsp:cNvPr id="0" name=""/>
        <dsp:cNvSpPr/>
      </dsp:nvSpPr>
      <dsp:spPr>
        <a:xfrm>
          <a:off x="1304784" y="543917"/>
          <a:ext cx="510568" cy="3242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Саша</a:t>
          </a:r>
          <a:endParaRPr lang="ru-RU" sz="1100" kern="1200" dirty="0"/>
        </a:p>
      </dsp:txBody>
      <dsp:txXfrm>
        <a:off x="1304784" y="543917"/>
        <a:ext cx="510568" cy="324210"/>
      </dsp:txXfrm>
    </dsp:sp>
    <dsp:sp modelId="{DC0AAC36-EA09-4B49-91E5-41AE0A3446C4}">
      <dsp:nvSpPr>
        <dsp:cNvPr id="0" name=""/>
        <dsp:cNvSpPr/>
      </dsp:nvSpPr>
      <dsp:spPr>
        <a:xfrm>
          <a:off x="1248055" y="962725"/>
          <a:ext cx="510568" cy="324210"/>
        </a:xfrm>
        <a:prstGeom prst="roundRect">
          <a:avLst>
            <a:gd name="adj" fmla="val 10000"/>
          </a:avLst>
        </a:prstGeom>
        <a:solidFill>
          <a:srgbClr val="3333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48DA2A-63A1-40BA-A798-AEB2C5477DDB}">
      <dsp:nvSpPr>
        <dsp:cNvPr id="0" name=""/>
        <dsp:cNvSpPr/>
      </dsp:nvSpPr>
      <dsp:spPr>
        <a:xfrm>
          <a:off x="1304784" y="1016618"/>
          <a:ext cx="510568" cy="3242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Петя</a:t>
          </a:r>
          <a:endParaRPr lang="ru-RU" sz="1100" kern="1200" dirty="0"/>
        </a:p>
      </dsp:txBody>
      <dsp:txXfrm>
        <a:off x="1304784" y="1016618"/>
        <a:ext cx="510568" cy="3242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4A6D865-CD11-4808-B23C-F31511A647FB}" type="datetimeFigureOut">
              <a:rPr lang="ru-RU"/>
              <a:pPr>
                <a:defRPr/>
              </a:pPr>
              <a:t>17.01.2012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AF741BB-65AB-4E34-9401-9EE494467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70328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47E91C45-8C9D-4B60-AF0B-DC444C34A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8946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C2DA8792-E2B0-47FC-8BE3-19B22CDEAC00}" type="slidenum">
              <a:rPr lang="ru-RU" b="0" smtClean="0"/>
              <a:pPr eaLnBrk="1" hangingPunct="1"/>
              <a:t>2</a:t>
            </a:fld>
            <a:endParaRPr lang="ru-RU" b="0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8E8BCA0E-91AD-4C5F-BDD2-139F4425B320}" type="slidenum">
              <a:rPr lang="ru-RU" b="0" smtClean="0"/>
              <a:pPr eaLnBrk="1" hangingPunct="1"/>
              <a:t>3</a:t>
            </a:fld>
            <a:endParaRPr lang="ru-RU" b="0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04D585E-2C4F-45DD-A6C9-F1E1788FBAC2}" type="slidenum">
              <a:rPr lang="ru-RU" b="0" smtClean="0"/>
              <a:pPr eaLnBrk="1" hangingPunct="1"/>
              <a:t>4</a:t>
            </a:fld>
            <a:endParaRPr lang="ru-RU" b="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D779A04C-5C2E-42AF-8132-D4368B5AA46E}" type="slidenum">
              <a:rPr lang="ru-RU" b="0" smtClean="0"/>
              <a:pPr eaLnBrk="1" hangingPunct="1"/>
              <a:t>8</a:t>
            </a:fld>
            <a:endParaRPr lang="ru-RU" b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EA80BEF-82AE-426F-A6CA-1BFD43259A1B}" type="slidenum">
              <a:rPr lang="ru-RU" b="0" smtClean="0"/>
              <a:pPr eaLnBrk="1" hangingPunct="1"/>
              <a:t>30</a:t>
            </a:fld>
            <a:endParaRPr lang="ru-RU" b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35B27DCE-F3CE-49B8-BAAF-C06484543202}" type="slidenum">
              <a:rPr lang="ru-RU" b="0" smtClean="0"/>
              <a:pPr eaLnBrk="1" hangingPunct="1"/>
              <a:t>38</a:t>
            </a:fld>
            <a:endParaRPr lang="ru-RU" b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625E7-D298-4D8D-AD75-2F3C3A8711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615823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AC1E4-02EC-44AE-BC34-2CF956618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643149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2093A-C045-4C62-B0EB-6C5AB8AEF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096807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076151-A55C-4227-993C-E1A22000A7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140255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9B35B-F913-4AC4-A7C0-F292BF12A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1113781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FED07-AA4F-491D-9506-CEA4BD32FA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844686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5C62D-4E31-4978-8A51-622FA148C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948206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699" y="274638"/>
            <a:ext cx="8681421" cy="499913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09208-EF9B-4789-A917-21FB4BADC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575969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CB1F3-C4CC-4F52-B218-5CB9DF769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0854186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0117C-3EA5-4AEA-A52C-694B3E3FC3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660584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03F6B-B1E5-45F4-A9C1-01284D1B34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097435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72288" y="13176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Arial" charset="0"/>
              </a:defRPr>
            </a:lvl1pPr>
          </a:lstStyle>
          <a:p>
            <a:pPr>
              <a:defRPr/>
            </a:pPr>
            <a:fld id="{1D2B75D5-C08B-4D8A-91C3-9282141D4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91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7" Type="http://schemas.openxmlformats.org/officeDocument/2006/relationships/image" Target="../media/image114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5.jpeg"/><Relationship Id="rId7" Type="http://schemas.openxmlformats.org/officeDocument/2006/relationships/image" Target="../media/image117.png"/><Relationship Id="rId2" Type="http://schemas.openxmlformats.org/officeDocument/2006/relationships/slideLayout" Target="../slideLayouts/slideLayout6.xml"/><Relationship Id="rId1" Type="http://schemas.openxmlformats.org/officeDocument/2006/relationships/video" Target="NULL" TargetMode="External"/><Relationship Id="rId6" Type="http://schemas.openxmlformats.org/officeDocument/2006/relationships/image" Target="../media/image19.png"/><Relationship Id="rId5" Type="http://schemas.microsoft.com/office/2007/relationships/media" Target="../media/media1.WAV"/><Relationship Id="rId10" Type="http://schemas.openxmlformats.org/officeDocument/2006/relationships/image" Target="../media/image120.png"/><Relationship Id="rId4" Type="http://schemas.openxmlformats.org/officeDocument/2006/relationships/image" Target="../media/image116.png"/><Relationship Id="rId9" Type="http://schemas.openxmlformats.org/officeDocument/2006/relationships/image" Target="../media/image11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1.png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jpeg"/><Relationship Id="rId3" Type="http://schemas.openxmlformats.org/officeDocument/2006/relationships/image" Target="../media/image133.jpeg"/><Relationship Id="rId7" Type="http://schemas.openxmlformats.org/officeDocument/2006/relationships/image" Target="../media/image137.pn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6.jpeg"/><Relationship Id="rId5" Type="http://schemas.openxmlformats.org/officeDocument/2006/relationships/image" Target="../media/image135.jpeg"/><Relationship Id="rId4" Type="http://schemas.openxmlformats.org/officeDocument/2006/relationships/image" Target="../media/image134.jpeg"/><Relationship Id="rId9" Type="http://schemas.openxmlformats.org/officeDocument/2006/relationships/image" Target="../media/image13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6.jpeg"/><Relationship Id="rId4" Type="http://schemas.openxmlformats.org/officeDocument/2006/relationships/image" Target="../media/image145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7" Type="http://schemas.openxmlformats.org/officeDocument/2006/relationships/image" Target="../media/image158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15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diagramData" Target="../diagrams/data2.xml"/><Relationship Id="rId18" Type="http://schemas.openxmlformats.org/officeDocument/2006/relationships/diagramData" Target="../diagrams/data3.xml"/><Relationship Id="rId26" Type="http://schemas.microsoft.com/office/2007/relationships/media" Target="file:///G:\SCHOOL\&#1055;&#1088;&#1077;&#1079;&#1077;&#1085;&#1090;&#1072;&#1094;&#1080;&#1080;\clock.avi" TargetMode="External"/><Relationship Id="rId3" Type="http://schemas.openxmlformats.org/officeDocument/2006/relationships/slideLayout" Target="../slideLayouts/slideLayout6.xml"/><Relationship Id="rId21" Type="http://schemas.openxmlformats.org/officeDocument/2006/relationships/diagramColors" Target="../diagrams/colors3.xml"/><Relationship Id="rId7" Type="http://schemas.openxmlformats.org/officeDocument/2006/relationships/chart" Target="../charts/chart2.xml"/><Relationship Id="rId12" Type="http://schemas.microsoft.com/office/2007/relationships/diagramDrawing" Target="../diagrams/drawing1.xml"/><Relationship Id="rId17" Type="http://schemas.microsoft.com/office/2007/relationships/diagramDrawing" Target="../diagrams/drawing2.xml"/><Relationship Id="rId25" Type="http://schemas.openxmlformats.org/officeDocument/2006/relationships/image" Target="../media/image20.gif"/><Relationship Id="rId2" Type="http://schemas.openxmlformats.org/officeDocument/2006/relationships/video" Target="file:///G:\SCHOOL\&#1055;&#1088;&#1077;&#1079;&#1077;&#1085;&#1090;&#1072;&#1094;&#1080;&#1080;\clock.avi" TargetMode="External"/><Relationship Id="rId16" Type="http://schemas.openxmlformats.org/officeDocument/2006/relationships/diagramColors" Target="../diagrams/colors2.xml"/><Relationship Id="rId20" Type="http://schemas.openxmlformats.org/officeDocument/2006/relationships/diagramQuickStyle" Target="../diagrams/quickStyle3.xml"/><Relationship Id="rId1" Type="http://schemas.openxmlformats.org/officeDocument/2006/relationships/video" Target="NULL" TargetMode="External"/><Relationship Id="rId6" Type="http://schemas.openxmlformats.org/officeDocument/2006/relationships/chart" Target="../charts/chart1.xml"/><Relationship Id="rId11" Type="http://schemas.openxmlformats.org/officeDocument/2006/relationships/diagramColors" Target="../diagrams/colors1.xml"/><Relationship Id="rId24" Type="http://schemas.openxmlformats.org/officeDocument/2006/relationships/image" Target="../media/image19.png"/><Relationship Id="rId5" Type="http://schemas.openxmlformats.org/officeDocument/2006/relationships/image" Target="../media/image18.jpeg"/><Relationship Id="rId15" Type="http://schemas.openxmlformats.org/officeDocument/2006/relationships/diagramQuickStyle" Target="../diagrams/quickStyle2.xml"/><Relationship Id="rId23" Type="http://schemas.microsoft.com/office/2007/relationships/media" Target="../media/media1.WAV"/><Relationship Id="rId10" Type="http://schemas.openxmlformats.org/officeDocument/2006/relationships/diagramQuickStyle" Target="../diagrams/quickStyle1.xml"/><Relationship Id="rId19" Type="http://schemas.openxmlformats.org/officeDocument/2006/relationships/diagramLayout" Target="../diagrams/layout3.xml"/><Relationship Id="rId4" Type="http://schemas.openxmlformats.org/officeDocument/2006/relationships/image" Target="../media/image17.wmf"/><Relationship Id="rId9" Type="http://schemas.openxmlformats.org/officeDocument/2006/relationships/diagramLayout" Target="../diagrams/layout1.xml"/><Relationship Id="rId14" Type="http://schemas.openxmlformats.org/officeDocument/2006/relationships/diagramLayout" Target="../diagrams/layout2.xml"/><Relationship Id="rId22" Type="http://schemas.microsoft.com/office/2007/relationships/diagramDrawing" Target="../diagrams/drawing3.xml"/><Relationship Id="rId27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5"/>
          <p:cNvSpPr>
            <a:spLocks noGrp="1"/>
          </p:cNvSpPr>
          <p:nvPr>
            <p:ph type="subTitle" idx="1"/>
          </p:nvPr>
        </p:nvSpPr>
        <p:spPr>
          <a:xfrm>
            <a:off x="2555875" y="4941888"/>
            <a:ext cx="6408738" cy="766762"/>
          </a:xfrm>
        </p:spPr>
        <p:txBody>
          <a:bodyPr anchor="ctr"/>
          <a:lstStyle/>
          <a:p>
            <a:pPr algn="r" eaLnBrk="1" hangingPunct="1">
              <a:defRPr/>
            </a:pPr>
            <a:r>
              <a:rPr lang="ru-RU" smtClean="0"/>
              <a:t>Дисциплина: Информатика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2133600"/>
            <a:ext cx="8066087" cy="11509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Microsoft  Power</a:t>
            </a:r>
            <a:r>
              <a:rPr lang="ru-RU" sz="4000" dirty="0" smtClean="0"/>
              <a:t> </a:t>
            </a:r>
            <a:r>
              <a:rPr lang="en-US" sz="4000" dirty="0" smtClean="0"/>
              <a:t>Point</a:t>
            </a:r>
            <a:endParaRPr lang="ru-RU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4356100" y="5805488"/>
            <a:ext cx="4606925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>
                <a:latin typeface="Times New Roman Cyr" pitchFamily="18" charset="0"/>
              </a:rPr>
              <a:t>Жамбаева А.К.,  преподаватель </a:t>
            </a:r>
          </a:p>
        </p:txBody>
      </p:sp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468313" y="260350"/>
            <a:ext cx="8135937" cy="584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Times New Roman Cyr" pitchFamily="18" charset="0"/>
              </a:rPr>
              <a:t>РГКП«Костанайский государственный университет им. А. Байтурсынова</a:t>
            </a:r>
          </a:p>
          <a:p>
            <a:pPr algn="ctr"/>
            <a:r>
              <a:rPr lang="ru-RU" sz="1600" b="1">
                <a:latin typeface="Times New Roman Cyr" pitchFamily="18" charset="0"/>
              </a:rPr>
              <a:t>Кафедра ИиМ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Окно программы</a:t>
            </a: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B5352E1C-CE8D-4DDF-9CC5-3AEEA17F1EA5}" type="slidenum">
              <a:rPr lang="ru-RU" smtClean="0"/>
              <a:pPr eaLnBrk="1" hangingPunct="1"/>
              <a:t>10</a:t>
            </a:fld>
            <a:endParaRPr lang="ru-RU" smtClean="0"/>
          </a:p>
        </p:txBody>
      </p:sp>
      <p:pic>
        <p:nvPicPr>
          <p:cNvPr id="12292" name="Picture 2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78"/>
          <a:stretch>
            <a:fillRect/>
          </a:stretch>
        </p:blipFill>
        <p:spPr bwMode="auto">
          <a:xfrm>
            <a:off x="731838" y="2571750"/>
            <a:ext cx="7721600" cy="231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sp>
        <p:nvSpPr>
          <p:cNvPr id="12293" name="Полилиния 4"/>
          <p:cNvSpPr>
            <a:spLocks noChangeArrowheads="1"/>
          </p:cNvSpPr>
          <p:nvPr/>
        </p:nvSpPr>
        <p:spPr bwMode="auto">
          <a:xfrm>
            <a:off x="641350" y="2503488"/>
            <a:ext cx="7821613" cy="2363787"/>
          </a:xfrm>
          <a:custGeom>
            <a:avLst/>
            <a:gdLst>
              <a:gd name="T0" fmla="*/ 48070 w 7830766"/>
              <a:gd name="T1" fmla="*/ 466636 h 2830749"/>
              <a:gd name="T2" fmla="*/ 596061 w 7830766"/>
              <a:gd name="T3" fmla="*/ 466636 h 2830749"/>
              <a:gd name="T4" fmla="*/ 596061 w 7830766"/>
              <a:gd name="T5" fmla="*/ 372027 h 2830749"/>
              <a:gd name="T6" fmla="*/ 7729541 w 7830766"/>
              <a:gd name="T7" fmla="*/ 373630 h 2830749"/>
              <a:gd name="T8" fmla="*/ 7739150 w 7830766"/>
              <a:gd name="T9" fmla="*/ 0 h 2830749"/>
              <a:gd name="T10" fmla="*/ 0 w 7830766"/>
              <a:gd name="T11" fmla="*/ 1604 h 2830749"/>
              <a:gd name="T12" fmla="*/ 48070 w 7830766"/>
              <a:gd name="T13" fmla="*/ 466636 h 283074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830766"/>
              <a:gd name="T22" fmla="*/ 0 h 2830749"/>
              <a:gd name="T23" fmla="*/ 7830766 w 7830766"/>
              <a:gd name="T24" fmla="*/ 2830749 h 283074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830766" h="2830749">
                <a:moveTo>
                  <a:pt x="48638" y="2830749"/>
                </a:moveTo>
                <a:lnTo>
                  <a:pt x="603115" y="2830749"/>
                </a:lnTo>
                <a:lnTo>
                  <a:pt x="603115" y="2256817"/>
                </a:lnTo>
                <a:lnTo>
                  <a:pt x="7821038" y="2266545"/>
                </a:lnTo>
                <a:cubicBezTo>
                  <a:pt x="7824281" y="1511030"/>
                  <a:pt x="7827523" y="755515"/>
                  <a:pt x="7830766" y="0"/>
                </a:cubicBezTo>
                <a:lnTo>
                  <a:pt x="0" y="9728"/>
                </a:lnTo>
                <a:cubicBezTo>
                  <a:pt x="3243" y="946826"/>
                  <a:pt x="25940" y="1883923"/>
                  <a:pt x="48638" y="2830749"/>
                </a:cubicBez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FFEBFA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algn="ctr" w="12700">
                <a:solidFill>
                  <a:srgbClr val="000000"/>
                </a:solidFill>
                <a:round/>
                <a:headEnd/>
                <a:tailEnd len="lg" type="triangle" w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pic>
        <p:nvPicPr>
          <p:cNvPr id="30723" name="Picture 3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" y="1273175"/>
            <a:ext cx="3908425" cy="284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pic>
        <p:nvPicPr>
          <p:cNvPr id="30724" name="Picture 4" descr="Оре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588" y="1263650"/>
            <a:ext cx="3921125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pic>
        <p:nvPicPr>
          <p:cNvPr id="30725" name="Picture 5" descr="Орех"/>
          <p:cNvPicPr>
            <a:picLocks noChangeAspect="1" noChangeArrowheads="1"/>
          </p:cNvPicPr>
          <p:nvPr/>
        </p:nvPicPr>
        <p:blipFill>
          <a:blip r:embed="rId5" cstate="print"/>
          <a:srcRect b="46"/>
          <a:stretch>
            <a:fillRect/>
          </a:stretch>
        </p:blipFill>
        <p:spPr bwMode="auto">
          <a:xfrm>
            <a:off x="4860925" y="1262063"/>
            <a:ext cx="3844925" cy="284162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215900" dist="38100" dir="8460000" sx="103000" sy="103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Прямоугольник 7"/>
          <p:cNvSpPr>
            <a:spLocks noChangeArrowheads="1"/>
          </p:cNvSpPr>
          <p:nvPr/>
        </p:nvSpPr>
        <p:spPr bwMode="auto">
          <a:xfrm>
            <a:off x="349250" y="835025"/>
            <a:ext cx="2474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000" b="0" i="1">
                <a:solidFill>
                  <a:srgbClr val="000000"/>
                </a:solidFill>
              </a:rPr>
              <a:t>Обычный (1 слайд)</a:t>
            </a:r>
            <a:endParaRPr lang="ru-RU" sz="1600"/>
          </a:p>
        </p:txBody>
      </p:sp>
      <p:sp>
        <p:nvSpPr>
          <p:cNvPr id="10" name="Прямоугольник 7"/>
          <p:cNvSpPr>
            <a:spLocks noChangeArrowheads="1"/>
          </p:cNvSpPr>
          <p:nvPr/>
        </p:nvSpPr>
        <p:spPr bwMode="auto">
          <a:xfrm>
            <a:off x="2760663" y="835025"/>
            <a:ext cx="2960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000" b="0" i="1">
                <a:solidFill>
                  <a:srgbClr val="000000"/>
                </a:solidFill>
              </a:rPr>
              <a:t>Сортировщик слайдов</a:t>
            </a:r>
            <a:endParaRPr lang="ru-RU" sz="1600"/>
          </a:p>
        </p:txBody>
      </p:sp>
      <p:sp>
        <p:nvSpPr>
          <p:cNvPr id="11" name="Прямоугольник 7"/>
          <p:cNvSpPr>
            <a:spLocks noChangeArrowheads="1"/>
          </p:cNvSpPr>
          <p:nvPr/>
        </p:nvSpPr>
        <p:spPr bwMode="auto">
          <a:xfrm>
            <a:off x="5740400" y="835025"/>
            <a:ext cx="1938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000" b="0" i="1">
                <a:solidFill>
                  <a:srgbClr val="000000"/>
                </a:solidFill>
              </a:rPr>
              <a:t>Показ слайдов</a:t>
            </a:r>
            <a:endParaRPr lang="ru-RU" sz="1600"/>
          </a:p>
        </p:txBody>
      </p:sp>
      <p:sp>
        <p:nvSpPr>
          <p:cNvPr id="13" name="Стрелка вверх 12"/>
          <p:cNvSpPr>
            <a:spLocks noChangeArrowheads="1"/>
          </p:cNvSpPr>
          <p:nvPr/>
        </p:nvSpPr>
        <p:spPr bwMode="auto">
          <a:xfrm>
            <a:off x="1546225" y="3143250"/>
            <a:ext cx="223838" cy="1089025"/>
          </a:xfrm>
          <a:prstGeom prst="upArrow">
            <a:avLst>
              <a:gd name="adj1" fmla="val 50000"/>
              <a:gd name="adj2" fmla="val 49959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algn="ctr" w="12700">
                <a:solidFill>
                  <a:srgbClr val="000000"/>
                </a:solidFill>
                <a:round/>
                <a:headEnd/>
                <a:tailEnd len="lg" type="triangle" w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5" name="Стрелка вверх 14"/>
          <p:cNvSpPr>
            <a:spLocks noChangeArrowheads="1"/>
          </p:cNvSpPr>
          <p:nvPr/>
        </p:nvSpPr>
        <p:spPr bwMode="auto">
          <a:xfrm rot="2811694">
            <a:off x="2561432" y="2853531"/>
            <a:ext cx="223838" cy="1654175"/>
          </a:xfrm>
          <a:prstGeom prst="upArrow">
            <a:avLst>
              <a:gd name="adj1" fmla="val 50000"/>
              <a:gd name="adj2" fmla="val 49986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algn="ctr" w="12700">
                <a:solidFill>
                  <a:srgbClr val="000000"/>
                </a:solidFill>
                <a:round/>
                <a:headEnd/>
                <a:tailEnd len="lg" type="triangle" w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6" name="Стрелка вверх 15"/>
          <p:cNvSpPr>
            <a:spLocks noChangeArrowheads="1"/>
          </p:cNvSpPr>
          <p:nvPr/>
        </p:nvSpPr>
        <p:spPr bwMode="auto">
          <a:xfrm rot="4203367">
            <a:off x="4214813" y="2003425"/>
            <a:ext cx="223838" cy="3455987"/>
          </a:xfrm>
          <a:prstGeom prst="upArrow">
            <a:avLst>
              <a:gd name="adj1" fmla="val 50000"/>
              <a:gd name="adj2" fmla="val 49965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algn="ctr" w="12700">
                <a:solidFill>
                  <a:srgbClr val="000000"/>
                </a:solidFill>
                <a:round/>
                <a:headEnd/>
                <a:tailEnd len="lg" type="triangle" w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7" name="Прямоугольник 7"/>
          <p:cNvSpPr>
            <a:spLocks noChangeArrowheads="1"/>
          </p:cNvSpPr>
          <p:nvPr/>
        </p:nvSpPr>
        <p:spPr bwMode="auto">
          <a:xfrm>
            <a:off x="1714500" y="5062538"/>
            <a:ext cx="1963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800" b="0" i="1">
                <a:solidFill>
                  <a:srgbClr val="000000"/>
                </a:solidFill>
              </a:rPr>
              <a:t>Масштаб:</a:t>
            </a:r>
            <a:endParaRPr lang="ru-RU" sz="2000"/>
          </a:p>
        </p:txBody>
      </p:sp>
      <p:sp>
        <p:nvSpPr>
          <p:cNvPr id="18" name="Скругленная прямоугольная выноска 17"/>
          <p:cNvSpPr/>
          <p:nvPr/>
        </p:nvSpPr>
        <p:spPr bwMode="auto">
          <a:xfrm>
            <a:off x="4227513" y="5334000"/>
            <a:ext cx="1231900" cy="627063"/>
          </a:xfrm>
          <a:prstGeom prst="wedgeRoundRectCallout">
            <a:avLst>
              <a:gd name="adj1" fmla="val 52692"/>
              <a:gd name="adj2" fmla="val -148528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100%</a:t>
            </a:r>
          </a:p>
        </p:txBody>
      </p:sp>
      <p:sp>
        <p:nvSpPr>
          <p:cNvPr id="19" name="Скругленная прямоугольная выноска 18"/>
          <p:cNvSpPr/>
          <p:nvPr/>
        </p:nvSpPr>
        <p:spPr bwMode="auto">
          <a:xfrm>
            <a:off x="6029325" y="5334000"/>
            <a:ext cx="2449513" cy="627063"/>
          </a:xfrm>
          <a:prstGeom prst="wedgeRoundRectCallout">
            <a:avLst>
              <a:gd name="adj1" fmla="val 16039"/>
              <a:gd name="adj2" fmla="val -133369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вписать в окно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30723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21924E-6 L -0.07847 -0.0703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4" y="-35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3072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5.82794E-7 L -0.0507 -0.07007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5" y="-35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30725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71138E-6 L 0.02465 -0.06984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3" y="-34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 animBg="1"/>
      <p:bldP spid="15" grpId="0" animBg="1"/>
      <p:bldP spid="16" grpId="0" animBg="1"/>
      <p:bldP spid="17" grpId="0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Параметры страницы</a:t>
            </a:r>
          </a:p>
        </p:txBody>
      </p:sp>
      <p:sp>
        <p:nvSpPr>
          <p:cNvPr id="13315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5B86578-D411-4F03-8E52-75DBEBD2B49A}" type="slidenum">
              <a:rPr lang="ru-RU" smtClean="0"/>
              <a:pPr eaLnBrk="1" hangingPunct="1"/>
              <a:t>11</a:t>
            </a:fld>
            <a:endParaRPr lang="ru-RU" smtClean="0"/>
          </a:p>
        </p:txBody>
      </p:sp>
      <p:pic>
        <p:nvPicPr>
          <p:cNvPr id="13316" name="Picture 3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5925" y="1000125"/>
            <a:ext cx="6015038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pic>
        <p:nvPicPr>
          <p:cNvPr id="36866" name="Picture 2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613" y="3365500"/>
            <a:ext cx="6759575" cy="296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pic>
        <p:nvPicPr>
          <p:cNvPr id="36868" name="Picture 4" descr="Орех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841E6B"/>
              </a:clrFrom>
              <a:clrTo>
                <a:srgbClr val="841E6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1546225"/>
            <a:ext cx="2427288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sp>
        <p:nvSpPr>
          <p:cNvPr id="7" name="Скругленная прямоугольная выноска 6"/>
          <p:cNvSpPr/>
          <p:nvPr/>
        </p:nvSpPr>
        <p:spPr bwMode="auto">
          <a:xfrm>
            <a:off x="1874838" y="1143000"/>
            <a:ext cx="1233487" cy="625475"/>
          </a:xfrm>
          <a:prstGeom prst="wedgeRoundRectCallout">
            <a:avLst>
              <a:gd name="adj1" fmla="val -76363"/>
              <a:gd name="adj2" fmla="val 124369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Тема (общее оформление слайда)</a:t>
            </a:r>
          </a:p>
        </p:txBody>
      </p:sp>
      <p:sp>
        <p:nvSpPr>
          <p:cNvPr id="15363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6492B74-9AF3-4A71-95CD-87CFF8AB36B9}" type="slidenum">
              <a:rPr lang="ru-RU" smtClean="0"/>
              <a:pPr eaLnBrk="1" hangingPunct="1"/>
              <a:t>12</a:t>
            </a:fld>
            <a:endParaRPr lang="ru-RU" smtClean="0"/>
          </a:p>
        </p:txBody>
      </p:sp>
      <p:pic>
        <p:nvPicPr>
          <p:cNvPr id="15364" name="Picture 2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3225" y="917575"/>
            <a:ext cx="8410575" cy="184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pic>
        <p:nvPicPr>
          <p:cNvPr id="37891" name="Picture 3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" y="2117725"/>
            <a:ext cx="4926013" cy="454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sp>
        <p:nvSpPr>
          <p:cNvPr id="6" name="Овал 5"/>
          <p:cNvSpPr>
            <a:spLocks noChangeArrowheads="1"/>
          </p:cNvSpPr>
          <p:nvPr/>
        </p:nvSpPr>
        <p:spPr bwMode="auto">
          <a:xfrm>
            <a:off x="5984875" y="1971675"/>
            <a:ext cx="427038" cy="42703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7" name="Стрелка влево 6"/>
          <p:cNvSpPr>
            <a:spLocks noChangeArrowheads="1"/>
          </p:cNvSpPr>
          <p:nvPr/>
        </p:nvSpPr>
        <p:spPr bwMode="auto">
          <a:xfrm rot="-2153373">
            <a:off x="5414963" y="2339975"/>
            <a:ext cx="617537" cy="392113"/>
          </a:xfrm>
          <a:prstGeom prst="leftArrow">
            <a:avLst>
              <a:gd name="adj1" fmla="val 50000"/>
              <a:gd name="adj2" fmla="val 4997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algn="ctr" w="12700">
                <a:solidFill>
                  <a:srgbClr val="000000"/>
                </a:solidFill>
                <a:round/>
                <a:headEnd/>
                <a:tailEnd len="lg" type="triangle" w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8" name="Скругленная прямоугольная выноска 7"/>
          <p:cNvSpPr/>
          <p:nvPr/>
        </p:nvSpPr>
        <p:spPr bwMode="auto">
          <a:xfrm>
            <a:off x="6329363" y="2627313"/>
            <a:ext cx="1233487" cy="625475"/>
          </a:xfrm>
          <a:prstGeom prst="wedgeRoundRectCallout">
            <a:avLst>
              <a:gd name="adj1" fmla="val -52294"/>
              <a:gd name="adj2" fmla="val -101566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Тема (общее оформление слайда)</a:t>
            </a:r>
          </a:p>
        </p:txBody>
      </p:sp>
      <p:sp>
        <p:nvSpPr>
          <p:cNvPr id="16387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DC4B775B-3DDC-4518-B0B3-7CA52AB3CECF}" type="slidenum">
              <a:rPr lang="ru-RU" smtClean="0"/>
              <a:pPr eaLnBrk="1" hangingPunct="1"/>
              <a:t>13</a:t>
            </a:fld>
            <a:endParaRPr lang="ru-RU" smtClean="0"/>
          </a:p>
        </p:txBody>
      </p:sp>
      <p:pic>
        <p:nvPicPr>
          <p:cNvPr id="16388" name="Picture 2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795" t="21680" r="12673" b="19260"/>
          <a:stretch>
            <a:fillRect/>
          </a:stretch>
        </p:blipFill>
        <p:spPr bwMode="auto">
          <a:xfrm>
            <a:off x="379413" y="879475"/>
            <a:ext cx="2144712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pic>
        <p:nvPicPr>
          <p:cNvPr id="38914" name="Picture 2" descr="Орех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841E6B"/>
              </a:clrFrom>
              <a:clrTo>
                <a:srgbClr val="841E6B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82"/>
          <a:stretch>
            <a:fillRect/>
          </a:stretch>
        </p:blipFill>
        <p:spPr bwMode="auto">
          <a:xfrm>
            <a:off x="2835275" y="973138"/>
            <a:ext cx="5619750" cy="506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pic>
        <p:nvPicPr>
          <p:cNvPr id="38915" name="Picture 3" descr="Оре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738" y="890588"/>
            <a:ext cx="4494212" cy="559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pic>
        <p:nvPicPr>
          <p:cNvPr id="38916" name="Picture 4" descr="Оре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975" y="901700"/>
            <a:ext cx="5976938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sp>
        <p:nvSpPr>
          <p:cNvPr id="9" name="Стрелка вправо 8"/>
          <p:cNvSpPr>
            <a:spLocks noChangeArrowheads="1"/>
          </p:cNvSpPr>
          <p:nvPr/>
        </p:nvSpPr>
        <p:spPr bwMode="auto">
          <a:xfrm>
            <a:off x="2316163" y="1033463"/>
            <a:ext cx="498475" cy="392112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algn="ctr" w="12700">
                <a:solidFill>
                  <a:srgbClr val="000000"/>
                </a:solidFill>
                <a:round/>
                <a:headEnd/>
                <a:tailEnd len="lg" type="triangle" w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0" name="Стрелка вправо 9"/>
          <p:cNvSpPr>
            <a:spLocks noChangeArrowheads="1"/>
          </p:cNvSpPr>
          <p:nvPr/>
        </p:nvSpPr>
        <p:spPr bwMode="auto">
          <a:xfrm>
            <a:off x="2316163" y="1566863"/>
            <a:ext cx="498475" cy="392112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algn="ctr" w="12700">
                <a:solidFill>
                  <a:srgbClr val="000000"/>
                </a:solidFill>
                <a:round/>
                <a:headEnd/>
                <a:tailEnd len="lg" type="triangle" w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1" name="Стрелка вправо 10"/>
          <p:cNvSpPr>
            <a:spLocks noChangeArrowheads="1"/>
          </p:cNvSpPr>
          <p:nvPr/>
        </p:nvSpPr>
        <p:spPr bwMode="auto">
          <a:xfrm>
            <a:off x="2316163" y="2125663"/>
            <a:ext cx="498475" cy="392112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algn="ctr" w="12700">
                <a:solidFill>
                  <a:srgbClr val="000000"/>
                </a:solidFill>
                <a:round/>
                <a:headEnd/>
                <a:tailEnd len="lg" type="triangle" w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Макет слайда (расположение элементов)</a:t>
            </a:r>
          </a:p>
        </p:txBody>
      </p:sp>
      <p:sp>
        <p:nvSpPr>
          <p:cNvPr id="17411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FAD6203-B599-4FEA-BBF9-CD52510C5952}" type="slidenum">
              <a:rPr lang="ru-RU" smtClean="0"/>
              <a:pPr eaLnBrk="1" hangingPunct="1"/>
              <a:t>14</a:t>
            </a:fld>
            <a:endParaRPr lang="ru-RU" smtClean="0"/>
          </a:p>
        </p:txBody>
      </p:sp>
      <p:pic>
        <p:nvPicPr>
          <p:cNvPr id="17412" name="Picture 4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3" y="955675"/>
            <a:ext cx="36957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17413" name="Прямоугольник 4"/>
          <p:cNvSpPr>
            <a:spLocks noChangeArrowheads="1"/>
          </p:cNvSpPr>
          <p:nvPr/>
        </p:nvSpPr>
        <p:spPr bwMode="auto">
          <a:xfrm>
            <a:off x="400050" y="1925638"/>
            <a:ext cx="37147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3200" b="0">
                <a:solidFill>
                  <a:srgbClr val="000000"/>
                </a:solidFill>
              </a:rPr>
              <a:t>или </a:t>
            </a:r>
            <a:r>
              <a:rPr lang="ru-RU" sz="3200" i="1">
                <a:solidFill>
                  <a:srgbClr val="000000"/>
                </a:solidFill>
              </a:rPr>
              <a:t>ПКМ – Макет</a:t>
            </a:r>
            <a:endParaRPr lang="ru-RU" i="1"/>
          </a:p>
        </p:txBody>
      </p:sp>
      <p:pic>
        <p:nvPicPr>
          <p:cNvPr id="17414" name="Picture 5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950" y="928688"/>
            <a:ext cx="4583113" cy="502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774700" y="3095625"/>
            <a:ext cx="2943225" cy="1911350"/>
            <a:chOff x="338" y="3641"/>
            <a:chExt cx="1854" cy="1204"/>
          </a:xfrm>
        </p:grpSpPr>
        <p:sp>
          <p:nvSpPr>
            <p:cNvPr id="17416" name="Text Box 7"/>
            <p:cNvSpPr txBox="1">
              <a:spLocks noChangeArrowheads="1"/>
            </p:cNvSpPr>
            <p:nvPr/>
          </p:nvSpPr>
          <p:spPr bwMode="auto">
            <a:xfrm>
              <a:off x="632" y="3701"/>
              <a:ext cx="1560" cy="1144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2800"/>
                <a:t>  Можно все </a:t>
              </a:r>
              <a:r>
                <a:rPr lang="en-US" sz="2800"/>
                <a:t/>
              </a:r>
              <a:br>
                <a:rPr lang="en-US" sz="2800"/>
              </a:br>
              <a:r>
                <a:rPr lang="en-US" sz="2800"/>
                <a:t>  </a:t>
              </a:r>
              <a:r>
                <a:rPr lang="ru-RU" sz="2800"/>
                <a:t>настроить </a:t>
              </a:r>
              <a:r>
                <a:rPr lang="en-US" sz="2800"/>
                <a:t/>
              </a:r>
              <a:br>
                <a:rPr lang="en-US" sz="2800"/>
              </a:br>
              <a:r>
                <a:rPr lang="en-US" sz="2800"/>
                <a:t>  </a:t>
              </a:r>
              <a:r>
                <a:rPr lang="ru-RU" sz="2800"/>
                <a:t>вручную!</a:t>
              </a:r>
              <a:r>
                <a:rPr lang="en-US" sz="2800"/>
                <a:t> </a:t>
              </a:r>
              <a:r>
                <a:rPr lang="ru-RU" sz="2800"/>
                <a:t/>
              </a:r>
              <a:br>
                <a:rPr lang="ru-RU" sz="2800"/>
              </a:br>
              <a:r>
                <a:rPr lang="ru-RU" sz="2800"/>
                <a:t>  </a:t>
              </a:r>
              <a:r>
                <a:rPr lang="ru-RU" sz="2800" i="1">
                  <a:solidFill>
                    <a:srgbClr val="3333FF"/>
                  </a:solidFill>
                </a:rPr>
                <a:t>Время…</a:t>
              </a:r>
            </a:p>
          </p:txBody>
        </p:sp>
        <p:sp>
          <p:nvSpPr>
            <p:cNvPr id="17417" name="Oval 8"/>
            <p:cNvSpPr>
              <a:spLocks noChangeArrowheads="1"/>
            </p:cNvSpPr>
            <p:nvPr/>
          </p:nvSpPr>
          <p:spPr bwMode="auto">
            <a:xfrm>
              <a:off x="338" y="364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Текст (надписи)</a:t>
            </a:r>
          </a:p>
        </p:txBody>
      </p:sp>
      <p:sp>
        <p:nvSpPr>
          <p:cNvPr id="18435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B57E4749-A5E8-4531-ABA3-C15483FB730B}" type="slidenum">
              <a:rPr lang="ru-RU" smtClean="0"/>
              <a:pPr eaLnBrk="1" hangingPunct="1"/>
              <a:t>15</a:t>
            </a:fld>
            <a:endParaRPr lang="ru-RU" smtClean="0"/>
          </a:p>
        </p:txBody>
      </p:sp>
      <p:pic>
        <p:nvPicPr>
          <p:cNvPr id="39938" name="Picture 2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975" y="1327150"/>
            <a:ext cx="5851525" cy="440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 bwMode="auto">
          <a:xfrm>
            <a:off x="5267325" y="1831975"/>
            <a:ext cx="1520825" cy="627063"/>
          </a:xfrm>
          <a:prstGeom prst="wedgeRoundRectCallout">
            <a:avLst>
              <a:gd name="adj1" fmla="val 3381"/>
              <a:gd name="adj2" fmla="val 123156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sp>
        <p:nvSpPr>
          <p:cNvPr id="6" name="Скругленная прямоугольная выноска 5"/>
          <p:cNvSpPr/>
          <p:nvPr/>
        </p:nvSpPr>
        <p:spPr bwMode="auto">
          <a:xfrm>
            <a:off x="2114550" y="3840163"/>
            <a:ext cx="1520825" cy="627062"/>
          </a:xfrm>
          <a:prstGeom prst="wedgeRoundRectCallout">
            <a:avLst>
              <a:gd name="adj1" fmla="val 81071"/>
              <a:gd name="adj2" fmla="val -95248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pic>
        <p:nvPicPr>
          <p:cNvPr id="39939" name="Picture 3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163" y="936625"/>
            <a:ext cx="523240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39941" name="Picture 5" descr="Оре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6913" y="1389063"/>
            <a:ext cx="244475" cy="21907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2" descr="Оре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0" y="3673475"/>
            <a:ext cx="4608513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19" name="Скругленная прямоугольная выноска 18"/>
          <p:cNvSpPr/>
          <p:nvPr/>
        </p:nvSpPr>
        <p:spPr bwMode="auto">
          <a:xfrm>
            <a:off x="1330325" y="5276850"/>
            <a:ext cx="2136775" cy="627063"/>
          </a:xfrm>
          <a:prstGeom prst="wedgeRoundRectCallout">
            <a:avLst>
              <a:gd name="adj1" fmla="val 78292"/>
              <a:gd name="adj2" fmla="val -117974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зачеркивание</a:t>
            </a:r>
          </a:p>
        </p:txBody>
      </p:sp>
      <p:sp>
        <p:nvSpPr>
          <p:cNvPr id="20" name="Скругленная прямоугольная выноска 19"/>
          <p:cNvSpPr/>
          <p:nvPr/>
        </p:nvSpPr>
        <p:spPr bwMode="auto">
          <a:xfrm>
            <a:off x="3741738" y="5467350"/>
            <a:ext cx="1376362" cy="850900"/>
          </a:xfrm>
          <a:prstGeom prst="wedgeRoundRectCallout">
            <a:avLst>
              <a:gd name="adj1" fmla="val 18436"/>
              <a:gd name="adj2" fmla="val -124602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тень </a:t>
            </a:r>
            <a:br>
              <a:rPr lang="ru-RU" sz="2200" b="0" dirty="0">
                <a:latin typeface="Arial" charset="0"/>
              </a:rPr>
            </a:br>
            <a:r>
              <a:rPr lang="ru-RU" sz="2200" b="0" dirty="0">
                <a:latin typeface="Arial" charset="0"/>
              </a:rPr>
              <a:t>от букв</a:t>
            </a:r>
          </a:p>
        </p:txBody>
      </p:sp>
      <p:sp>
        <p:nvSpPr>
          <p:cNvPr id="21" name="Скругленная прямоугольная выноска 20"/>
          <p:cNvSpPr/>
          <p:nvPr/>
        </p:nvSpPr>
        <p:spPr bwMode="auto">
          <a:xfrm>
            <a:off x="5345113" y="5372100"/>
            <a:ext cx="1519237" cy="627063"/>
          </a:xfrm>
          <a:prstGeom prst="wedgeRoundRectCallout">
            <a:avLst>
              <a:gd name="adj1" fmla="val -53182"/>
              <a:gd name="adj2" fmla="val -138806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интервал</a:t>
            </a:r>
          </a:p>
        </p:txBody>
      </p:sp>
      <p:sp>
        <p:nvSpPr>
          <p:cNvPr id="22" name="Скругленная прямоугольная выноска 21"/>
          <p:cNvSpPr/>
          <p:nvPr/>
        </p:nvSpPr>
        <p:spPr bwMode="auto">
          <a:xfrm>
            <a:off x="7185025" y="3313113"/>
            <a:ext cx="1627188" cy="1092200"/>
          </a:xfrm>
          <a:prstGeom prst="wedgeRoundRectCallout">
            <a:avLst>
              <a:gd name="adj1" fmla="val -69946"/>
              <a:gd name="adj2" fmla="val 25576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очистить </a:t>
            </a:r>
            <a:br>
              <a:rPr lang="ru-RU" sz="2200" b="0" dirty="0">
                <a:latin typeface="Arial" charset="0"/>
              </a:rPr>
            </a:br>
            <a:r>
              <a:rPr lang="ru-RU" sz="2200" b="0" dirty="0">
                <a:latin typeface="Arial" charset="0"/>
              </a:rPr>
              <a:t>формат</a:t>
            </a:r>
          </a:p>
        </p:txBody>
      </p:sp>
      <p:sp>
        <p:nvSpPr>
          <p:cNvPr id="14" name="Скругленная прямоугольная выноска 13"/>
          <p:cNvSpPr/>
          <p:nvPr/>
        </p:nvSpPr>
        <p:spPr bwMode="auto">
          <a:xfrm>
            <a:off x="3100388" y="2581275"/>
            <a:ext cx="3348037" cy="850900"/>
          </a:xfrm>
          <a:prstGeom prst="wedgeRoundRectCallout">
            <a:avLst>
              <a:gd name="adj1" fmla="val 32241"/>
              <a:gd name="adj2" fmla="val 91719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увеличить</a:t>
            </a:r>
            <a:r>
              <a:rPr lang="en-US" sz="2200" b="0" dirty="0">
                <a:latin typeface="Arial" charset="0"/>
              </a:rPr>
              <a:t>/</a:t>
            </a:r>
            <a:r>
              <a:rPr lang="ru-RU" sz="2200" b="0" dirty="0">
                <a:latin typeface="Arial" charset="0"/>
              </a:rPr>
              <a:t>уменьшить</a:t>
            </a:r>
          </a:p>
          <a:p>
            <a:pPr algn="ctr">
              <a:defRPr/>
            </a:pPr>
            <a:r>
              <a:rPr lang="ru-RU" sz="2200" b="0" dirty="0">
                <a:latin typeface="Arial" charset="0"/>
              </a:rPr>
              <a:t>размер шрифта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3993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9593E-6 L -0.30121 -0.21208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69" y="-1061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3994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19" grpId="0" animBg="1"/>
      <p:bldP spid="20" grpId="0" animBg="1"/>
      <p:bldP spid="21" grpId="0" animBg="1"/>
      <p:bldP spid="22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Текст (надписи)</a:t>
            </a:r>
          </a:p>
        </p:txBody>
      </p:sp>
      <p:sp>
        <p:nvSpPr>
          <p:cNvPr id="19459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93623F1-4B57-4F75-988B-8B1D75BD5B4A}" type="slidenum">
              <a:rPr lang="ru-RU" smtClean="0"/>
              <a:pPr eaLnBrk="1" hangingPunct="1"/>
              <a:t>16</a:t>
            </a:fld>
            <a:endParaRPr lang="ru-RU" smtClean="0"/>
          </a:p>
        </p:txBody>
      </p:sp>
      <p:pic>
        <p:nvPicPr>
          <p:cNvPr id="19460" name="Picture 11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775" y="2247900"/>
            <a:ext cx="5230813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25" name="Скругленная прямоугольная выноска 24"/>
          <p:cNvSpPr/>
          <p:nvPr/>
        </p:nvSpPr>
        <p:spPr bwMode="auto">
          <a:xfrm>
            <a:off x="392113" y="1465263"/>
            <a:ext cx="1198562" cy="627062"/>
          </a:xfrm>
          <a:prstGeom prst="wedgeRoundRectCallout">
            <a:avLst>
              <a:gd name="adj1" fmla="val 78099"/>
              <a:gd name="adj2" fmla="val 124433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списки</a:t>
            </a:r>
          </a:p>
        </p:txBody>
      </p:sp>
      <p:sp>
        <p:nvSpPr>
          <p:cNvPr id="26" name="Скругленная прямоугольная выноска 25"/>
          <p:cNvSpPr/>
          <p:nvPr/>
        </p:nvSpPr>
        <p:spPr bwMode="auto">
          <a:xfrm>
            <a:off x="1698625" y="985838"/>
            <a:ext cx="2695575" cy="881062"/>
          </a:xfrm>
          <a:prstGeom prst="wedgeRoundRectCallout">
            <a:avLst>
              <a:gd name="adj1" fmla="val 29875"/>
              <a:gd name="adj2" fmla="val 130724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повысить</a:t>
            </a:r>
            <a:r>
              <a:rPr lang="en-US" sz="2200" b="0" dirty="0">
                <a:latin typeface="Arial" charset="0"/>
              </a:rPr>
              <a:t>/</a:t>
            </a:r>
            <a:r>
              <a:rPr lang="ru-RU" sz="2200" b="0" dirty="0">
                <a:latin typeface="Arial" charset="0"/>
              </a:rPr>
              <a:t>понизить</a:t>
            </a:r>
          </a:p>
          <a:p>
            <a:pPr algn="ctr">
              <a:defRPr/>
            </a:pPr>
            <a:r>
              <a:rPr lang="ru-RU" sz="2200" b="0" dirty="0">
                <a:latin typeface="Arial" charset="0"/>
              </a:rPr>
              <a:t>уровень</a:t>
            </a:r>
          </a:p>
        </p:txBody>
      </p:sp>
      <p:sp>
        <p:nvSpPr>
          <p:cNvPr id="27" name="Скругленная прямоугольная выноска 26"/>
          <p:cNvSpPr/>
          <p:nvPr/>
        </p:nvSpPr>
        <p:spPr bwMode="auto">
          <a:xfrm>
            <a:off x="4549775" y="985838"/>
            <a:ext cx="2693988" cy="881062"/>
          </a:xfrm>
          <a:prstGeom prst="wedgeRoundRectCallout">
            <a:avLst>
              <a:gd name="adj1" fmla="val -19039"/>
              <a:gd name="adj2" fmla="val 129375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интервал </a:t>
            </a:r>
            <a:br>
              <a:rPr lang="ru-RU" sz="2200" b="0" dirty="0">
                <a:latin typeface="Arial" charset="0"/>
              </a:rPr>
            </a:br>
            <a:r>
              <a:rPr lang="ru-RU" sz="2200" b="0" dirty="0">
                <a:latin typeface="Arial" charset="0"/>
              </a:rPr>
              <a:t>между строками</a:t>
            </a:r>
          </a:p>
        </p:txBody>
      </p:sp>
      <p:sp>
        <p:nvSpPr>
          <p:cNvPr id="29" name="Скругленная прямоугольная выноска 28"/>
          <p:cNvSpPr/>
          <p:nvPr/>
        </p:nvSpPr>
        <p:spPr bwMode="auto">
          <a:xfrm>
            <a:off x="1758950" y="4813300"/>
            <a:ext cx="1519238" cy="627063"/>
          </a:xfrm>
          <a:prstGeom prst="wedgeRoundRectCallout">
            <a:avLst>
              <a:gd name="adj1" fmla="val 122655"/>
              <a:gd name="adj2" fmla="val -197513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колонки</a:t>
            </a:r>
          </a:p>
        </p:txBody>
      </p:sp>
      <p:sp>
        <p:nvSpPr>
          <p:cNvPr id="30" name="Скругленная прямоугольная выноска 29"/>
          <p:cNvSpPr/>
          <p:nvPr/>
        </p:nvSpPr>
        <p:spPr bwMode="auto">
          <a:xfrm>
            <a:off x="2790825" y="5788025"/>
            <a:ext cx="3040063" cy="627063"/>
          </a:xfrm>
          <a:prstGeom prst="wedgeRoundRectCallout">
            <a:avLst>
              <a:gd name="adj1" fmla="val 69124"/>
              <a:gd name="adj2" fmla="val -256221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все свойства абзаца</a:t>
            </a:r>
          </a:p>
        </p:txBody>
      </p:sp>
      <p:pic>
        <p:nvPicPr>
          <p:cNvPr id="40972" name="Picture 12" descr="Оре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0888" y="2849563"/>
            <a:ext cx="2946400" cy="33909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317500" dir="5820000" sx="104000" sy="104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973" name="Picture 13" descr="Оре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525" y="3544888"/>
            <a:ext cx="2857500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40974" name="Picture 14" descr="Оре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138613"/>
            <a:ext cx="47244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13" name="Скругленная прямоугольная выноска 12"/>
          <p:cNvSpPr/>
          <p:nvPr/>
        </p:nvSpPr>
        <p:spPr bwMode="auto">
          <a:xfrm>
            <a:off x="6851650" y="2009775"/>
            <a:ext cx="1233488" cy="625475"/>
          </a:xfrm>
          <a:prstGeom prst="wedgeRoundRectCallout">
            <a:avLst>
              <a:gd name="adj1" fmla="val -93692"/>
              <a:gd name="adj2" fmla="val 46526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sp>
        <p:nvSpPr>
          <p:cNvPr id="14" name="Скругленная прямоугольная выноска 13"/>
          <p:cNvSpPr/>
          <p:nvPr/>
        </p:nvSpPr>
        <p:spPr bwMode="auto">
          <a:xfrm>
            <a:off x="6791325" y="2733675"/>
            <a:ext cx="1233488" cy="625475"/>
          </a:xfrm>
          <a:prstGeom prst="wedgeRoundRectCallout">
            <a:avLst>
              <a:gd name="adj1" fmla="val -93692"/>
              <a:gd name="adj2" fmla="val 46526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sp>
        <p:nvSpPr>
          <p:cNvPr id="15" name="Скругленная прямоугольная выноска 14"/>
          <p:cNvSpPr/>
          <p:nvPr/>
        </p:nvSpPr>
        <p:spPr bwMode="auto">
          <a:xfrm>
            <a:off x="6791325" y="3433763"/>
            <a:ext cx="1233488" cy="625475"/>
          </a:xfrm>
          <a:prstGeom prst="wedgeRoundRectCallout">
            <a:avLst>
              <a:gd name="adj1" fmla="val -93692"/>
              <a:gd name="adj2" fmla="val 46526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9" grpId="0" animBg="1"/>
      <p:bldP spid="29" grpId="1" animBg="1"/>
      <p:bldP spid="30" grpId="0" animBg="1"/>
      <p:bldP spid="30" grpId="1" animBg="1"/>
      <p:bldP spid="13" grpId="0" animBg="1"/>
      <p:bldP spid="13" grpId="1" animBg="1"/>
      <p:bldP spid="14" grpId="0" animBg="1"/>
      <p:bldP spid="14" grpId="1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Текст (надписи)</a:t>
            </a:r>
          </a:p>
        </p:txBody>
      </p:sp>
      <p:sp>
        <p:nvSpPr>
          <p:cNvPr id="20483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22070926-2248-46F1-A662-3D8CA124FA3E}" type="slidenum">
              <a:rPr lang="ru-RU" smtClean="0"/>
              <a:pPr eaLnBrk="1" hangingPunct="1"/>
              <a:t>17</a:t>
            </a:fld>
            <a:endParaRPr lang="ru-RU" smtClean="0"/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312738" y="3182938"/>
            <a:ext cx="4065587" cy="2024062"/>
            <a:chOff x="2318904" y="4603502"/>
            <a:chExt cx="3009900" cy="1498600"/>
          </a:xfrm>
        </p:grpSpPr>
        <p:pic>
          <p:nvPicPr>
            <p:cNvPr id="20495" name="Picture 10" descr="Орех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8904" y="4603502"/>
              <a:ext cx="3009900" cy="149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</p:pic>
        <p:grpSp>
          <p:nvGrpSpPr>
            <p:cNvPr id="20496" name="Группа 19"/>
            <p:cNvGrpSpPr>
              <a:grpSpLocks/>
            </p:cNvGrpSpPr>
            <p:nvPr/>
          </p:nvGrpSpPr>
          <p:grpSpPr bwMode="auto">
            <a:xfrm>
              <a:off x="3479472" y="4731371"/>
              <a:ext cx="237505" cy="244389"/>
              <a:chOff x="3135086" y="1365662"/>
              <a:chExt cx="819397" cy="843148"/>
            </a:xfrm>
          </p:grpSpPr>
          <p:grpSp>
            <p:nvGrpSpPr>
              <p:cNvPr id="20497" name="Группа 15"/>
              <p:cNvGrpSpPr>
                <a:grpSpLocks/>
              </p:cNvGrpSpPr>
              <p:nvPr/>
            </p:nvGrpSpPr>
            <p:grpSpPr bwMode="auto">
              <a:xfrm>
                <a:off x="3182587" y="1365662"/>
                <a:ext cx="771896" cy="843148"/>
                <a:chOff x="3182587" y="1365662"/>
                <a:chExt cx="771896" cy="843148"/>
              </a:xfrm>
            </p:grpSpPr>
            <p:sp>
              <p:nvSpPr>
                <p:cNvPr id="14" name="Дуга 13"/>
                <p:cNvSpPr/>
                <p:nvPr/>
              </p:nvSpPr>
              <p:spPr bwMode="auto">
                <a:xfrm>
                  <a:off x="3181798" y="1366513"/>
                  <a:ext cx="774458" cy="770463"/>
                </a:xfrm>
                <a:prstGeom prst="arc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5" name="Дуга 14"/>
                <p:cNvSpPr/>
                <p:nvPr/>
              </p:nvSpPr>
              <p:spPr bwMode="auto">
                <a:xfrm rot="5400000">
                  <a:off x="3183795" y="1437507"/>
                  <a:ext cx="770463" cy="774458"/>
                </a:xfrm>
                <a:prstGeom prst="arc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</p:grpSp>
          <p:grpSp>
            <p:nvGrpSpPr>
              <p:cNvPr id="20498" name="Группа 16"/>
              <p:cNvGrpSpPr>
                <a:grpSpLocks/>
              </p:cNvGrpSpPr>
              <p:nvPr/>
            </p:nvGrpSpPr>
            <p:grpSpPr bwMode="auto">
              <a:xfrm rot="10800000">
                <a:off x="3135086" y="1365662"/>
                <a:ext cx="771896" cy="843148"/>
                <a:chOff x="3182587" y="1365662"/>
                <a:chExt cx="771896" cy="843148"/>
              </a:xfrm>
            </p:grpSpPr>
            <p:sp>
              <p:nvSpPr>
                <p:cNvPr id="18" name="Дуга 17"/>
                <p:cNvSpPr/>
                <p:nvPr/>
              </p:nvSpPr>
              <p:spPr bwMode="auto">
                <a:xfrm>
                  <a:off x="3210356" y="1364505"/>
                  <a:ext cx="782565" cy="770463"/>
                </a:xfrm>
                <a:prstGeom prst="arc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  <p:sp>
              <p:nvSpPr>
                <p:cNvPr id="19" name="Дуга 18"/>
                <p:cNvSpPr/>
                <p:nvPr/>
              </p:nvSpPr>
              <p:spPr bwMode="auto">
                <a:xfrm rot="5400000">
                  <a:off x="3216407" y="1431445"/>
                  <a:ext cx="770463" cy="782565"/>
                </a:xfrm>
                <a:prstGeom prst="arc">
                  <a:avLst/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ru-RU">
                    <a:latin typeface="Arial" charset="0"/>
                  </a:endParaRPr>
                </a:p>
              </p:txBody>
            </p:sp>
          </p:grpSp>
        </p:grpSp>
      </p:grpSp>
      <p:grpSp>
        <p:nvGrpSpPr>
          <p:cNvPr id="6" name="Группа 21"/>
          <p:cNvGrpSpPr>
            <a:grpSpLocks/>
          </p:cNvGrpSpPr>
          <p:nvPr/>
        </p:nvGrpSpPr>
        <p:grpSpPr bwMode="auto">
          <a:xfrm>
            <a:off x="466725" y="3305175"/>
            <a:ext cx="3808413" cy="1441450"/>
            <a:chOff x="5644240" y="4213761"/>
            <a:chExt cx="2819400" cy="1066800"/>
          </a:xfrm>
        </p:grpSpPr>
        <p:pic>
          <p:nvPicPr>
            <p:cNvPr id="20493" name="Picture 9" descr="Орех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4240" y="4213761"/>
              <a:ext cx="2819400" cy="1066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</p:pic>
        <p:sp>
          <p:nvSpPr>
            <p:cNvPr id="21" name="Дуга 20"/>
            <p:cNvSpPr/>
            <p:nvPr/>
          </p:nvSpPr>
          <p:spPr bwMode="auto">
            <a:xfrm>
              <a:off x="6959333" y="4263106"/>
              <a:ext cx="225646" cy="225579"/>
            </a:xfrm>
            <a:prstGeom prst="arc">
              <a:avLst>
                <a:gd name="adj1" fmla="val 18663857"/>
                <a:gd name="adj2" fmla="val 16242610"/>
              </a:avLst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wrap="none" lIns="90000" tIns="46800" rIns="90000" bIns="46800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pic>
        <p:nvPicPr>
          <p:cNvPr id="41986" name="Picture 2" descr="Оре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988" y="895350"/>
            <a:ext cx="4124325" cy="1906588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165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987" name="Picture 3" descr="Оре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0" y="904875"/>
            <a:ext cx="3495675" cy="567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41989" name="Picture 5" descr="Орех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0" y="904875"/>
            <a:ext cx="3484563" cy="565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41990" name="Picture 6" descr="Орех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613" y="904875"/>
            <a:ext cx="3922712" cy="550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23" name="Стрелка вправо 22"/>
          <p:cNvSpPr>
            <a:spLocks noChangeArrowheads="1"/>
          </p:cNvSpPr>
          <p:nvPr/>
        </p:nvSpPr>
        <p:spPr bwMode="auto">
          <a:xfrm>
            <a:off x="4133850" y="985838"/>
            <a:ext cx="498475" cy="392112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24" name="Стрелка вправо 23"/>
          <p:cNvSpPr>
            <a:spLocks noChangeArrowheads="1"/>
          </p:cNvSpPr>
          <p:nvPr/>
        </p:nvSpPr>
        <p:spPr bwMode="auto">
          <a:xfrm>
            <a:off x="4133850" y="1638300"/>
            <a:ext cx="498475" cy="392113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25" name="Стрелка вправо 24"/>
          <p:cNvSpPr>
            <a:spLocks noChangeArrowheads="1"/>
          </p:cNvSpPr>
          <p:nvPr/>
        </p:nvSpPr>
        <p:spPr bwMode="auto">
          <a:xfrm>
            <a:off x="4133850" y="2255838"/>
            <a:ext cx="498475" cy="392112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Рисунки</a:t>
            </a:r>
          </a:p>
        </p:txBody>
      </p:sp>
      <p:sp>
        <p:nvSpPr>
          <p:cNvPr id="21507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8DAE10A-0B29-4FE1-9FA2-E42673102559}" type="slidenum">
              <a:rPr lang="ru-RU" smtClean="0"/>
              <a:pPr eaLnBrk="1" hangingPunct="1"/>
              <a:t>18</a:t>
            </a:fld>
            <a:endParaRPr lang="ru-RU" smtClean="0"/>
          </a:p>
        </p:txBody>
      </p:sp>
      <p:pic>
        <p:nvPicPr>
          <p:cNvPr id="21508" name="Picture 4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8" y="1001713"/>
            <a:ext cx="369570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43015" name="Picture 7" descr="Оре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1738" y="1027113"/>
            <a:ext cx="3073400" cy="533082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Стрелка вправо 26"/>
          <p:cNvSpPr>
            <a:spLocks noChangeArrowheads="1"/>
          </p:cNvSpPr>
          <p:nvPr/>
        </p:nvSpPr>
        <p:spPr bwMode="auto">
          <a:xfrm>
            <a:off x="4410075" y="1550988"/>
            <a:ext cx="498475" cy="392112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28" name="Скругленная прямоугольная выноска 27"/>
          <p:cNvSpPr/>
          <p:nvPr/>
        </p:nvSpPr>
        <p:spPr bwMode="auto">
          <a:xfrm>
            <a:off x="7539038" y="2608263"/>
            <a:ext cx="1198562" cy="627062"/>
          </a:xfrm>
          <a:prstGeom prst="wedgeRoundRectCallout">
            <a:avLst>
              <a:gd name="adj1" fmla="val -82515"/>
              <a:gd name="adj2" fmla="val 126352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pic>
        <p:nvPicPr>
          <p:cNvPr id="43016" name="Picture 8" descr="Оре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3" y="2557463"/>
            <a:ext cx="372427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30" name="Скругленная прямоугольная выноска 29"/>
          <p:cNvSpPr/>
          <p:nvPr/>
        </p:nvSpPr>
        <p:spPr bwMode="auto">
          <a:xfrm>
            <a:off x="2727325" y="3113088"/>
            <a:ext cx="1198563" cy="627062"/>
          </a:xfrm>
          <a:prstGeom prst="wedgeRoundRectCallout">
            <a:avLst>
              <a:gd name="adj1" fmla="val -96569"/>
              <a:gd name="adj2" fmla="val -7958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pic>
        <p:nvPicPr>
          <p:cNvPr id="43017" name="Picture 9" descr="Оре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38" y="4067175"/>
            <a:ext cx="3822700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31" name="Стрелка вправо 30"/>
          <p:cNvSpPr>
            <a:spLocks noChangeArrowheads="1"/>
          </p:cNvSpPr>
          <p:nvPr/>
        </p:nvSpPr>
        <p:spPr bwMode="auto">
          <a:xfrm rot="5400000">
            <a:off x="1823244" y="3898106"/>
            <a:ext cx="498475" cy="392113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 w="25400" algn="ctr">
            <a:solidFill>
              <a:schemeClr val="bg1"/>
            </a:solidFill>
            <a:round/>
            <a:headEnd/>
            <a:tailEnd type="triangl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8" grpId="1" animBg="1"/>
      <p:bldP spid="30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Рисунки</a:t>
            </a:r>
          </a:p>
        </p:txBody>
      </p:sp>
      <p:sp>
        <p:nvSpPr>
          <p:cNvPr id="22531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40E18AB-64D7-4324-8AFA-61F515C63F0D}" type="slidenum">
              <a:rPr lang="ru-RU" smtClean="0"/>
              <a:pPr eaLnBrk="1" hangingPunct="1"/>
              <a:t>19</a:t>
            </a:fld>
            <a:endParaRPr lang="ru-RU" smtClean="0"/>
          </a:p>
        </p:txBody>
      </p:sp>
      <p:pic>
        <p:nvPicPr>
          <p:cNvPr id="22532" name="Picture 4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9738" y="831850"/>
            <a:ext cx="1887537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pic>
        <p:nvPicPr>
          <p:cNvPr id="44039" name="Picture 7" descr="Орех"/>
          <p:cNvPicPr>
            <a:picLocks noChangeAspect="1" noChangeArrowheads="1"/>
          </p:cNvPicPr>
          <p:nvPr/>
        </p:nvPicPr>
        <p:blipFill>
          <a:blip r:embed="rId3" cstate="print"/>
          <a:srcRect b="67"/>
          <a:stretch>
            <a:fillRect/>
          </a:stretch>
        </p:blipFill>
        <p:spPr bwMode="auto">
          <a:xfrm>
            <a:off x="2814638" y="982663"/>
            <a:ext cx="5721350" cy="1665287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165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040" name="Picture 8" descr="Оре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800" y="3009900"/>
            <a:ext cx="4924425" cy="1128713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165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041" name="Picture 9" descr="Оре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55738" y="4219575"/>
            <a:ext cx="4165600" cy="23368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165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043" name="Picture 11" descr="Орех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57863" y="3016250"/>
            <a:ext cx="2665412" cy="1128713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Стрелка углом 14"/>
          <p:cNvSpPr/>
          <p:nvPr/>
        </p:nvSpPr>
        <p:spPr bwMode="auto">
          <a:xfrm flipV="1">
            <a:off x="1081088" y="4108450"/>
            <a:ext cx="344487" cy="368300"/>
          </a:xfrm>
          <a:prstGeom prst="bentArrow">
            <a:avLst/>
          </a:prstGeom>
          <a:solidFill>
            <a:srgbClr val="3333FF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0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Презентации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7D5FFD4-71AF-4869-A4CC-A844EDE4E4ED}" type="slidenum">
              <a:rPr lang="ru-RU" smtClean="0"/>
              <a:pPr eaLnBrk="1" hangingPunct="1"/>
              <a:t>2</a:t>
            </a:fld>
            <a:endParaRPr lang="ru-RU" smtClean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74650" y="815975"/>
            <a:ext cx="8424863" cy="538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4625" indent="-174625">
              <a:spcBef>
                <a:spcPct val="50000"/>
              </a:spcBef>
              <a:defRPr/>
            </a:pPr>
            <a:r>
              <a:rPr lang="ru-RU" sz="2600" dirty="0">
                <a:solidFill>
                  <a:srgbClr val="3333FF"/>
                </a:solidFill>
                <a:latin typeface="Arial" charset="0"/>
              </a:rPr>
              <a:t>Основная задача </a:t>
            </a:r>
            <a:r>
              <a:rPr lang="ru-RU" sz="2600" b="0" dirty="0">
                <a:latin typeface="Arial" charset="0"/>
              </a:rPr>
              <a:t>– иллюстрации для выступления.</a:t>
            </a:r>
          </a:p>
          <a:p>
            <a:pPr marL="174625" indent="-174625">
              <a:spcBef>
                <a:spcPts val="1200"/>
              </a:spcBef>
              <a:defRPr/>
            </a:pPr>
            <a:r>
              <a:rPr lang="ru-RU" sz="2600" dirty="0">
                <a:solidFill>
                  <a:srgbClr val="3333FF"/>
                </a:solidFill>
                <a:latin typeface="Arial" charset="0"/>
              </a:rPr>
              <a:t>Применение:</a:t>
            </a:r>
          </a:p>
          <a:p>
            <a:pPr marL="625475" lvl="1" indent="-271463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600" b="0" dirty="0">
                <a:latin typeface="Arial" charset="0"/>
              </a:rPr>
              <a:t>сопровождение докладов (защита диплома, диссертации)</a:t>
            </a:r>
          </a:p>
          <a:p>
            <a:pPr marL="625475" lvl="1" indent="-271463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600" b="0" dirty="0">
                <a:latin typeface="Arial" charset="0"/>
              </a:rPr>
              <a:t>выступления на конференциях</a:t>
            </a:r>
          </a:p>
          <a:p>
            <a:pPr marL="625475" lvl="1" indent="-271463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600" b="0" dirty="0">
                <a:latin typeface="Arial" charset="0"/>
              </a:rPr>
              <a:t>иллюстрации к урокам</a:t>
            </a:r>
          </a:p>
          <a:p>
            <a:pPr marL="625475" lvl="1" indent="-271463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600" b="0" dirty="0">
                <a:latin typeface="Arial" charset="0"/>
              </a:rPr>
              <a:t>рекламные ролики</a:t>
            </a:r>
          </a:p>
          <a:p>
            <a:pPr marL="168275" indent="-271463">
              <a:lnSpc>
                <a:spcPct val="90000"/>
              </a:lnSpc>
              <a:spcBef>
                <a:spcPts val="1200"/>
              </a:spcBef>
              <a:defRPr/>
            </a:pPr>
            <a:r>
              <a:rPr lang="ru-RU" sz="2600" dirty="0">
                <a:solidFill>
                  <a:srgbClr val="3333FF"/>
                </a:solidFill>
                <a:latin typeface="Arial" charset="0"/>
              </a:rPr>
              <a:t>Примеры:</a:t>
            </a:r>
          </a:p>
          <a:p>
            <a:pPr marL="625475" lvl="1" indent="-271463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400" i="1" dirty="0">
                <a:latin typeface="Arial" charset="0"/>
              </a:rPr>
              <a:t>Microsoft PowerPoint</a:t>
            </a:r>
            <a:r>
              <a:rPr lang="ru-RU" sz="2400" dirty="0">
                <a:latin typeface="Arial" charset="0"/>
              </a:rPr>
              <a:t> </a:t>
            </a:r>
            <a:r>
              <a:rPr lang="ru-RU" sz="2400" b="0" dirty="0">
                <a:latin typeface="Arial" charset="0"/>
              </a:rPr>
              <a:t>– файлы</a:t>
            </a:r>
            <a:r>
              <a:rPr lang="ru-RU" sz="2400" dirty="0">
                <a:latin typeface="Arial" charset="0"/>
              </a:rPr>
              <a:t>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*.ppt</a:t>
            </a:r>
            <a:r>
              <a:rPr lang="en-US" sz="2400" dirty="0">
                <a:latin typeface="Arial" charset="0"/>
              </a:rPr>
              <a:t>,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*.pptx</a:t>
            </a:r>
          </a:p>
          <a:p>
            <a:pPr marL="625475" lvl="1" indent="-271463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   *.pps</a:t>
            </a:r>
            <a:r>
              <a:rPr lang="en-US" sz="2400" dirty="0">
                <a:latin typeface="Arial" charset="0"/>
              </a:rPr>
              <a:t>,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*.ppsx</a:t>
            </a:r>
            <a:r>
              <a:rPr lang="en-US" sz="2400" dirty="0">
                <a:latin typeface="Arial" charset="0"/>
              </a:rPr>
              <a:t> – </a:t>
            </a:r>
            <a:r>
              <a:rPr lang="ru-RU" sz="2400" b="0" dirty="0">
                <a:latin typeface="Arial" charset="0"/>
              </a:rPr>
              <a:t>готовые к просмотру</a:t>
            </a:r>
            <a:r>
              <a:rPr lang="en-US" sz="2400" b="0" dirty="0">
                <a:latin typeface="Arial" charset="0"/>
              </a:rPr>
              <a:t>, </a:t>
            </a:r>
            <a:r>
              <a:rPr lang="ru-RU" sz="2400" b="0" dirty="0">
                <a:latin typeface="Arial" charset="0"/>
              </a:rPr>
              <a:t>                  </a:t>
            </a:r>
            <a:br>
              <a:rPr lang="ru-RU" sz="2400" b="0" dirty="0">
                <a:latin typeface="Arial" charset="0"/>
              </a:rPr>
            </a:br>
            <a:r>
              <a:rPr lang="ru-RU" sz="2400" b="0" dirty="0">
                <a:latin typeface="Arial" charset="0"/>
              </a:rPr>
              <a:t>               редактирование через        – Открыть</a:t>
            </a:r>
            <a:endParaRPr lang="en-US" sz="2400" b="0" i="1" dirty="0">
              <a:latin typeface="Arial" charset="0"/>
            </a:endParaRPr>
          </a:p>
          <a:p>
            <a:pPr marL="625475" lvl="1" indent="-271463">
              <a:lnSpc>
                <a:spcPct val="90000"/>
              </a:lnSpc>
              <a:spcBef>
                <a:spcPts val="1800"/>
              </a:spcBef>
              <a:buFontTx/>
              <a:buChar char="•"/>
              <a:defRPr/>
            </a:pPr>
            <a:r>
              <a:rPr lang="en-US" sz="2400" i="1" dirty="0" err="1">
                <a:latin typeface="Arial" charset="0"/>
              </a:rPr>
              <a:t>OpenOffice</a:t>
            </a:r>
            <a:r>
              <a:rPr lang="en-US" sz="2400" i="1" dirty="0">
                <a:latin typeface="Arial" charset="0"/>
              </a:rPr>
              <a:t> Impress</a:t>
            </a:r>
            <a:r>
              <a:rPr lang="en-US" sz="2400" b="0" i="1" dirty="0">
                <a:latin typeface="Arial" charset="0"/>
              </a:rPr>
              <a:t> </a:t>
            </a:r>
            <a:r>
              <a:rPr lang="en-US" sz="2400" b="0" dirty="0">
                <a:latin typeface="Arial" charset="0"/>
              </a:rPr>
              <a:t>– </a:t>
            </a:r>
            <a:r>
              <a:rPr lang="ru-RU" sz="2400" b="0" dirty="0">
                <a:latin typeface="Arial" charset="0"/>
              </a:rPr>
              <a:t>файлы</a:t>
            </a:r>
            <a:r>
              <a:rPr lang="ru-RU" sz="2400" dirty="0">
                <a:latin typeface="Arial" charset="0"/>
              </a:rPr>
              <a:t> </a:t>
            </a:r>
            <a:r>
              <a:rPr lang="ru-RU" sz="2400" dirty="0">
                <a:latin typeface="Courier New" pitchFamily="49" charset="0"/>
                <a:cs typeface="Courier New" pitchFamily="49" charset="0"/>
              </a:rPr>
              <a:t>*.</a:t>
            </a:r>
            <a:r>
              <a:rPr lang="en-US" sz="2400" dirty="0" err="1">
                <a:latin typeface="Courier New" pitchFamily="49" charset="0"/>
                <a:cs typeface="Courier New" pitchFamily="49" charset="0"/>
              </a:rPr>
              <a:t>odp</a:t>
            </a:r>
            <a:r>
              <a:rPr lang="en-US" sz="2400" dirty="0">
                <a:latin typeface="Arial" charset="0"/>
              </a:rPr>
              <a:t> – </a:t>
            </a:r>
            <a:r>
              <a:rPr lang="ru-RU" sz="2400" dirty="0">
                <a:solidFill>
                  <a:srgbClr val="00A200"/>
                </a:solidFill>
                <a:latin typeface="Arial" charset="0"/>
              </a:rPr>
              <a:t>бесплатно</a:t>
            </a:r>
            <a:endParaRPr lang="en-US" sz="2400" dirty="0">
              <a:solidFill>
                <a:srgbClr val="00A200"/>
              </a:solidFill>
              <a:latin typeface="Arial" charset="0"/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813" y="4300538"/>
            <a:ext cx="6731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513" y="5627688"/>
            <a:ext cx="558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8" descr="Оре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5170488"/>
            <a:ext cx="4826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Рисунки</a:t>
            </a:r>
          </a:p>
        </p:txBody>
      </p:sp>
      <p:sp>
        <p:nvSpPr>
          <p:cNvPr id="23555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FF3FCDF-09DF-49A8-AF6B-490CE64E0C4A}" type="slidenum">
              <a:rPr lang="ru-RU" smtClean="0"/>
              <a:pPr eaLnBrk="1" hangingPunct="1"/>
              <a:t>20</a:t>
            </a:fld>
            <a:endParaRPr lang="ru-RU" smtClean="0"/>
          </a:p>
        </p:txBody>
      </p:sp>
      <p:pic>
        <p:nvPicPr>
          <p:cNvPr id="45059" name="Picture 3" descr="Оре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088" y="1055688"/>
            <a:ext cx="2713037" cy="151765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165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5061" name="Picture 5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075" y="995363"/>
            <a:ext cx="166687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10" name="Стрелка вправо 9"/>
          <p:cNvSpPr>
            <a:spLocks noChangeArrowheads="1"/>
          </p:cNvSpPr>
          <p:nvPr/>
        </p:nvSpPr>
        <p:spPr bwMode="auto">
          <a:xfrm>
            <a:off x="5797550" y="1614488"/>
            <a:ext cx="498475" cy="392112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pic>
        <p:nvPicPr>
          <p:cNvPr id="11" name="Picture 5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52" t="3523" r="4976" b="29074"/>
          <a:stretch>
            <a:fillRect/>
          </a:stretch>
        </p:blipFill>
        <p:spPr bwMode="auto">
          <a:xfrm>
            <a:off x="6591300" y="1057275"/>
            <a:ext cx="1484313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45063" name="Picture 7" descr="Оре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375" y="2889250"/>
            <a:ext cx="4198938" cy="2062163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165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5064" name="Picture 8" descr="Оре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838" y="2781300"/>
            <a:ext cx="3297237" cy="384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15" name="Стрелка вправо 14"/>
          <p:cNvSpPr>
            <a:spLocks noChangeArrowheads="1"/>
          </p:cNvSpPr>
          <p:nvPr/>
        </p:nvSpPr>
        <p:spPr bwMode="auto">
          <a:xfrm>
            <a:off x="4870450" y="2979738"/>
            <a:ext cx="498475" cy="392112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6" name="Стрелка вправо 15"/>
          <p:cNvSpPr>
            <a:spLocks noChangeArrowheads="1"/>
          </p:cNvSpPr>
          <p:nvPr/>
        </p:nvSpPr>
        <p:spPr bwMode="auto">
          <a:xfrm>
            <a:off x="4870450" y="3525838"/>
            <a:ext cx="498475" cy="392112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pic>
        <p:nvPicPr>
          <p:cNvPr id="45067" name="Picture 11" descr="Орех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538" y="3613150"/>
            <a:ext cx="3297237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45068" name="Picture 12" descr="Орех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713" y="4208463"/>
            <a:ext cx="3287712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29" name="Стрелка вправо 28"/>
          <p:cNvSpPr>
            <a:spLocks noChangeArrowheads="1"/>
          </p:cNvSpPr>
          <p:nvPr/>
        </p:nvSpPr>
        <p:spPr bwMode="auto">
          <a:xfrm>
            <a:off x="4870450" y="4071938"/>
            <a:ext cx="498475" cy="392112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5" grpId="1" animBg="1"/>
      <p:bldP spid="16" grpId="0" animBg="1"/>
      <p:bldP spid="16" grpId="1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8" name="Picture 6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3" y="2532063"/>
            <a:ext cx="3775075" cy="248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Выравнивание и распределение</a:t>
            </a:r>
          </a:p>
        </p:txBody>
      </p:sp>
      <p:sp>
        <p:nvSpPr>
          <p:cNvPr id="24580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E8EB5D5-105A-4033-A3C6-EA0F308D156C}" type="slidenum">
              <a:rPr lang="ru-RU" smtClean="0"/>
              <a:pPr eaLnBrk="1" hangingPunct="1"/>
              <a:t>21</a:t>
            </a:fld>
            <a:endParaRPr lang="ru-RU" smtClean="0"/>
          </a:p>
        </p:txBody>
      </p:sp>
      <p:pic>
        <p:nvPicPr>
          <p:cNvPr id="24581" name="Рисунок 3" descr="Ананас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2150" y="1187450"/>
            <a:ext cx="5143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Рисунок 4" descr="Ананас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27138" y="1411288"/>
            <a:ext cx="5143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Рисунок 5" descr="Ананас.WM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27275" y="1254125"/>
            <a:ext cx="5143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4" name="Picture 2" descr="Оре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225" y="833438"/>
            <a:ext cx="2527300" cy="170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69635" name="Picture 3" descr="Оре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888" y="2870200"/>
            <a:ext cx="2425700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69636" name="Picture 4" descr="Орех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879975"/>
            <a:ext cx="2376488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12" name="Стрелка вправо 11"/>
          <p:cNvSpPr>
            <a:spLocks noChangeArrowheads="1"/>
          </p:cNvSpPr>
          <p:nvPr/>
        </p:nvSpPr>
        <p:spPr bwMode="auto">
          <a:xfrm>
            <a:off x="3932238" y="1743075"/>
            <a:ext cx="498475" cy="392113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925513" y="3214688"/>
            <a:ext cx="34623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/>
              <a:t>Формат – Выровнять </a:t>
            </a:r>
            <a:br>
              <a:rPr lang="ru-RU" sz="2000"/>
            </a:br>
            <a:r>
              <a:rPr lang="ru-RU" sz="2000"/>
              <a:t>по верхнему краю </a:t>
            </a:r>
          </a:p>
        </p:txBody>
      </p:sp>
      <p:sp>
        <p:nvSpPr>
          <p:cNvPr id="16" name="Стрелка вправо 15"/>
          <p:cNvSpPr>
            <a:spLocks noChangeArrowheads="1"/>
          </p:cNvSpPr>
          <p:nvPr/>
        </p:nvSpPr>
        <p:spPr bwMode="auto">
          <a:xfrm>
            <a:off x="4845050" y="3425825"/>
            <a:ext cx="498475" cy="392113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pic>
        <p:nvPicPr>
          <p:cNvPr id="69639" name="Picture 7" descr="Орех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3" y="4116388"/>
            <a:ext cx="3763962" cy="248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19" name="Стрелка вправо 18"/>
          <p:cNvSpPr>
            <a:spLocks noChangeArrowheads="1"/>
          </p:cNvSpPr>
          <p:nvPr/>
        </p:nvSpPr>
        <p:spPr bwMode="auto">
          <a:xfrm>
            <a:off x="4845050" y="5449888"/>
            <a:ext cx="498475" cy="392112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3371850" y="935038"/>
            <a:ext cx="1627188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/>
              <a:t>Выделить</a:t>
            </a:r>
            <a:br>
              <a:rPr lang="ru-RU" sz="2000"/>
            </a:br>
            <a:r>
              <a:rPr lang="ru-RU" sz="2000"/>
              <a:t>(</a:t>
            </a:r>
            <a:r>
              <a:rPr lang="en-US" sz="2000">
                <a:solidFill>
                  <a:srgbClr val="3333FF"/>
                </a:solidFill>
              </a:rPr>
              <a:t>+Shift</a:t>
            </a:r>
            <a:r>
              <a:rPr lang="ru-RU" sz="2000"/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6" grpId="0" animBg="1"/>
      <p:bldP spid="19" grpId="0" animBg="1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Добавление объектов на слайд</a:t>
            </a:r>
          </a:p>
        </p:txBody>
      </p:sp>
      <p:sp>
        <p:nvSpPr>
          <p:cNvPr id="25603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4AF9BF2D-6DF0-4F2C-877D-F606DF38A60B}" type="slidenum">
              <a:rPr lang="ru-RU" smtClean="0"/>
              <a:pPr eaLnBrk="1" hangingPunct="1"/>
              <a:t>22</a:t>
            </a:fld>
            <a:endParaRPr lang="ru-RU" smtClean="0"/>
          </a:p>
        </p:txBody>
      </p:sp>
      <p:pic>
        <p:nvPicPr>
          <p:cNvPr id="24580" name="Picture 2" descr="Оре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450" y="974725"/>
            <a:ext cx="7348538" cy="1738313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165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581" name="Picture 3" descr="Оре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675" y="2841625"/>
            <a:ext cx="7223125" cy="1725613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165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582" name="Picture 4" descr="Оре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850" y="4694238"/>
            <a:ext cx="2279650" cy="1728787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Скругленная прямоугольная выноска 6"/>
          <p:cNvSpPr/>
          <p:nvPr/>
        </p:nvSpPr>
        <p:spPr bwMode="auto">
          <a:xfrm>
            <a:off x="3455988" y="4678363"/>
            <a:ext cx="4691062" cy="712787"/>
          </a:xfrm>
          <a:prstGeom prst="wedgeRoundRectCallout">
            <a:avLst>
              <a:gd name="adj1" fmla="val -72418"/>
              <a:gd name="adj2" fmla="val 9170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400" b="0" dirty="0">
                <a:latin typeface="Arial" charset="0"/>
              </a:rPr>
              <a:t>по щелчку или автоматически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947988" y="5483225"/>
            <a:ext cx="5792787" cy="1049338"/>
            <a:chOff x="338" y="3641"/>
            <a:chExt cx="3649" cy="661"/>
          </a:xfrm>
        </p:grpSpPr>
        <p:sp>
          <p:nvSpPr>
            <p:cNvPr id="25609" name="Text Box 7"/>
            <p:cNvSpPr txBox="1">
              <a:spLocks noChangeArrowheads="1"/>
            </p:cNvSpPr>
            <p:nvPr/>
          </p:nvSpPr>
          <p:spPr bwMode="auto">
            <a:xfrm>
              <a:off x="632" y="3701"/>
              <a:ext cx="3355" cy="601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2800"/>
                <a:t>  Звук можно продолжить на </a:t>
              </a:r>
              <a:br>
                <a:rPr lang="ru-RU" sz="2800"/>
              </a:br>
              <a:r>
                <a:rPr lang="ru-RU" sz="2800"/>
                <a:t>  несколько слайдов!</a:t>
              </a:r>
              <a:r>
                <a:rPr lang="en-US" sz="2800"/>
                <a:t> </a:t>
              </a:r>
              <a:endParaRPr lang="ru-RU" sz="2800" i="1">
                <a:solidFill>
                  <a:srgbClr val="3333FF"/>
                </a:solidFill>
              </a:endParaRPr>
            </a:p>
          </p:txBody>
        </p:sp>
        <p:sp>
          <p:nvSpPr>
            <p:cNvPr id="25610" name="Oval 8"/>
            <p:cNvSpPr>
              <a:spLocks noChangeArrowheads="1"/>
            </p:cNvSpPr>
            <p:nvPr/>
          </p:nvSpPr>
          <p:spPr bwMode="auto">
            <a:xfrm>
              <a:off x="338" y="364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Фигуры (автофигуры)</a:t>
            </a:r>
          </a:p>
        </p:txBody>
      </p:sp>
      <p:sp>
        <p:nvSpPr>
          <p:cNvPr id="26627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487D58D9-70D4-4C58-BD28-83E2D340DCE6}" type="slidenum">
              <a:rPr lang="ru-RU" smtClean="0"/>
              <a:pPr eaLnBrk="1" hangingPunct="1"/>
              <a:t>23</a:t>
            </a:fld>
            <a:endParaRPr lang="ru-RU" smtClean="0"/>
          </a:p>
        </p:txBody>
      </p:sp>
      <p:pic>
        <p:nvPicPr>
          <p:cNvPr id="26628" name="Picture 2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931863"/>
            <a:ext cx="4529137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63491" name="Picture 3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675" y="898525"/>
            <a:ext cx="3789363" cy="550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63493" name="Picture 5" descr="Оре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" y="2349500"/>
            <a:ext cx="4541838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Настройка фигур</a:t>
            </a:r>
          </a:p>
        </p:txBody>
      </p:sp>
      <p:sp>
        <p:nvSpPr>
          <p:cNvPr id="27651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64BD867D-CF85-4CE6-99B2-E2264471F88F}" type="slidenum">
              <a:rPr lang="ru-RU" smtClean="0"/>
              <a:pPr eaLnBrk="1" hangingPunct="1"/>
              <a:t>24</a:t>
            </a:fld>
            <a:endParaRPr lang="ru-RU" smtClean="0"/>
          </a:p>
        </p:txBody>
      </p:sp>
      <p:sp>
        <p:nvSpPr>
          <p:cNvPr id="27652" name="Равнобедренный треугольник 5"/>
          <p:cNvSpPr>
            <a:spLocks noChangeArrowheads="1"/>
          </p:cNvSpPr>
          <p:nvPr/>
        </p:nvSpPr>
        <p:spPr bwMode="auto">
          <a:xfrm>
            <a:off x="1033463" y="2849563"/>
            <a:ext cx="973137" cy="115252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5" name="Скругленная прямоугольная выноска 4"/>
          <p:cNvSpPr/>
          <p:nvPr/>
        </p:nvSpPr>
        <p:spPr bwMode="auto">
          <a:xfrm>
            <a:off x="1922463" y="2655888"/>
            <a:ext cx="1198562" cy="627062"/>
          </a:xfrm>
          <a:prstGeom prst="wedgeRoundRectCallout">
            <a:avLst>
              <a:gd name="adj1" fmla="val -68644"/>
              <a:gd name="adj2" fmla="val 90370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ПКМ</a:t>
            </a:r>
          </a:p>
        </p:txBody>
      </p:sp>
      <p:pic>
        <p:nvPicPr>
          <p:cNvPr id="64514" name="Picture 2" descr="Орех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36FE00"/>
              </a:clrFrom>
              <a:clrTo>
                <a:srgbClr val="36FE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3025" y="1025525"/>
            <a:ext cx="3938588" cy="5446713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Стрелка вправо 7"/>
          <p:cNvSpPr>
            <a:spLocks noChangeArrowheads="1"/>
          </p:cNvSpPr>
          <p:nvPr/>
        </p:nvSpPr>
        <p:spPr bwMode="auto">
          <a:xfrm>
            <a:off x="2930525" y="3465513"/>
            <a:ext cx="498475" cy="392112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Настройка фигур</a:t>
            </a:r>
          </a:p>
        </p:txBody>
      </p:sp>
      <p:sp>
        <p:nvSpPr>
          <p:cNvPr id="28675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B4303BD-006E-4477-9306-F6126F75CD39}" type="slidenum">
              <a:rPr lang="ru-RU" smtClean="0"/>
              <a:pPr eaLnBrk="1" hangingPunct="1"/>
              <a:t>25</a:t>
            </a:fld>
            <a:endParaRPr lang="ru-RU" smtClean="0"/>
          </a:p>
        </p:txBody>
      </p:sp>
      <p:pic>
        <p:nvPicPr>
          <p:cNvPr id="65538" name="Picture 2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75" y="1016000"/>
            <a:ext cx="555625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28677" name="Picture 3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890588"/>
            <a:ext cx="1176337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6" name="Скругленная прямоугольная выноска 5"/>
          <p:cNvSpPr/>
          <p:nvPr/>
        </p:nvSpPr>
        <p:spPr bwMode="auto">
          <a:xfrm>
            <a:off x="1673225" y="933450"/>
            <a:ext cx="1198563" cy="627063"/>
          </a:xfrm>
          <a:prstGeom prst="wedgeRoundRectCallout">
            <a:avLst>
              <a:gd name="adj1" fmla="val -76570"/>
              <a:gd name="adj2" fmla="val 60069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pic>
        <p:nvPicPr>
          <p:cNvPr id="65540" name="Picture 4" descr="Оре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6575" y="2644775"/>
            <a:ext cx="3455988" cy="1547813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215900" sx="103000" sy="103000" algn="tl" rotWithShape="0">
              <a:prstClr val="black">
                <a:alpha val="45000"/>
              </a:prstClr>
            </a:outerShdw>
          </a:effectLst>
        </p:spPr>
      </p:pic>
      <p:pic>
        <p:nvPicPr>
          <p:cNvPr id="65541" name="Picture 5" descr="Оре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7063" y="2644775"/>
            <a:ext cx="1838325" cy="1535113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215900" sx="103000" sy="103000" algn="tl" rotWithShape="0">
              <a:prstClr val="black">
                <a:alpha val="45000"/>
              </a:prstClr>
            </a:outerShdw>
          </a:effectLst>
        </p:spPr>
      </p:pic>
      <p:pic>
        <p:nvPicPr>
          <p:cNvPr id="65542" name="Picture 6" descr="Орех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06575" y="4421188"/>
            <a:ext cx="5738813" cy="192087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215900" sx="103000" sy="103000" algn="tl" rotWithShape="0">
              <a:prstClr val="black">
                <a:alpha val="45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9888" y="814388"/>
            <a:ext cx="8462962" cy="557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4625" indent="-174625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>
                <a:solidFill>
                  <a:srgbClr val="3333FF"/>
                </a:solidFill>
              </a:rPr>
              <a:t>шрифт</a:t>
            </a:r>
            <a:r>
              <a:rPr lang="ru-RU" sz="2800" b="0"/>
              <a:t> без засечек</a:t>
            </a:r>
            <a:r>
              <a:rPr lang="en-US" sz="2800" b="0"/>
              <a:t> (</a:t>
            </a:r>
            <a:r>
              <a:rPr lang="ru-RU" sz="2800" b="0"/>
              <a:t>лучше читать издалека</a:t>
            </a:r>
            <a:r>
              <a:rPr lang="en-US" sz="2800" b="0"/>
              <a:t>)</a:t>
            </a:r>
            <a:endParaRPr lang="ru-RU" sz="2800" b="0"/>
          </a:p>
          <a:p>
            <a:pPr eaLnBrk="1" hangingPunct="1">
              <a:spcBef>
                <a:spcPts val="600"/>
              </a:spcBef>
            </a:pPr>
            <a:r>
              <a:rPr lang="en-US" sz="2800" b="0">
                <a:solidFill>
                  <a:srgbClr val="000000"/>
                </a:solidFill>
              </a:rPr>
              <a:t>    Arial</a:t>
            </a:r>
            <a:r>
              <a:rPr lang="ru-RU" sz="2800" b="0">
                <a:solidFill>
                  <a:srgbClr val="000000"/>
                </a:solidFill>
              </a:rPr>
              <a:t> </a:t>
            </a:r>
            <a:r>
              <a:rPr lang="en-US" sz="2800" b="0">
                <a:solidFill>
                  <a:srgbClr val="000000"/>
                </a:solidFill>
              </a:rPr>
              <a:t> </a:t>
            </a:r>
            <a:r>
              <a:rPr lang="en-US" sz="2800" b="0">
                <a:solidFill>
                  <a:srgbClr val="000000"/>
                </a:solidFill>
                <a:latin typeface="Verdana" pitchFamily="34" charset="0"/>
              </a:rPr>
              <a:t>Verdana   </a:t>
            </a:r>
            <a:r>
              <a:rPr lang="en-US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Times New Roman</a:t>
            </a:r>
            <a:r>
              <a:rPr lang="en-US" sz="2800" b="0">
                <a:solidFill>
                  <a:srgbClr val="000000"/>
                </a:solidFill>
                <a:latin typeface="Verdana" pitchFamily="34" charset="0"/>
              </a:rPr>
              <a:t>  </a:t>
            </a:r>
            <a:r>
              <a:rPr lang="en-US" sz="2800" b="0">
                <a:solidFill>
                  <a:srgbClr val="000000"/>
                </a:solidFill>
                <a:latin typeface="Comic Sans MS" pitchFamily="66" charset="0"/>
              </a:rPr>
              <a:t>Comic Sans</a:t>
            </a:r>
            <a:endParaRPr lang="ru-RU" sz="2800">
              <a:latin typeface="Comic Sans MS" pitchFamily="66" charset="0"/>
            </a:endParaRPr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>
                <a:solidFill>
                  <a:srgbClr val="3333FF"/>
                </a:solidFill>
              </a:rPr>
              <a:t>размер</a:t>
            </a:r>
            <a:r>
              <a:rPr lang="ru-RU" sz="2800" b="0"/>
              <a:t> шрифта </a:t>
            </a:r>
            <a:r>
              <a:rPr lang="ru-RU" sz="2800" b="0">
                <a:sym typeface="Symbol" pitchFamily="18" charset="2"/>
              </a:rPr>
              <a:t> </a:t>
            </a:r>
            <a:r>
              <a:rPr lang="ru-RU" sz="2800">
                <a:solidFill>
                  <a:srgbClr val="3333FF"/>
                </a:solidFill>
              </a:rPr>
              <a:t>24</a:t>
            </a:r>
            <a:r>
              <a:rPr lang="ru-RU" sz="2800" b="0"/>
              <a:t> пункта</a:t>
            </a:r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>
                <a:solidFill>
                  <a:srgbClr val="3333FF"/>
                </a:solidFill>
              </a:rPr>
              <a:t>выравнивание</a:t>
            </a:r>
            <a:r>
              <a:rPr lang="ru-RU" sz="2800" b="0"/>
              <a:t> списков – влево</a:t>
            </a:r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ru-RU" sz="2800" b="0"/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ru-RU" sz="2800" b="0"/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>
                <a:solidFill>
                  <a:srgbClr val="3333FF"/>
                </a:solidFill>
              </a:rPr>
              <a:t>выравнивание</a:t>
            </a:r>
            <a:r>
              <a:rPr lang="ru-RU" sz="2800" b="0"/>
              <a:t> текста – влево</a:t>
            </a:r>
          </a:p>
          <a:p>
            <a:pPr eaLnBrk="1" hangingPunct="1">
              <a:spcBef>
                <a:spcPts val="600"/>
              </a:spcBef>
            </a:pPr>
            <a:endParaRPr lang="ru-RU" sz="2800" b="0"/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en-US" sz="2800" b="0"/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ru-RU" sz="2800">
              <a:solidFill>
                <a:srgbClr val="3333FF"/>
              </a:solidFill>
            </a:endParaRPr>
          </a:p>
        </p:txBody>
      </p:sp>
      <p:sp>
        <p:nvSpPr>
          <p:cNvPr id="29699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Как правильно?</a:t>
            </a:r>
          </a:p>
        </p:txBody>
      </p:sp>
      <p:sp>
        <p:nvSpPr>
          <p:cNvPr id="29700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F0197791-3CE2-4500-9DE6-D527B2173BB0}" type="slidenum">
              <a:rPr lang="ru-RU" smtClean="0"/>
              <a:pPr eaLnBrk="1" hangingPunct="1"/>
              <a:t>26</a:t>
            </a:fld>
            <a:endParaRPr lang="ru-RU" smtClean="0"/>
          </a:p>
        </p:txBody>
      </p: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>
            <a:off x="3486150" y="1620838"/>
            <a:ext cx="5060950" cy="158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none" w="lg" len="lg"/>
          </a:ln>
        </p:spPr>
      </p:cxn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765175" y="2903538"/>
            <a:ext cx="213677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/>
              <a:t>Кенгуру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/>
              <a:t>Барс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/>
              <a:t>Птеродактиль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130550" y="2903538"/>
            <a:ext cx="213677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ctr">
              <a:buFont typeface="Arial" pitchFamily="34" charset="0"/>
              <a:buChar char="•"/>
            </a:pPr>
            <a:r>
              <a:rPr lang="ru-RU"/>
              <a:t>Кенгуру</a:t>
            </a:r>
          </a:p>
          <a:p>
            <a:pPr marL="342900" indent="-342900" algn="ctr">
              <a:buFont typeface="Arial" pitchFamily="34" charset="0"/>
              <a:buChar char="•"/>
            </a:pPr>
            <a:r>
              <a:rPr lang="ru-RU"/>
              <a:t>Барс</a:t>
            </a:r>
          </a:p>
          <a:p>
            <a:pPr marL="342900" indent="-342900" algn="ctr">
              <a:buFont typeface="Arial" pitchFamily="34" charset="0"/>
              <a:buChar char="•"/>
            </a:pPr>
            <a:r>
              <a:rPr lang="ru-RU"/>
              <a:t>Птеродактиль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667375" y="2903538"/>
            <a:ext cx="21351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r">
              <a:buFont typeface="Arial" pitchFamily="34" charset="0"/>
              <a:buChar char="•"/>
            </a:pPr>
            <a:r>
              <a:rPr lang="ru-RU"/>
              <a:t>Кенгуру</a:t>
            </a:r>
          </a:p>
          <a:p>
            <a:pPr marL="342900" indent="-342900" algn="r">
              <a:buFont typeface="Arial" pitchFamily="34" charset="0"/>
              <a:buChar char="•"/>
            </a:pPr>
            <a:r>
              <a:rPr lang="ru-RU"/>
              <a:t>Барс</a:t>
            </a:r>
          </a:p>
          <a:p>
            <a:pPr marL="342900" indent="-342900" algn="r">
              <a:buFont typeface="Arial" pitchFamily="34" charset="0"/>
              <a:buChar char="•"/>
            </a:pPr>
            <a:r>
              <a:rPr lang="ru-RU"/>
              <a:t>Птеродактиль</a:t>
            </a:r>
          </a:p>
        </p:txBody>
      </p:sp>
      <p:sp>
        <p:nvSpPr>
          <p:cNvPr id="9" name="Умножение 8"/>
          <p:cNvSpPr/>
          <p:nvPr/>
        </p:nvSpPr>
        <p:spPr bwMode="auto">
          <a:xfrm>
            <a:off x="3498850" y="2657475"/>
            <a:ext cx="1377950" cy="1377950"/>
          </a:xfrm>
          <a:prstGeom prst="mathMultiply">
            <a:avLst>
              <a:gd name="adj1" fmla="val 4679"/>
            </a:avLst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1" name="Умножение 10"/>
          <p:cNvSpPr/>
          <p:nvPr/>
        </p:nvSpPr>
        <p:spPr bwMode="auto">
          <a:xfrm>
            <a:off x="6096000" y="2657475"/>
            <a:ext cx="1377950" cy="1377950"/>
          </a:xfrm>
          <a:prstGeom prst="mathMultiply">
            <a:avLst>
              <a:gd name="adj1" fmla="val 4679"/>
            </a:avLst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804863" y="4414838"/>
            <a:ext cx="19875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/>
              <a:t>Мой дядя самых честных правил, когда не в шутку занемог, он уважать себя заставил и лучше выдумать не мог. </a:t>
            </a:r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3365500" y="4414838"/>
            <a:ext cx="19875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600"/>
              <a:t>Мой дядя самых честных правил, когда не в шутку занемог, он уважать себя заставил и лучше выдумать не мог. </a:t>
            </a: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>
            <a:off x="5924550" y="4414838"/>
            <a:ext cx="19875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sz="1600"/>
              <a:t>Мой дядя самых честных правил, когда не в шутку занемог, он уважать себя заставил и лучше выдумать не мог. </a:t>
            </a:r>
          </a:p>
        </p:txBody>
      </p:sp>
      <p:sp>
        <p:nvSpPr>
          <p:cNvPr id="32" name="Умножение 31"/>
          <p:cNvSpPr/>
          <p:nvPr/>
        </p:nvSpPr>
        <p:spPr bwMode="auto">
          <a:xfrm>
            <a:off x="3498850" y="4668838"/>
            <a:ext cx="1377950" cy="1377950"/>
          </a:xfrm>
          <a:prstGeom prst="mathMultiply">
            <a:avLst>
              <a:gd name="adj1" fmla="val 4679"/>
            </a:avLst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33" name="Умножение 32"/>
          <p:cNvSpPr/>
          <p:nvPr/>
        </p:nvSpPr>
        <p:spPr bwMode="auto">
          <a:xfrm>
            <a:off x="6096000" y="4668838"/>
            <a:ext cx="1377950" cy="1377950"/>
          </a:xfrm>
          <a:prstGeom prst="mathMultiply">
            <a:avLst>
              <a:gd name="adj1" fmla="val 4679"/>
            </a:avLst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  <p:bldP spid="7" grpId="0"/>
      <p:bldP spid="8" grpId="0"/>
      <p:bldP spid="9" grpId="0" animBg="1"/>
      <p:bldP spid="11" grpId="0" animBg="1"/>
      <p:bldP spid="29" grpId="0"/>
      <p:bldP spid="30" grpId="0"/>
      <p:bldP spid="31" grpId="0"/>
      <p:bldP spid="32" grpId="0" animBg="1"/>
      <p:bldP spid="3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9888" y="814388"/>
            <a:ext cx="8462962" cy="557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4625" indent="-174625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 b="0"/>
              <a:t>контрастные </a:t>
            </a:r>
            <a:r>
              <a:rPr lang="ru-RU" sz="2800">
                <a:solidFill>
                  <a:srgbClr val="3333FF"/>
                </a:solidFill>
              </a:rPr>
              <a:t>цвета</a:t>
            </a:r>
            <a:r>
              <a:rPr lang="ru-RU" sz="2800" b="0"/>
              <a:t> (искажения проекторов)</a:t>
            </a:r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ru-RU" sz="2800" b="0"/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ru-RU" sz="2800" b="0"/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ru-RU" sz="1100" b="0"/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 b="0"/>
              <a:t>все надписи должны хорошо </a:t>
            </a:r>
            <a:r>
              <a:rPr lang="ru-RU" sz="2800">
                <a:solidFill>
                  <a:srgbClr val="3333FF"/>
                </a:solidFill>
              </a:rPr>
              <a:t>читаться</a:t>
            </a:r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ru-RU" sz="2800">
              <a:solidFill>
                <a:srgbClr val="3333FF"/>
              </a:solidFill>
            </a:endParaRPr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ru-RU" sz="2800">
              <a:solidFill>
                <a:srgbClr val="3333FF"/>
              </a:solidFill>
            </a:endParaRPr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ru-RU" sz="2400">
              <a:solidFill>
                <a:srgbClr val="3333FF"/>
              </a:solidFill>
            </a:endParaRPr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 b="0"/>
              <a:t>лучше – одноцветный </a:t>
            </a:r>
            <a:r>
              <a:rPr lang="ru-RU" sz="2800">
                <a:solidFill>
                  <a:srgbClr val="3333FF"/>
                </a:solidFill>
              </a:rPr>
              <a:t>фон</a:t>
            </a:r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ru-RU" sz="2800">
              <a:solidFill>
                <a:srgbClr val="3333FF"/>
              </a:solidFill>
            </a:endParaRPr>
          </a:p>
        </p:txBody>
      </p:sp>
      <p:sp>
        <p:nvSpPr>
          <p:cNvPr id="30723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Как правильно?</a:t>
            </a:r>
          </a:p>
        </p:txBody>
      </p:sp>
      <p:sp>
        <p:nvSpPr>
          <p:cNvPr id="30724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42CEAF3-CCB8-432A-A6DE-BC441022D32F}" type="slidenum">
              <a:rPr lang="ru-RU" smtClean="0"/>
              <a:pPr eaLnBrk="1" hangingPunct="1"/>
              <a:t>27</a:t>
            </a:fld>
            <a:endParaRPr lang="ru-RU" smtClean="0"/>
          </a:p>
        </p:txBody>
      </p:sp>
      <p:sp>
        <p:nvSpPr>
          <p:cNvPr id="12" name="TextBox 11"/>
          <p:cNvSpPr txBox="1"/>
          <p:nvPr/>
        </p:nvSpPr>
        <p:spPr>
          <a:xfrm>
            <a:off x="1109663" y="1427163"/>
            <a:ext cx="2279650" cy="1133475"/>
          </a:xfrm>
          <a:prstGeom prst="rect">
            <a:avLst/>
          </a:prstGeom>
          <a:solidFill>
            <a:srgbClr val="3333FF"/>
          </a:solidFill>
        </p:spPr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Кварки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79838" y="1427163"/>
            <a:ext cx="2279650" cy="11334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Кварки</a:t>
            </a:r>
          </a:p>
        </p:txBody>
      </p:sp>
      <p:grpSp>
        <p:nvGrpSpPr>
          <p:cNvPr id="5" name="Группа 22"/>
          <p:cNvGrpSpPr>
            <a:grpSpLocks/>
          </p:cNvGrpSpPr>
          <p:nvPr/>
        </p:nvGrpSpPr>
        <p:grpSpPr bwMode="auto">
          <a:xfrm>
            <a:off x="1085850" y="3309938"/>
            <a:ext cx="2290763" cy="1133475"/>
            <a:chOff x="1024128" y="5212080"/>
            <a:chExt cx="2292096" cy="646176"/>
          </a:xfrm>
        </p:grpSpPr>
        <p:pic>
          <p:nvPicPr>
            <p:cNvPr id="30733" name="Picture 4" descr="Орех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128" y="5240093"/>
              <a:ext cx="2288917" cy="612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len="lg" type="none" w="lg"/>
                </a14:hiddenLine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1036835" y="5212080"/>
              <a:ext cx="2279389" cy="646176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>
                <a:defRPr/>
              </a:pPr>
              <a:r>
                <a:rPr lang="ru-RU" sz="2400" dirty="0">
                  <a:solidFill>
                    <a:schemeClr val="accent6">
                      <a:lumMod val="20000"/>
                      <a:lumOff val="8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Кварки</a:t>
              </a:r>
            </a:p>
          </p:txBody>
        </p:sp>
      </p:grpSp>
      <p:grpSp>
        <p:nvGrpSpPr>
          <p:cNvPr id="6" name="Группа 21"/>
          <p:cNvGrpSpPr>
            <a:grpSpLocks/>
          </p:cNvGrpSpPr>
          <p:nvPr/>
        </p:nvGrpSpPr>
        <p:grpSpPr bwMode="auto">
          <a:xfrm>
            <a:off x="3773488" y="3309938"/>
            <a:ext cx="2298700" cy="1133475"/>
            <a:chOff x="3956683" y="3232586"/>
            <a:chExt cx="2297813" cy="1134000"/>
          </a:xfrm>
        </p:grpSpPr>
        <p:pic>
          <p:nvPicPr>
            <p:cNvPr id="30731" name="Picture 3" descr="Орех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6683" y="3291839"/>
              <a:ext cx="2297813" cy="1056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len="lg" type="none" w="lg"/>
                </a14:hiddenLine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4083634" y="3232586"/>
              <a:ext cx="2035976" cy="113400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algn="ctr">
                <a:defRPr/>
              </a:pPr>
              <a:r>
                <a:rPr lang="ru-RU" sz="2400" dirty="0">
                  <a:solidFill>
                    <a:schemeClr val="accent6">
                      <a:lumMod val="20000"/>
                      <a:lumOff val="8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Кварки</a:t>
              </a:r>
            </a:p>
          </p:txBody>
        </p:sp>
      </p:grpSp>
      <p:sp>
        <p:nvSpPr>
          <p:cNvPr id="24" name="Умножение 23"/>
          <p:cNvSpPr/>
          <p:nvPr/>
        </p:nvSpPr>
        <p:spPr bwMode="auto">
          <a:xfrm>
            <a:off x="4144963" y="3194050"/>
            <a:ext cx="1377950" cy="1377950"/>
          </a:xfrm>
          <a:prstGeom prst="mathMultiply">
            <a:avLst>
              <a:gd name="adj1" fmla="val 4679"/>
            </a:avLst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5" name="Умножение 24"/>
          <p:cNvSpPr/>
          <p:nvPr/>
        </p:nvSpPr>
        <p:spPr bwMode="auto">
          <a:xfrm>
            <a:off x="4170363" y="1316038"/>
            <a:ext cx="1376362" cy="1377950"/>
          </a:xfrm>
          <a:prstGeom prst="mathMultiply">
            <a:avLst>
              <a:gd name="adj1" fmla="val 4679"/>
            </a:avLst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2" grpId="0" animBg="1"/>
      <p:bldP spid="13" grpId="0" animBg="1"/>
      <p:bldP spid="24" grpId="0" animBg="1"/>
      <p:bldP spid="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Как правильно?</a:t>
            </a:r>
          </a:p>
        </p:txBody>
      </p:sp>
      <p:sp>
        <p:nvSpPr>
          <p:cNvPr id="31747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7B907F57-0C34-4828-9681-49C8746FF939}" type="slidenum">
              <a:rPr lang="ru-RU" smtClean="0"/>
              <a:pPr eaLnBrk="1" hangingPunct="1"/>
              <a:t>28</a:t>
            </a:fld>
            <a:endParaRPr lang="ru-RU" smtClean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9888" y="814388"/>
            <a:ext cx="8462962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4625" indent="-174625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>
                <a:solidFill>
                  <a:srgbClr val="3333FF"/>
                </a:solidFill>
              </a:rPr>
              <a:t>маркированный</a:t>
            </a:r>
            <a:r>
              <a:rPr lang="ru-RU" sz="2800" b="0"/>
              <a:t> список – мало пунктов и порядок не важен</a:t>
            </a:r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>
                <a:solidFill>
                  <a:srgbClr val="3333FF"/>
                </a:solidFill>
              </a:rPr>
              <a:t>нумерованный</a:t>
            </a:r>
            <a:r>
              <a:rPr lang="ru-RU" sz="2800" b="0"/>
              <a:t> список – важен порядок или много пунктов (чтобы не</a:t>
            </a:r>
            <a:r>
              <a:rPr lang="en-US" sz="2800" b="0"/>
              <a:t> </a:t>
            </a:r>
            <a:r>
              <a:rPr lang="ru-RU" sz="2800" b="0"/>
              <a:t>потерять текущий)</a:t>
            </a:r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>
                <a:solidFill>
                  <a:srgbClr val="3333FF"/>
                </a:solidFill>
              </a:rPr>
              <a:t>оформление</a:t>
            </a:r>
            <a:r>
              <a:rPr lang="ru-RU" sz="2800" b="0"/>
              <a:t> не должно мешать (отвлекать)</a:t>
            </a:r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ru-RU" sz="2800" b="0"/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ru-RU" sz="2800" b="0"/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ru-RU" sz="2800" b="0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4335463" y="3435350"/>
            <a:ext cx="3394075" cy="2246313"/>
            <a:chOff x="4336161" y="3435403"/>
            <a:chExt cx="3393567" cy="2246069"/>
          </a:xfrm>
        </p:grpSpPr>
        <p:pic>
          <p:nvPicPr>
            <p:cNvPr id="31752" name="Picture 2" descr="Орех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6161" y="3435403"/>
              <a:ext cx="3393567" cy="2246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</p:pic>
        <p:sp>
          <p:nvSpPr>
            <p:cNvPr id="13" name="Прямоугольник 12"/>
            <p:cNvSpPr/>
            <p:nvPr/>
          </p:nvSpPr>
          <p:spPr bwMode="auto">
            <a:xfrm>
              <a:off x="4340922" y="3438578"/>
              <a:ext cx="2328514" cy="2242894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triangle" w="lg" len="lg"/>
            </a:ln>
            <a:effectLst/>
          </p:spPr>
          <p:txBody>
            <a:bodyPr lIns="90000" tIns="46800" rIns="90000" bIns="46800" anchor="ctr"/>
            <a:lstStyle/>
            <a:p>
              <a:pPr marL="85725" indent="-85725">
                <a:defRPr/>
              </a:pPr>
              <a:r>
                <a:rPr lang="ru-RU" sz="1600" dirty="0">
                  <a:solidFill>
                    <a:schemeClr val="bg1"/>
                  </a:solidFill>
                </a:rPr>
                <a:t>Алгоритм – </a:t>
              </a:r>
              <a:r>
                <a:rPr lang="ru-RU" sz="1600" b="0" dirty="0">
                  <a:solidFill>
                    <a:schemeClr val="bg1"/>
                  </a:solidFill>
                </a:rPr>
                <a:t>это </a:t>
              </a:r>
              <a:br>
                <a:rPr lang="ru-RU" sz="1600" b="0" dirty="0">
                  <a:solidFill>
                    <a:schemeClr val="bg1"/>
                  </a:solidFill>
                </a:rPr>
              </a:br>
              <a:r>
                <a:rPr lang="ru-RU" sz="1600" b="0" dirty="0">
                  <a:solidFill>
                    <a:schemeClr val="bg1"/>
                  </a:solidFill>
                </a:rPr>
                <a:t>четко определенный порядок действий, которые нужно выполнить для решения задачи.</a:t>
              </a:r>
            </a:p>
            <a:p>
              <a:pPr>
                <a:defRPr/>
              </a:pPr>
              <a:endParaRPr lang="ru-RU" sz="1600" dirty="0">
                <a:latin typeface="Arial" charset="0"/>
              </a:endParaRPr>
            </a:p>
          </p:txBody>
        </p:sp>
        <p:pic>
          <p:nvPicPr>
            <p:cNvPr id="31754" name="Picture 3" descr="Орех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6197" y="3733800"/>
              <a:ext cx="1118755" cy="144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</p:pic>
      </p:grpSp>
      <p:sp>
        <p:nvSpPr>
          <p:cNvPr id="12" name="Прямоугольник 11"/>
          <p:cNvSpPr/>
          <p:nvPr/>
        </p:nvSpPr>
        <p:spPr bwMode="auto">
          <a:xfrm>
            <a:off x="669925" y="3425825"/>
            <a:ext cx="3395663" cy="2243138"/>
          </a:xfrm>
          <a:prstGeom prst="rect">
            <a:avLst/>
          </a:prstGeom>
          <a:solidFill>
            <a:srgbClr val="2828A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 lIns="90000" tIns="46800" rIns="90000" bIns="46800" anchor="ctr"/>
          <a:lstStyle/>
          <a:p>
            <a:pPr marL="182563" indent="-182563">
              <a:defRPr/>
            </a:pPr>
            <a:r>
              <a:rPr lang="ru-RU" dirty="0">
                <a:solidFill>
                  <a:schemeClr val="bg1"/>
                </a:solidFill>
              </a:rPr>
              <a:t>Алгоритм – </a:t>
            </a:r>
            <a:r>
              <a:rPr lang="ru-RU" b="0" dirty="0">
                <a:solidFill>
                  <a:schemeClr val="bg1"/>
                </a:solidFill>
              </a:rPr>
              <a:t>это четко определенный порядок действий, которые нужно выполнить для решения задачи.</a:t>
            </a:r>
          </a:p>
          <a:p>
            <a:pPr>
              <a:defRPr/>
            </a:pPr>
            <a:endParaRPr lang="ru-RU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7" name="Умножение 16"/>
          <p:cNvSpPr/>
          <p:nvPr/>
        </p:nvSpPr>
        <p:spPr bwMode="auto">
          <a:xfrm>
            <a:off x="5741988" y="3170238"/>
            <a:ext cx="2547937" cy="2547937"/>
          </a:xfrm>
          <a:prstGeom prst="mathMultiply">
            <a:avLst>
              <a:gd name="adj1" fmla="val 4679"/>
            </a:avLst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2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Как правильно?</a:t>
            </a:r>
          </a:p>
        </p:txBody>
      </p:sp>
      <p:sp>
        <p:nvSpPr>
          <p:cNvPr id="32771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BFD941F-FFC6-4E92-A46F-BC2C50ADFDE5}" type="slidenum">
              <a:rPr lang="ru-RU" smtClean="0"/>
              <a:pPr eaLnBrk="1" hangingPunct="1"/>
              <a:t>29</a:t>
            </a:fld>
            <a:endParaRPr lang="ru-RU" smtClean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82588" y="938213"/>
            <a:ext cx="5799137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4625" indent="-174625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 b="0"/>
              <a:t>не отрывайте </a:t>
            </a:r>
            <a:br>
              <a:rPr lang="ru-RU" sz="2800" b="0"/>
            </a:br>
            <a:r>
              <a:rPr lang="ru-RU" sz="2800" b="0"/>
              <a:t>части слов и </a:t>
            </a:r>
            <a:br>
              <a:rPr lang="ru-RU" sz="2800" b="0"/>
            </a:br>
            <a:r>
              <a:rPr lang="ru-RU" sz="2800" b="0"/>
              <a:t>запятые</a:t>
            </a:r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en-US" sz="500" b="0"/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 b="0"/>
              <a:t>при выравнивании элементов не теряйте </a:t>
            </a:r>
            <a:r>
              <a:rPr lang="ru-RU" sz="2800">
                <a:solidFill>
                  <a:srgbClr val="3333FF"/>
                </a:solidFill>
              </a:rPr>
              <a:t>вертикаль</a:t>
            </a:r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>
                <a:solidFill>
                  <a:srgbClr val="3333FF"/>
                </a:solidFill>
              </a:rPr>
              <a:t>… и горизонталь</a:t>
            </a:r>
            <a:endParaRPr lang="ru-RU" sz="2800" b="0"/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2971800" y="5910263"/>
            <a:ext cx="5976938" cy="663575"/>
            <a:chOff x="338" y="3641"/>
            <a:chExt cx="3765" cy="418"/>
          </a:xfrm>
        </p:grpSpPr>
        <p:sp>
          <p:nvSpPr>
            <p:cNvPr id="32785" name="Text Box 7"/>
            <p:cNvSpPr txBox="1">
              <a:spLocks noChangeArrowheads="1"/>
            </p:cNvSpPr>
            <p:nvPr/>
          </p:nvSpPr>
          <p:spPr bwMode="auto">
            <a:xfrm>
              <a:off x="632" y="3701"/>
              <a:ext cx="3471" cy="330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2800"/>
                <a:t>  Нет правил без исключений!</a:t>
              </a:r>
              <a:r>
                <a:rPr lang="en-US" sz="2800"/>
                <a:t> </a:t>
              </a:r>
              <a:endParaRPr lang="ru-RU" sz="2800" i="1">
                <a:solidFill>
                  <a:srgbClr val="3333FF"/>
                </a:solidFill>
              </a:endParaRPr>
            </a:p>
          </p:txBody>
        </p:sp>
        <p:sp>
          <p:nvSpPr>
            <p:cNvPr id="32786" name="Oval 8"/>
            <p:cNvSpPr>
              <a:spLocks noChangeArrowheads="1"/>
            </p:cNvSpPr>
            <p:nvPr/>
          </p:nvSpPr>
          <p:spPr bwMode="auto">
            <a:xfrm>
              <a:off x="338" y="364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</a:p>
          </p:txBody>
        </p:sp>
      </p:grpSp>
      <p:pic>
        <p:nvPicPr>
          <p:cNvPr id="8" name="Рисунок 7" descr="akp1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8" y="3965575"/>
            <a:ext cx="1117600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akp5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288" y="4330700"/>
            <a:ext cx="873125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akp1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013" y="3965575"/>
            <a:ext cx="1128712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akp6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025" y="960438"/>
            <a:ext cx="1635125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akp55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313" y="3883025"/>
            <a:ext cx="16351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Прямая соединительная линия 14"/>
          <p:cNvCxnSpPr>
            <a:cxnSpLocks noChangeShapeType="1"/>
          </p:cNvCxnSpPr>
          <p:nvPr/>
        </p:nvCxnSpPr>
        <p:spPr bwMode="auto">
          <a:xfrm rot="5400000">
            <a:off x="4504532" y="3004344"/>
            <a:ext cx="4084637" cy="3175"/>
          </a:xfrm>
          <a:prstGeom prst="line">
            <a:avLst/>
          </a:prstGeom>
          <a:noFill/>
          <a:ln w="28575" algn="ctr">
            <a:solidFill>
              <a:srgbClr val="FF0000"/>
            </a:solidFill>
            <a:prstDash val="dash"/>
            <a:round/>
            <a:headEnd/>
            <a:tailEnd type="none" w="lg" len="lg"/>
          </a:ln>
        </p:spPr>
      </p:cxnSp>
      <p:cxnSp>
        <p:nvCxnSpPr>
          <p:cNvPr id="16" name="Прямая соединительная линия 15"/>
          <p:cNvCxnSpPr>
            <a:cxnSpLocks noChangeShapeType="1"/>
          </p:cNvCxnSpPr>
          <p:nvPr/>
        </p:nvCxnSpPr>
        <p:spPr bwMode="auto">
          <a:xfrm rot="10800000">
            <a:off x="762000" y="3956050"/>
            <a:ext cx="4383088" cy="6350"/>
          </a:xfrm>
          <a:prstGeom prst="line">
            <a:avLst/>
          </a:prstGeom>
          <a:noFill/>
          <a:ln w="28575" algn="ctr">
            <a:solidFill>
              <a:srgbClr val="FF0000"/>
            </a:solidFill>
            <a:prstDash val="dash"/>
            <a:round/>
            <a:headEnd/>
            <a:tailEnd type="none" w="lg" len="lg"/>
          </a:ln>
        </p:spPr>
      </p:cxn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6327775" y="2390775"/>
            <a:ext cx="25844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/>
              <a:t>Lorem ipsum dolor sit amet, consectetuer adipiscing elit, sed diam nonummy </a:t>
            </a:r>
            <a:r>
              <a:rPr lang="ru-RU"/>
              <a:t>…</a:t>
            </a: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3094038" y="1001713"/>
            <a:ext cx="2673350" cy="1350962"/>
          </a:xfrm>
          <a:prstGeom prst="rect">
            <a:avLst/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z="2800">
                <a:solidFill>
                  <a:schemeClr val="bg1"/>
                </a:solidFill>
              </a:rPr>
              <a:t>распределение гравицапы</a:t>
            </a:r>
            <a:br>
              <a:rPr lang="ru-RU" sz="2800">
                <a:solidFill>
                  <a:schemeClr val="bg1"/>
                </a:solidFill>
              </a:rPr>
            </a:br>
            <a:r>
              <a:rPr lang="ru-RU" sz="2800">
                <a:solidFill>
                  <a:schemeClr val="bg1"/>
                </a:solidFill>
              </a:rPr>
              <a:t>, которая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22" name="Умножение 21"/>
          <p:cNvSpPr/>
          <p:nvPr/>
        </p:nvSpPr>
        <p:spPr bwMode="auto">
          <a:xfrm>
            <a:off x="2803525" y="1828800"/>
            <a:ext cx="804863" cy="804863"/>
          </a:xfrm>
          <a:prstGeom prst="mathMultiply">
            <a:avLst>
              <a:gd name="adj1" fmla="val 4679"/>
            </a:avLst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3" name="Умножение 22"/>
          <p:cNvSpPr/>
          <p:nvPr/>
        </p:nvSpPr>
        <p:spPr bwMode="auto">
          <a:xfrm>
            <a:off x="2914650" y="1316038"/>
            <a:ext cx="803275" cy="804862"/>
          </a:xfrm>
          <a:prstGeom prst="mathMultiply">
            <a:avLst>
              <a:gd name="adj1" fmla="val 4679"/>
            </a:avLst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9" grpId="0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0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Презентации</a:t>
            </a:r>
          </a:p>
        </p:txBody>
      </p:sp>
      <p:sp>
        <p:nvSpPr>
          <p:cNvPr id="6147" name="Номер слайда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605454EC-0F49-4255-9CE2-70078F068BAF}" type="slidenum">
              <a:rPr lang="ru-RU" smtClean="0"/>
              <a:pPr eaLnBrk="1" hangingPunct="1"/>
              <a:t>3</a:t>
            </a:fld>
            <a:endParaRPr lang="ru-RU" smtClean="0"/>
          </a:p>
        </p:txBody>
      </p:sp>
      <p:pic>
        <p:nvPicPr>
          <p:cNvPr id="6148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976313"/>
            <a:ext cx="6731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Прямоугольник 8"/>
          <p:cNvSpPr>
            <a:spLocks noChangeArrowheads="1"/>
          </p:cNvSpPr>
          <p:nvPr/>
        </p:nvSpPr>
        <p:spPr bwMode="auto">
          <a:xfrm>
            <a:off x="1144588" y="1011238"/>
            <a:ext cx="76628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600" b="0">
                <a:solidFill>
                  <a:srgbClr val="000000"/>
                </a:solidFill>
              </a:rPr>
              <a:t>Программы – </a:t>
            </a:r>
            <a:r>
              <a:rPr lang="en-US" sz="2600" b="0">
                <a:solidFill>
                  <a:srgbClr val="000000"/>
                </a:solidFill>
              </a:rPr>
              <a:t>Microsoft Office – PowerPoint 2007</a:t>
            </a:r>
            <a:endParaRPr lang="ru-RU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12750" y="1665288"/>
            <a:ext cx="73850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600" b="0">
                <a:solidFill>
                  <a:srgbClr val="000000"/>
                </a:solidFill>
              </a:rPr>
              <a:t>Файлы: </a:t>
            </a:r>
            <a:r>
              <a:rPr lang="en-US" sz="2600" b="0">
                <a:solidFill>
                  <a:srgbClr val="000000"/>
                </a:solidFill>
              </a:rPr>
              <a:t>        </a:t>
            </a:r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*.pptx</a:t>
            </a:r>
            <a:r>
              <a:rPr lang="en-US" sz="2600" b="0">
                <a:solidFill>
                  <a:srgbClr val="000000"/>
                </a:solidFill>
              </a:rPr>
              <a:t> (</a:t>
            </a:r>
            <a:r>
              <a:rPr lang="ru-RU" sz="2600" b="0">
                <a:solidFill>
                  <a:srgbClr val="000000"/>
                </a:solidFill>
              </a:rPr>
              <a:t>старая версия –</a:t>
            </a:r>
            <a:r>
              <a:rPr lang="en-US" sz="2600" b="0">
                <a:solidFill>
                  <a:srgbClr val="000000"/>
                </a:solidFill>
              </a:rPr>
              <a:t>  </a:t>
            </a:r>
            <a:r>
              <a:rPr lang="en-US" sz="26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*.ppt</a:t>
            </a:r>
            <a:r>
              <a:rPr lang="en-US" sz="2600" b="0">
                <a:solidFill>
                  <a:srgbClr val="000000"/>
                </a:solidFill>
              </a:rPr>
              <a:t>)</a:t>
            </a:r>
            <a:endParaRPr lang="ru-RU"/>
          </a:p>
        </p:txBody>
      </p:sp>
      <p:pic>
        <p:nvPicPr>
          <p:cNvPr id="136194" name="Picture 2" descr="Оре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113" y="1635125"/>
            <a:ext cx="5969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73075" y="2516188"/>
            <a:ext cx="8218488" cy="3271837"/>
          </a:xfrm>
          <a:prstGeom prst="rect">
            <a:avLst/>
          </a:prstGeom>
          <a:solidFill>
            <a:srgbClr val="E6E6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6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Вася</a:t>
            </a:r>
            <a:r>
              <a:rPr lang="en-US" sz="26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260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pptx</a:t>
            </a:r>
            <a:r>
              <a:rPr lang="ru-RU" sz="26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400" b="0" i="1" dirty="0">
                <a:solidFill>
                  <a:srgbClr val="000000"/>
                </a:solidFill>
                <a:latin typeface="Arial" charset="0"/>
              </a:rPr>
              <a:t>презентация</a:t>
            </a:r>
            <a:endParaRPr lang="ru-RU" dirty="0">
              <a:latin typeface="Arial" charset="0"/>
            </a:endParaRPr>
          </a:p>
        </p:txBody>
      </p:sp>
      <p:pic>
        <p:nvPicPr>
          <p:cNvPr id="136196" name="Picture 4" descr="Оре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475" y="3263900"/>
            <a:ext cx="2405063" cy="1795463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215900" dist="38100" dir="2700000" algn="tl" rotWithShape="0">
              <a:prstClr val="black"/>
            </a:outerShdw>
          </a:effectLst>
        </p:spPr>
      </p:pic>
      <p:pic>
        <p:nvPicPr>
          <p:cNvPr id="136197" name="Picture 5" descr="Орех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125" y="3263900"/>
            <a:ext cx="2406650" cy="1795463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215900" dist="38100" dir="2700000" algn="tl" rotWithShape="0">
              <a:prstClr val="black"/>
            </a:outerShdw>
          </a:effectLst>
        </p:spPr>
      </p:pic>
      <p:pic>
        <p:nvPicPr>
          <p:cNvPr id="136198" name="Picture 6" descr="Орех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2825" y="3263900"/>
            <a:ext cx="2405063" cy="1795463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215900" dist="38100" dir="2700000" algn="tl" rotWithShape="0">
              <a:prstClr val="black"/>
            </a:outerShdw>
          </a:effectLst>
        </p:spPr>
      </p:pic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284288" y="5202238"/>
            <a:ext cx="12811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0" i="1">
                <a:solidFill>
                  <a:srgbClr val="000000"/>
                </a:solidFill>
              </a:rPr>
              <a:t>слайд 1</a:t>
            </a:r>
            <a:endParaRPr lang="ru-RU"/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4006850" y="5202238"/>
            <a:ext cx="12811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0" i="1">
                <a:solidFill>
                  <a:srgbClr val="000000"/>
                </a:solidFill>
              </a:rPr>
              <a:t>слайд </a:t>
            </a:r>
            <a:r>
              <a:rPr lang="en-US" sz="2400" b="0" i="1">
                <a:solidFill>
                  <a:srgbClr val="000000"/>
                </a:solidFill>
              </a:rPr>
              <a:t>2</a:t>
            </a:r>
            <a:endParaRPr lang="ru-RU"/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6792913" y="5202238"/>
            <a:ext cx="12811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0" i="1">
                <a:solidFill>
                  <a:srgbClr val="000000"/>
                </a:solidFill>
              </a:rPr>
              <a:t>слайд </a:t>
            </a:r>
            <a:r>
              <a:rPr lang="en-US" sz="2400" b="0" i="1">
                <a:solidFill>
                  <a:srgbClr val="000000"/>
                </a:solidFill>
              </a:rPr>
              <a:t>3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animBg="1"/>
      <p:bldP spid="22" grpId="0"/>
      <p:bldP spid="23" grpId="0"/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dirty="0" smtClean="0"/>
              <a:t>Анимация</a:t>
            </a:r>
            <a:endParaRPr lang="ru-RU" sz="6000" b="1" dirty="0" smtClean="0">
              <a:solidFill>
                <a:schemeClr val="accent2"/>
              </a:solidFill>
            </a:endParaRPr>
          </a:p>
        </p:txBody>
      </p:sp>
      <p:sp>
        <p:nvSpPr>
          <p:cNvPr id="337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719138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sz="2600" dirty="0" smtClean="0"/>
              <a:t>Для назначения анимации используют специальную панель, на которой можно выбрать: </a:t>
            </a:r>
          </a:p>
          <a:p>
            <a:pPr marL="0" indent="0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sz="2600" dirty="0" smtClean="0"/>
              <a:t>вид движения (вращение, вылет, жалюзи, шашки и др.), </a:t>
            </a:r>
          </a:p>
          <a:p>
            <a:pPr marL="0" indent="0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sz="2600" dirty="0" smtClean="0"/>
              <a:t>настроить его скорость, </a:t>
            </a:r>
          </a:p>
          <a:p>
            <a:pPr marL="0" indent="0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sz="2600" dirty="0" smtClean="0"/>
              <a:t>способ появления (по щелчку мышки или автоматически друг за другом и т.п.). </a:t>
            </a:r>
          </a:p>
          <a:p>
            <a:pPr marL="0" indent="719138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sz="2600" dirty="0" smtClean="0"/>
              <a:t>В последней версии </a:t>
            </a:r>
            <a:r>
              <a:rPr lang="en-US" sz="2600" b="1" i="1" dirty="0" smtClean="0"/>
              <a:t>Office </a:t>
            </a:r>
            <a:r>
              <a:rPr lang="ru-RU" sz="2600" dirty="0" smtClean="0"/>
              <a:t>появились дополнительные возможности: вид движения входа объекта, путь перемещения по слайду и вид выхода. Нужно помнить, что не все виды движения правильно читаются предыдущими версиями. Так же не все виды шаблонов оформления поддерживаются в них. </a:t>
            </a:r>
            <a:endParaRPr lang="ru-RU" sz="2600" dirty="0" smtClean="0"/>
          </a:p>
        </p:txBody>
      </p:sp>
      <p:sp>
        <p:nvSpPr>
          <p:cNvPr id="3379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67F3514C-0CA2-4674-8CD0-4287AE173861}" type="slidenum">
              <a:rPr lang="ru-RU" smtClean="0"/>
              <a:pPr eaLnBrk="1" hangingPunct="1"/>
              <a:t>30</a:t>
            </a:fld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Панель «Настройка анимации»</a:t>
            </a:r>
          </a:p>
        </p:txBody>
      </p:sp>
      <p:sp>
        <p:nvSpPr>
          <p:cNvPr id="34819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8961818-7FC0-40F9-A682-378E8881F111}" type="slidenum">
              <a:rPr lang="ru-RU" smtClean="0"/>
              <a:pPr eaLnBrk="1" hangingPunct="1"/>
              <a:t>31</a:t>
            </a:fld>
            <a:endParaRPr lang="ru-RU" smtClean="0"/>
          </a:p>
        </p:txBody>
      </p:sp>
      <p:pic>
        <p:nvPicPr>
          <p:cNvPr id="4" name="Picture 4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4213" y="2625725"/>
            <a:ext cx="1887537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pic>
        <p:nvPicPr>
          <p:cNvPr id="26628" name="Picture 4" descr="Оре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8" y="998538"/>
            <a:ext cx="5154612" cy="153035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Скругленная прямоугольная выноска 7"/>
          <p:cNvSpPr/>
          <p:nvPr/>
        </p:nvSpPr>
        <p:spPr bwMode="auto">
          <a:xfrm>
            <a:off x="3225800" y="1522413"/>
            <a:ext cx="1198563" cy="627062"/>
          </a:xfrm>
          <a:prstGeom prst="wedgeRoundRectCallout">
            <a:avLst>
              <a:gd name="adj1" fmla="val -97560"/>
              <a:gd name="adj2" fmla="val 67794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pic>
        <p:nvPicPr>
          <p:cNvPr id="26629" name="Picture 5" descr="Оре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0225" y="1000125"/>
            <a:ext cx="3257550" cy="47244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Скругленная прямоугольная выноска 9"/>
          <p:cNvSpPr/>
          <p:nvPr/>
        </p:nvSpPr>
        <p:spPr bwMode="auto">
          <a:xfrm>
            <a:off x="3579813" y="3074988"/>
            <a:ext cx="1198562" cy="627062"/>
          </a:xfrm>
          <a:prstGeom prst="wedgeRoundRectCallout">
            <a:avLst>
              <a:gd name="adj1" fmla="val 137690"/>
              <a:gd name="adj2" fmla="val -274069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sp>
        <p:nvSpPr>
          <p:cNvPr id="11" name="Стрелка вправо 10"/>
          <p:cNvSpPr>
            <a:spLocks noChangeArrowheads="1"/>
          </p:cNvSpPr>
          <p:nvPr/>
        </p:nvSpPr>
        <p:spPr bwMode="auto">
          <a:xfrm>
            <a:off x="2811463" y="3263900"/>
            <a:ext cx="498475" cy="392113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algn="ctr" w="12700">
                <a:solidFill>
                  <a:srgbClr val="000000"/>
                </a:solidFill>
                <a:round/>
                <a:headEnd/>
                <a:tailEnd len="lg" type="triangle" w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00025" y="4941888"/>
            <a:ext cx="5165725" cy="1049337"/>
            <a:chOff x="338" y="3641"/>
            <a:chExt cx="3035" cy="661"/>
          </a:xfrm>
        </p:grpSpPr>
        <p:sp>
          <p:nvSpPr>
            <p:cNvPr id="34827" name="Text Box 7"/>
            <p:cNvSpPr txBox="1">
              <a:spLocks noChangeArrowheads="1"/>
            </p:cNvSpPr>
            <p:nvPr/>
          </p:nvSpPr>
          <p:spPr bwMode="auto">
            <a:xfrm>
              <a:off x="632" y="3701"/>
              <a:ext cx="2741" cy="601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2800"/>
                <a:t>  Объекты без анимации </a:t>
              </a:r>
              <a:br>
                <a:rPr lang="ru-RU" sz="2800"/>
              </a:br>
              <a:r>
                <a:rPr lang="ru-RU" sz="2800"/>
                <a:t>  появляются сразу!</a:t>
              </a:r>
              <a:r>
                <a:rPr lang="en-US" sz="2800"/>
                <a:t> </a:t>
              </a:r>
              <a:endParaRPr lang="ru-RU" sz="2800" i="1">
                <a:solidFill>
                  <a:srgbClr val="3333FF"/>
                </a:solidFill>
              </a:endParaRPr>
            </a:p>
          </p:txBody>
        </p:sp>
        <p:sp>
          <p:nvSpPr>
            <p:cNvPr id="34828" name="Oval 8"/>
            <p:cNvSpPr>
              <a:spLocks noChangeArrowheads="1"/>
            </p:cNvSpPr>
            <p:nvPr/>
          </p:nvSpPr>
          <p:spPr bwMode="auto">
            <a:xfrm>
              <a:off x="338" y="364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Эффекты анимации</a:t>
            </a:r>
          </a:p>
        </p:txBody>
      </p:sp>
      <p:sp>
        <p:nvSpPr>
          <p:cNvPr id="35843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98D79C4-1B64-47CA-A019-98A3F4CA61BA}" type="slidenum">
              <a:rPr lang="ru-RU" smtClean="0"/>
              <a:pPr eaLnBrk="1" hangingPunct="1"/>
              <a:t>32</a:t>
            </a:fld>
            <a:endParaRPr lang="ru-RU" smtClean="0"/>
          </a:p>
        </p:txBody>
      </p:sp>
      <p:pic>
        <p:nvPicPr>
          <p:cNvPr id="57346" name="Picture 2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893763"/>
            <a:ext cx="6453187" cy="351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57347" name="Picture 3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893763"/>
            <a:ext cx="7878762" cy="351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57349" name="Picture 5" descr="Оре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893763"/>
            <a:ext cx="6892925" cy="448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57350" name="Picture 6" descr="Оре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893763"/>
            <a:ext cx="8383587" cy="544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Настройка</a:t>
            </a:r>
          </a:p>
        </p:txBody>
      </p:sp>
      <p:sp>
        <p:nvSpPr>
          <p:cNvPr id="36867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68E5E47-4902-4FBD-8C9A-A647AF925268}" type="slidenum">
              <a:rPr lang="ru-RU" smtClean="0"/>
              <a:pPr eaLnBrk="1" hangingPunct="1"/>
              <a:t>33</a:t>
            </a:fld>
            <a:endParaRPr lang="ru-RU" smtClean="0"/>
          </a:p>
        </p:txBody>
      </p:sp>
      <p:pic>
        <p:nvPicPr>
          <p:cNvPr id="36868" name="Picture 4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663" y="895350"/>
            <a:ext cx="27686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27653" name="Picture 5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90600"/>
            <a:ext cx="16637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6" name="Выгнутая вправо стрелка 5"/>
          <p:cNvSpPr>
            <a:spLocks noChangeArrowheads="1"/>
          </p:cNvSpPr>
          <p:nvPr/>
        </p:nvSpPr>
        <p:spPr bwMode="auto">
          <a:xfrm flipH="1" flipV="1">
            <a:off x="2136775" y="4179888"/>
            <a:ext cx="439738" cy="665162"/>
          </a:xfrm>
          <a:prstGeom prst="curvedLeftArrow">
            <a:avLst>
              <a:gd name="adj1" fmla="val 24986"/>
              <a:gd name="adj2" fmla="val 49973"/>
              <a:gd name="adj3" fmla="val 54731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7" name="Скругленная прямоугольная выноска 6"/>
          <p:cNvSpPr/>
          <p:nvPr/>
        </p:nvSpPr>
        <p:spPr bwMode="auto">
          <a:xfrm>
            <a:off x="720725" y="3468688"/>
            <a:ext cx="1198563" cy="627062"/>
          </a:xfrm>
          <a:prstGeom prst="wedgeRoundRectCallout">
            <a:avLst>
              <a:gd name="adj1" fmla="val 64931"/>
              <a:gd name="adj2" fmla="val 94307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pic>
        <p:nvPicPr>
          <p:cNvPr id="27654" name="Picture 6" descr="Оре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5" y="1828800"/>
            <a:ext cx="385603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9" name="Стрелка вправо 8"/>
          <p:cNvSpPr>
            <a:spLocks noChangeArrowheads="1"/>
          </p:cNvSpPr>
          <p:nvPr/>
        </p:nvSpPr>
        <p:spPr bwMode="auto">
          <a:xfrm>
            <a:off x="4687888" y="2373313"/>
            <a:ext cx="498475" cy="392112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 bwMode="auto">
          <a:xfrm>
            <a:off x="1023938" y="4813300"/>
            <a:ext cx="1198562" cy="627063"/>
          </a:xfrm>
          <a:prstGeom prst="wedgeRoundRectCallout">
            <a:avLst>
              <a:gd name="adj1" fmla="val 65075"/>
              <a:gd name="adj2" fmla="val 143344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в окне</a:t>
            </a:r>
          </a:p>
        </p:txBody>
      </p:sp>
      <p:sp>
        <p:nvSpPr>
          <p:cNvPr id="11" name="Скругленная прямоугольная выноска 10"/>
          <p:cNvSpPr/>
          <p:nvPr/>
        </p:nvSpPr>
        <p:spPr bwMode="auto">
          <a:xfrm>
            <a:off x="190500" y="5559425"/>
            <a:ext cx="1552575" cy="1103313"/>
          </a:xfrm>
          <a:prstGeom prst="wedgeRoundRectCallout">
            <a:avLst>
              <a:gd name="adj1" fmla="val 89290"/>
              <a:gd name="adj2" fmla="val 35310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на полном</a:t>
            </a:r>
            <a:br>
              <a:rPr lang="ru-RU" sz="2200" b="0" dirty="0">
                <a:latin typeface="Arial" charset="0"/>
              </a:rPr>
            </a:br>
            <a:r>
              <a:rPr lang="ru-RU" sz="2200" b="0" dirty="0">
                <a:latin typeface="Arial" charset="0"/>
              </a:rPr>
              <a:t>экране </a:t>
            </a:r>
            <a:r>
              <a:rPr lang="en-US" sz="2200" b="0" dirty="0">
                <a:latin typeface="Arial" charset="0"/>
              </a:rPr>
              <a:t/>
            </a:r>
            <a:br>
              <a:rPr lang="en-US" sz="2200" b="0" dirty="0">
                <a:latin typeface="Arial" charset="0"/>
              </a:rPr>
            </a:br>
            <a:r>
              <a:rPr lang="ru-RU" sz="2200" b="0" dirty="0">
                <a:latin typeface="Arial" charset="0"/>
              </a:rPr>
              <a:t>(</a:t>
            </a:r>
            <a:r>
              <a:rPr lang="en-US" sz="2200" dirty="0" err="1">
                <a:solidFill>
                  <a:srgbClr val="3333FF"/>
                </a:solidFill>
                <a:latin typeface="Arial" charset="0"/>
              </a:rPr>
              <a:t>Shift+F</a:t>
            </a:r>
            <a:r>
              <a:rPr lang="ru-RU" sz="2200" dirty="0">
                <a:solidFill>
                  <a:srgbClr val="3333FF"/>
                </a:solidFill>
                <a:latin typeface="Arial" charset="0"/>
              </a:rPr>
              <a:t>5</a:t>
            </a:r>
            <a:r>
              <a:rPr lang="ru-RU" sz="2200" b="0" dirty="0">
                <a:latin typeface="Arial" charset="0"/>
              </a:rPr>
              <a:t>)</a:t>
            </a:r>
          </a:p>
        </p:txBody>
      </p:sp>
      <p:pic>
        <p:nvPicPr>
          <p:cNvPr id="27655" name="Picture 7" descr="Оре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163" y="3051175"/>
            <a:ext cx="3833812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13" name="Стрелка вправо 12"/>
          <p:cNvSpPr>
            <a:spLocks noChangeArrowheads="1"/>
          </p:cNvSpPr>
          <p:nvPr/>
        </p:nvSpPr>
        <p:spPr bwMode="auto">
          <a:xfrm>
            <a:off x="4687888" y="3394075"/>
            <a:ext cx="498475" cy="392113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4" name="Скругленная прямоугольная выноска 13"/>
          <p:cNvSpPr/>
          <p:nvPr/>
        </p:nvSpPr>
        <p:spPr bwMode="auto">
          <a:xfrm>
            <a:off x="5221288" y="1022350"/>
            <a:ext cx="3721100" cy="627063"/>
          </a:xfrm>
          <a:prstGeom prst="wedgeRoundRectCallout">
            <a:avLst>
              <a:gd name="adj1" fmla="val -74725"/>
              <a:gd name="adj2" fmla="val 1511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задать другой эффект</a:t>
            </a:r>
          </a:p>
        </p:txBody>
      </p:sp>
      <p:sp>
        <p:nvSpPr>
          <p:cNvPr id="15" name="Скругленная прямоугольная выноска 14"/>
          <p:cNvSpPr/>
          <p:nvPr/>
        </p:nvSpPr>
        <p:spPr bwMode="auto">
          <a:xfrm>
            <a:off x="2870200" y="3635375"/>
            <a:ext cx="1198563" cy="627063"/>
          </a:xfrm>
          <a:prstGeom prst="wedgeRoundRectCallout">
            <a:avLst>
              <a:gd name="adj1" fmla="val -11360"/>
              <a:gd name="adj2" fmla="val 120820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sp>
        <p:nvSpPr>
          <p:cNvPr id="16" name="Овал 15"/>
          <p:cNvSpPr>
            <a:spLocks noChangeArrowheads="1"/>
          </p:cNvSpPr>
          <p:nvPr/>
        </p:nvSpPr>
        <p:spPr bwMode="auto">
          <a:xfrm>
            <a:off x="474663" y="925513"/>
            <a:ext cx="428625" cy="428625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triangle" w="lg" len="lg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pic>
        <p:nvPicPr>
          <p:cNvPr id="27656" name="Picture 8" descr="Орех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388" y="4537075"/>
            <a:ext cx="3741737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18" name="Скругленная прямоугольная выноска 17"/>
          <p:cNvSpPr/>
          <p:nvPr/>
        </p:nvSpPr>
        <p:spPr bwMode="auto">
          <a:xfrm>
            <a:off x="3297238" y="5132388"/>
            <a:ext cx="1198562" cy="627062"/>
          </a:xfrm>
          <a:prstGeom prst="wedgeRoundRectCallout">
            <a:avLst>
              <a:gd name="adj1" fmla="val -42075"/>
              <a:gd name="adj2" fmla="val -106437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ПКМ</a:t>
            </a:r>
          </a:p>
        </p:txBody>
      </p:sp>
      <p:sp>
        <p:nvSpPr>
          <p:cNvPr id="19" name="Стрелка вправо 18"/>
          <p:cNvSpPr>
            <a:spLocks noChangeArrowheads="1"/>
          </p:cNvSpPr>
          <p:nvPr/>
        </p:nvSpPr>
        <p:spPr bwMode="auto">
          <a:xfrm>
            <a:off x="4687888" y="5199063"/>
            <a:ext cx="498475" cy="392112"/>
          </a:xfrm>
          <a:prstGeom prst="rightArrow">
            <a:avLst>
              <a:gd name="adj1" fmla="val 50000"/>
              <a:gd name="adj2" fmla="val 49944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5" grpId="1" animBg="1"/>
      <p:bldP spid="16" grpId="0" animBg="1"/>
      <p:bldP spid="18" grpId="0" animBg="1"/>
      <p:bldP spid="1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Дополнительные настройки</a:t>
            </a:r>
          </a:p>
        </p:txBody>
      </p:sp>
      <p:sp>
        <p:nvSpPr>
          <p:cNvPr id="37891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F28C21D-280B-49A0-945D-7981A5A2AB81}" type="slidenum">
              <a:rPr lang="ru-RU" smtClean="0"/>
              <a:pPr eaLnBrk="1" hangingPunct="1"/>
              <a:t>34</a:t>
            </a:fld>
            <a:endParaRPr lang="ru-RU" smtClean="0"/>
          </a:p>
        </p:txBody>
      </p:sp>
      <p:pic>
        <p:nvPicPr>
          <p:cNvPr id="4" name="Picture 4" descr="Орех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8313" y="927100"/>
            <a:ext cx="2578100" cy="1068388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Скругленная прямоугольная выноска 4"/>
          <p:cNvSpPr/>
          <p:nvPr/>
        </p:nvSpPr>
        <p:spPr bwMode="auto">
          <a:xfrm>
            <a:off x="3578225" y="868363"/>
            <a:ext cx="4081463" cy="817562"/>
          </a:xfrm>
          <a:prstGeom prst="wedgeRoundRectCallout">
            <a:avLst>
              <a:gd name="adj1" fmla="val -68209"/>
              <a:gd name="adj2" fmla="val -19679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ПКМ</a:t>
            </a:r>
            <a:r>
              <a:rPr lang="en-US" sz="2200" b="0" dirty="0">
                <a:latin typeface="Arial" charset="0"/>
              </a:rPr>
              <a:t> – </a:t>
            </a:r>
            <a:r>
              <a:rPr lang="ru-RU" sz="2200" b="0" dirty="0">
                <a:latin typeface="Arial" charset="0"/>
              </a:rPr>
              <a:t>Параметры эффектов</a:t>
            </a:r>
          </a:p>
          <a:p>
            <a:pPr algn="ctr">
              <a:defRPr/>
            </a:pPr>
            <a:r>
              <a:rPr lang="ru-RU" b="0" dirty="0">
                <a:latin typeface="Arial" charset="0"/>
              </a:rPr>
              <a:t>или</a:t>
            </a:r>
            <a:r>
              <a:rPr lang="ru-RU" sz="2200" b="0" dirty="0">
                <a:latin typeface="Arial" charset="0"/>
              </a:rPr>
              <a:t> </a:t>
            </a:r>
            <a:r>
              <a:rPr lang="en-US" sz="2200" b="0" dirty="0">
                <a:latin typeface="Arial" charset="0"/>
              </a:rPr>
              <a:t>2×</a:t>
            </a:r>
            <a:r>
              <a:rPr lang="ru-RU" sz="2200" b="0" dirty="0">
                <a:latin typeface="Arial" charset="0"/>
              </a:rPr>
              <a:t>ЛКМ</a:t>
            </a:r>
          </a:p>
        </p:txBody>
      </p:sp>
      <p:pic>
        <p:nvPicPr>
          <p:cNvPr id="60418" name="Picture 2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3" y="1341438"/>
            <a:ext cx="7624762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pic>
        <p:nvPicPr>
          <p:cNvPr id="60419" name="Picture 3" descr="Оре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1579563"/>
            <a:ext cx="7596188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Анимация текста</a:t>
            </a:r>
          </a:p>
        </p:txBody>
      </p:sp>
      <p:sp>
        <p:nvSpPr>
          <p:cNvPr id="38915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2488BFC-0372-49EE-AABE-3BE14A53F087}" type="slidenum">
              <a:rPr lang="ru-RU" smtClean="0"/>
              <a:pPr eaLnBrk="1" hangingPunct="1"/>
              <a:t>35</a:t>
            </a:fld>
            <a:endParaRPr lang="ru-RU" smtClean="0"/>
          </a:p>
        </p:txBody>
      </p:sp>
      <p:pic>
        <p:nvPicPr>
          <p:cNvPr id="38916" name="Picture 3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3" y="931863"/>
            <a:ext cx="35433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pic>
        <p:nvPicPr>
          <p:cNvPr id="58372" name="Picture 4" descr="Орех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576763" y="1022350"/>
            <a:ext cx="2578100" cy="1068388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Скругленная прямоугольная выноска 7"/>
          <p:cNvSpPr/>
          <p:nvPr/>
        </p:nvSpPr>
        <p:spPr bwMode="auto">
          <a:xfrm>
            <a:off x="3838575" y="1628775"/>
            <a:ext cx="4083050" cy="817563"/>
          </a:xfrm>
          <a:prstGeom prst="wedgeRoundRectCallout">
            <a:avLst>
              <a:gd name="adj1" fmla="val -3335"/>
              <a:gd name="adj2" fmla="val -93750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ПКМ</a:t>
            </a:r>
            <a:r>
              <a:rPr lang="en-US" sz="2200" b="0" dirty="0">
                <a:latin typeface="Arial" charset="0"/>
              </a:rPr>
              <a:t> – </a:t>
            </a:r>
            <a:r>
              <a:rPr lang="ru-RU" sz="2200" b="0" dirty="0">
                <a:latin typeface="Arial" charset="0"/>
              </a:rPr>
              <a:t>Параметры эффектов</a:t>
            </a:r>
          </a:p>
          <a:p>
            <a:pPr algn="ctr">
              <a:defRPr/>
            </a:pPr>
            <a:r>
              <a:rPr lang="ru-RU" b="0" dirty="0">
                <a:latin typeface="Arial" charset="0"/>
              </a:rPr>
              <a:t>или</a:t>
            </a:r>
            <a:r>
              <a:rPr lang="ru-RU" sz="2200" b="0" dirty="0">
                <a:latin typeface="Arial" charset="0"/>
              </a:rPr>
              <a:t> </a:t>
            </a:r>
            <a:r>
              <a:rPr lang="en-US" sz="2200" b="0" dirty="0">
                <a:latin typeface="Arial" charset="0"/>
              </a:rPr>
              <a:t>2×</a:t>
            </a:r>
            <a:r>
              <a:rPr lang="ru-RU" sz="2200" b="0" dirty="0">
                <a:latin typeface="Arial" charset="0"/>
              </a:rPr>
              <a:t>ЛКМ</a:t>
            </a:r>
          </a:p>
        </p:txBody>
      </p:sp>
      <p:pic>
        <p:nvPicPr>
          <p:cNvPr id="9" name="Picture 2" descr="Оре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0" y="2374900"/>
            <a:ext cx="6045200" cy="410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pic>
        <p:nvPicPr>
          <p:cNvPr id="58373" name="Picture 5" descr="Оре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2652713"/>
            <a:ext cx="35687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pic>
        <p:nvPicPr>
          <p:cNvPr id="58374" name="Picture 6" descr="Орех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6763" y="2816225"/>
            <a:ext cx="2565400" cy="9652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165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Скругленная прямоугольная выноска 11"/>
          <p:cNvSpPr/>
          <p:nvPr/>
        </p:nvSpPr>
        <p:spPr bwMode="auto">
          <a:xfrm>
            <a:off x="6088063" y="3255963"/>
            <a:ext cx="1198562" cy="627062"/>
          </a:xfrm>
          <a:prstGeom prst="wedgeRoundRectCallout">
            <a:avLst>
              <a:gd name="adj1" fmla="val -156017"/>
              <a:gd name="adj2" fmla="val -49622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pic>
        <p:nvPicPr>
          <p:cNvPr id="58375" name="Picture 7" descr="Орех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63" y="3979863"/>
            <a:ext cx="2565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731838" y="4422775"/>
            <a:ext cx="38179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/>
              <a:t>Мой дядя самых честных правил,</a:t>
            </a:r>
          </a:p>
          <a:p>
            <a:r>
              <a:rPr lang="ru-RU" sz="1600"/>
              <a:t>Когда не в шутку занемог,</a:t>
            </a:r>
          </a:p>
          <a:p>
            <a:r>
              <a:rPr lang="ru-RU" sz="1600"/>
              <a:t>Он уважать себя заставил</a:t>
            </a:r>
          </a:p>
          <a:p>
            <a:r>
              <a:rPr lang="ru-RU" sz="1600"/>
              <a:t>И лучше выдумать не мог.</a:t>
            </a:r>
          </a:p>
          <a:p>
            <a:r>
              <a:rPr lang="ru-RU" sz="1600"/>
              <a:t>Его пример другим наука…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2" grpId="0" animBg="1"/>
      <p:bldP spid="1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Настройка звука (фильмы – аналогично)</a:t>
            </a:r>
          </a:p>
        </p:txBody>
      </p:sp>
      <p:sp>
        <p:nvSpPr>
          <p:cNvPr id="39939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C1DC86DB-B957-49E9-A1F8-F326C65F53F0}" type="slidenum">
              <a:rPr lang="ru-RU" smtClean="0"/>
              <a:pPr eaLnBrk="1" hangingPunct="1"/>
              <a:t>36</a:t>
            </a:fld>
            <a:endParaRPr lang="ru-RU" smtClean="0"/>
          </a:p>
        </p:txBody>
      </p:sp>
      <p:pic>
        <p:nvPicPr>
          <p:cNvPr id="39940" name="Picture 2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881063"/>
            <a:ext cx="4343400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70659" name="Picture 3" descr="Оре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463" y="2274888"/>
            <a:ext cx="6843712" cy="248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7" name="chim1838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8" y="2717800"/>
            <a:ext cx="508000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5" descr="Орех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175" y="2638425"/>
            <a:ext cx="40767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70662" name="Picture 6" descr="Орех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488" y="3087688"/>
            <a:ext cx="5148262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11" name="Скругленная прямоугольная выноска 10"/>
          <p:cNvSpPr/>
          <p:nvPr/>
        </p:nvSpPr>
        <p:spPr bwMode="auto">
          <a:xfrm>
            <a:off x="1765300" y="3279775"/>
            <a:ext cx="1198563" cy="627063"/>
          </a:xfrm>
          <a:prstGeom prst="wedgeRoundRectCallout">
            <a:avLst>
              <a:gd name="adj1" fmla="val 34216"/>
              <a:gd name="adj2" fmla="val -110225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ПКМ</a:t>
            </a:r>
          </a:p>
        </p:txBody>
      </p:sp>
      <p:pic>
        <p:nvPicPr>
          <p:cNvPr id="70663" name="Picture 7" descr="Орех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63" y="2141538"/>
            <a:ext cx="7143750" cy="449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13" name="Скругленная прямоугольная выноска 12"/>
          <p:cNvSpPr/>
          <p:nvPr/>
        </p:nvSpPr>
        <p:spPr bwMode="auto">
          <a:xfrm>
            <a:off x="5006975" y="868363"/>
            <a:ext cx="1198563" cy="627062"/>
          </a:xfrm>
          <a:prstGeom prst="wedgeRoundRectCallout">
            <a:avLst>
              <a:gd name="adj1" fmla="val -76753"/>
              <a:gd name="adj2" fmla="val 73475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pic>
        <p:nvPicPr>
          <p:cNvPr id="70664" name="Picture 8" descr="Орех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2730500"/>
            <a:ext cx="6851650" cy="384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70659"/>
                                        </p:tgtEl>
                                      </p:cBhvr>
                                      <p:by x="55000" y="5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56337E-6 L 0.23958 -0.28284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79" y="-1415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11" grpId="0" animBg="1"/>
      <p:bldP spid="13" grpId="0" animBg="1"/>
      <p:bldP spid="13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Как правильно?</a:t>
            </a:r>
          </a:p>
        </p:txBody>
      </p:sp>
      <p:sp>
        <p:nvSpPr>
          <p:cNvPr id="40963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49224AF4-D67A-4B3F-A7B2-1A65EDB824FC}" type="slidenum">
              <a:rPr lang="ru-RU" smtClean="0"/>
              <a:pPr eaLnBrk="1" hangingPunct="1"/>
              <a:t>37</a:t>
            </a:fld>
            <a:endParaRPr lang="ru-RU" smtClean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9888" y="801688"/>
            <a:ext cx="8462962" cy="557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4625" indent="-174625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ru-RU" sz="2800" b="0"/>
              <a:t>анимация иллюстрирует </a:t>
            </a:r>
            <a:r>
              <a:rPr lang="ru-RU" sz="2800">
                <a:solidFill>
                  <a:srgbClr val="3333FF"/>
                </a:solidFill>
              </a:rPr>
              <a:t>процесс</a:t>
            </a:r>
            <a:r>
              <a:rPr lang="ru-RU" sz="2800" b="0"/>
              <a:t> – переход между двумя состояниями, изменение</a:t>
            </a:r>
            <a:endParaRPr lang="ru-RU" sz="2800"/>
          </a:p>
          <a:p>
            <a:pPr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ru-RU" sz="2800" b="0"/>
              <a:t>анимация привлекает </a:t>
            </a:r>
            <a:r>
              <a:rPr lang="ru-RU" sz="2800">
                <a:solidFill>
                  <a:srgbClr val="3333FF"/>
                </a:solidFill>
              </a:rPr>
              <a:t>внимание</a:t>
            </a:r>
          </a:p>
          <a:p>
            <a:pPr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ru-RU" sz="2800" b="0"/>
              <a:t>любая анимация должна </a:t>
            </a:r>
            <a:r>
              <a:rPr lang="ru-RU" sz="2800">
                <a:solidFill>
                  <a:srgbClr val="3333FF"/>
                </a:solidFill>
              </a:rPr>
              <a:t>«работать»</a:t>
            </a:r>
            <a:r>
              <a:rPr lang="ru-RU" sz="2800" b="0"/>
              <a:t> – облегчать понимание материала, </a:t>
            </a:r>
            <a:br>
              <a:rPr lang="ru-RU" sz="2800" b="0"/>
            </a:br>
            <a:r>
              <a:rPr lang="ru-RU" sz="2800" b="0"/>
              <a:t>вносить что-то новое</a:t>
            </a:r>
          </a:p>
          <a:p>
            <a:pPr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ru-RU" sz="2800">
                <a:solidFill>
                  <a:srgbClr val="3333FF"/>
                </a:solidFill>
              </a:rPr>
              <a:t>минимум</a:t>
            </a:r>
            <a:r>
              <a:rPr lang="ru-RU" sz="2800" b="0"/>
              <a:t> анимации</a:t>
            </a:r>
          </a:p>
          <a:p>
            <a:pPr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ru-RU" sz="2800" b="0"/>
              <a:t>последовательное появление элементов (по мере рассказа)</a:t>
            </a:r>
          </a:p>
          <a:p>
            <a:pPr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ru-RU" sz="2800" b="0"/>
              <a:t>анимация ради анимации не нужна </a:t>
            </a:r>
            <a:br>
              <a:rPr lang="ru-RU" sz="2800" b="0"/>
            </a:br>
            <a:r>
              <a:rPr lang="ru-RU" sz="2800" b="0"/>
              <a:t>(ответим на вопрос «зачем?»)</a:t>
            </a:r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2971800" y="5910263"/>
            <a:ext cx="5976938" cy="663575"/>
            <a:chOff x="338" y="3641"/>
            <a:chExt cx="3765" cy="418"/>
          </a:xfrm>
        </p:grpSpPr>
        <p:sp>
          <p:nvSpPr>
            <p:cNvPr id="40966" name="Text Box 7"/>
            <p:cNvSpPr txBox="1">
              <a:spLocks noChangeArrowheads="1"/>
            </p:cNvSpPr>
            <p:nvPr/>
          </p:nvSpPr>
          <p:spPr bwMode="auto">
            <a:xfrm>
              <a:off x="632" y="3701"/>
              <a:ext cx="3471" cy="330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2800"/>
                <a:t>  Нет правил без исключений!</a:t>
              </a:r>
              <a:r>
                <a:rPr lang="en-US" sz="2800"/>
                <a:t> </a:t>
              </a:r>
              <a:endParaRPr lang="ru-RU" sz="2800" i="1">
                <a:solidFill>
                  <a:srgbClr val="3333FF"/>
                </a:solidFill>
              </a:endParaRPr>
            </a:p>
          </p:txBody>
        </p:sp>
        <p:sp>
          <p:nvSpPr>
            <p:cNvPr id="40967" name="Oval 8"/>
            <p:cNvSpPr>
              <a:spLocks noChangeArrowheads="1"/>
            </p:cNvSpPr>
            <p:nvPr/>
          </p:nvSpPr>
          <p:spPr bwMode="auto">
            <a:xfrm>
              <a:off x="338" y="364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Работа со слайдами</a:t>
            </a:r>
          </a:p>
        </p:txBody>
      </p:sp>
      <p:sp>
        <p:nvSpPr>
          <p:cNvPr id="43011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47FB003-63E2-4DE0-B00D-F367C9EF01ED}" type="slidenum">
              <a:rPr lang="ru-RU" smtClean="0"/>
              <a:pPr eaLnBrk="1" hangingPunct="1"/>
              <a:t>38</a:t>
            </a:fld>
            <a:endParaRPr lang="ru-RU" smtClean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88925" y="822325"/>
            <a:ext cx="32797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3333FF"/>
                </a:solidFill>
              </a:rPr>
              <a:t>Создание слайда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259263" y="1712913"/>
            <a:ext cx="13128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b="0"/>
              <a:t>или </a:t>
            </a:r>
            <a:br>
              <a:rPr lang="ru-RU" sz="2800" b="0"/>
            </a:br>
            <a:r>
              <a:rPr lang="en-US" sz="2800">
                <a:solidFill>
                  <a:srgbClr val="3333FF"/>
                </a:solidFill>
              </a:rPr>
              <a:t>Ctrl+M</a:t>
            </a:r>
            <a:endParaRPr lang="ru-RU" sz="2800">
              <a:solidFill>
                <a:srgbClr val="3333FF"/>
              </a:solidFill>
            </a:endParaRPr>
          </a:p>
        </p:txBody>
      </p:sp>
      <p:pic>
        <p:nvPicPr>
          <p:cNvPr id="60419" name="Picture 3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75" y="1350963"/>
            <a:ext cx="3754438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88925" y="3268663"/>
            <a:ext cx="32512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3333FF"/>
                </a:solidFill>
              </a:rPr>
              <a:t>Удаление слайда</a:t>
            </a:r>
          </a:p>
        </p:txBody>
      </p:sp>
      <p:pic>
        <p:nvPicPr>
          <p:cNvPr id="60420" name="Picture 4" descr="Оре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3" y="3821113"/>
            <a:ext cx="3770312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4248150" y="3778250"/>
            <a:ext cx="12652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b="0"/>
              <a:t>или </a:t>
            </a:r>
            <a:r>
              <a:rPr lang="en-US" sz="2800" b="0"/>
              <a:t/>
            </a:r>
            <a:br>
              <a:rPr lang="en-US" sz="2800" b="0"/>
            </a:br>
            <a:r>
              <a:rPr lang="en-US" sz="2800">
                <a:solidFill>
                  <a:srgbClr val="3333FF"/>
                </a:solidFill>
              </a:rPr>
              <a:t>Delete</a:t>
            </a:r>
            <a:endParaRPr lang="ru-RU" sz="2800">
              <a:solidFill>
                <a:srgbClr val="3333FF"/>
              </a:solidFill>
            </a:endParaRPr>
          </a:p>
        </p:txBody>
      </p:sp>
      <p:pic>
        <p:nvPicPr>
          <p:cNvPr id="60421" name="Picture 5" descr="Оре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1108075"/>
            <a:ext cx="3479800" cy="530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12" name="Стрелка вправо 11"/>
          <p:cNvSpPr/>
          <p:nvPr/>
        </p:nvSpPr>
        <p:spPr bwMode="auto">
          <a:xfrm>
            <a:off x="5059363" y="3883025"/>
            <a:ext cx="581025" cy="344488"/>
          </a:xfrm>
          <a:prstGeom prst="rightArrow">
            <a:avLst/>
          </a:prstGeom>
          <a:solidFill>
            <a:srgbClr val="3333FF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6" name="Скругленная прямоугольная выноска 15"/>
          <p:cNvSpPr/>
          <p:nvPr/>
        </p:nvSpPr>
        <p:spPr bwMode="auto">
          <a:xfrm>
            <a:off x="7346950" y="3078163"/>
            <a:ext cx="1198563" cy="627062"/>
          </a:xfrm>
          <a:prstGeom prst="wedgeRoundRectCallout">
            <a:avLst>
              <a:gd name="adj1" fmla="val -59909"/>
              <a:gd name="adj2" fmla="val 98094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sp>
        <p:nvSpPr>
          <p:cNvPr id="17" name="Выгнутая вниз стрелка 16"/>
          <p:cNvSpPr/>
          <p:nvPr/>
        </p:nvSpPr>
        <p:spPr bwMode="auto">
          <a:xfrm rot="16200000">
            <a:off x="5955506" y="3829844"/>
            <a:ext cx="1852613" cy="796925"/>
          </a:xfrm>
          <a:prstGeom prst="curvedUp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9" name="Скругленная прямоугольная выноска 18"/>
          <p:cNvSpPr/>
          <p:nvPr/>
        </p:nvSpPr>
        <p:spPr bwMode="auto">
          <a:xfrm>
            <a:off x="3570288" y="5691188"/>
            <a:ext cx="2212975" cy="971550"/>
          </a:xfrm>
          <a:prstGeom prst="wedgeRoundRectCallout">
            <a:avLst>
              <a:gd name="adj1" fmla="val 71568"/>
              <a:gd name="adj2" fmla="val -90145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>
              <a:defRPr/>
            </a:pPr>
            <a:r>
              <a:rPr lang="ru-RU" sz="2400" b="0" dirty="0"/>
              <a:t>копирование</a:t>
            </a:r>
          </a:p>
          <a:p>
            <a:pPr algn="ctr">
              <a:defRPr/>
            </a:pPr>
            <a:r>
              <a:rPr lang="ru-RU" sz="2400" dirty="0">
                <a:solidFill>
                  <a:srgbClr val="3333FF"/>
                </a:solidFill>
              </a:rPr>
              <a:t>+С</a:t>
            </a:r>
            <a:r>
              <a:rPr lang="en-US" sz="2400" dirty="0" err="1">
                <a:solidFill>
                  <a:srgbClr val="3333FF"/>
                </a:solidFill>
              </a:rPr>
              <a:t>trl</a:t>
            </a:r>
            <a:endParaRPr lang="ru-RU" sz="2400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  <p:bldP spid="12" grpId="0" animBg="1"/>
      <p:bldP spid="16" grpId="0" animBg="1"/>
      <p:bldP spid="17" grpId="0" animBg="1"/>
      <p:bldP spid="1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Сортировщик слайдов</a:t>
            </a:r>
          </a:p>
        </p:txBody>
      </p:sp>
      <p:sp>
        <p:nvSpPr>
          <p:cNvPr id="44035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2338315D-0356-49D4-B6C4-84CE73A53BFE}" type="slidenum">
              <a:rPr lang="ru-RU" smtClean="0"/>
              <a:pPr eaLnBrk="1" hangingPunct="1"/>
              <a:t>39</a:t>
            </a:fld>
            <a:endParaRPr lang="ru-RU" smtClean="0"/>
          </a:p>
        </p:txBody>
      </p:sp>
      <p:pic>
        <p:nvPicPr>
          <p:cNvPr id="44036" name="Picture 4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" y="963613"/>
            <a:ext cx="8281988" cy="407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5638800" y="4792663"/>
            <a:ext cx="1855788" cy="1568450"/>
            <a:chOff x="5673210" y="4791897"/>
            <a:chExt cx="1855999" cy="1569992"/>
          </a:xfrm>
        </p:grpSpPr>
        <p:sp>
          <p:nvSpPr>
            <p:cNvPr id="44044" name="Полилиния 5"/>
            <p:cNvSpPr>
              <a:spLocks noChangeArrowheads="1"/>
            </p:cNvSpPr>
            <p:nvPr/>
          </p:nvSpPr>
          <p:spPr bwMode="auto">
            <a:xfrm>
              <a:off x="5673210" y="4791897"/>
              <a:ext cx="1842759" cy="1537777"/>
            </a:xfrm>
            <a:custGeom>
              <a:avLst/>
              <a:gdLst>
                <a:gd name="T0" fmla="*/ 825084 w 1842759"/>
                <a:gd name="T1" fmla="*/ 1537777 h 1537777"/>
                <a:gd name="T2" fmla="*/ 2879 w 1842759"/>
                <a:gd name="T3" fmla="*/ 217847 h 1537777"/>
                <a:gd name="T4" fmla="*/ 0 w 1842759"/>
                <a:gd name="T5" fmla="*/ 0 h 1537777"/>
                <a:gd name="T6" fmla="*/ 0 w 1842759"/>
                <a:gd name="T7" fmla="*/ 196822 h 1537777"/>
                <a:gd name="T8" fmla="*/ 209123 w 1842759"/>
                <a:gd name="T9" fmla="*/ 192721 h 1537777"/>
                <a:gd name="T10" fmla="*/ 213223 w 1842759"/>
                <a:gd name="T11" fmla="*/ 0 h 1537777"/>
                <a:gd name="T12" fmla="*/ 1842759 w 1842759"/>
                <a:gd name="T13" fmla="*/ 613650 h 1537777"/>
                <a:gd name="T14" fmla="*/ 1520547 w 1842759"/>
                <a:gd name="T15" fmla="*/ 1503687 h 1537777"/>
                <a:gd name="T16" fmla="*/ 825084 w 1842759"/>
                <a:gd name="T17" fmla="*/ 1537777 h 15377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42759"/>
                <a:gd name="T28" fmla="*/ 0 h 1537777"/>
                <a:gd name="T29" fmla="*/ 1842759 w 1842759"/>
                <a:gd name="T30" fmla="*/ 1537777 h 15377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42759" h="1537777">
                  <a:moveTo>
                    <a:pt x="825084" y="1537777"/>
                  </a:moveTo>
                  <a:lnTo>
                    <a:pt x="2879" y="217847"/>
                  </a:lnTo>
                  <a:cubicBezTo>
                    <a:pt x="1919" y="145231"/>
                    <a:pt x="960" y="72616"/>
                    <a:pt x="0" y="0"/>
                  </a:cubicBezTo>
                  <a:lnTo>
                    <a:pt x="0" y="196822"/>
                  </a:lnTo>
                  <a:lnTo>
                    <a:pt x="209123" y="192721"/>
                  </a:lnTo>
                  <a:cubicBezTo>
                    <a:pt x="210490" y="128481"/>
                    <a:pt x="211856" y="64240"/>
                    <a:pt x="213223" y="0"/>
                  </a:cubicBezTo>
                  <a:lnTo>
                    <a:pt x="1842759" y="613650"/>
                  </a:lnTo>
                  <a:lnTo>
                    <a:pt x="1520547" y="1503687"/>
                  </a:lnTo>
                  <a:lnTo>
                    <a:pt x="825084" y="1537777"/>
                  </a:lnTo>
                  <a:close/>
                </a:path>
              </a:pathLst>
            </a:custGeom>
            <a:solidFill>
              <a:srgbClr val="FF00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 type="triangle" w="lg" len="lg"/>
                </a14:hiddenLine>
              </a:ext>
            </a:extLst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pic>
          <p:nvPicPr>
            <p:cNvPr id="32773" name="Picture 5" descr="Орех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14681" y="5400507"/>
              <a:ext cx="1014528" cy="961382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 type="none" w="med" len="med"/>
              <a:tailEnd type="none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" name="Скругленная прямоугольная выноска 7"/>
          <p:cNvSpPr/>
          <p:nvPr/>
        </p:nvSpPr>
        <p:spPr bwMode="auto">
          <a:xfrm>
            <a:off x="1290638" y="1604963"/>
            <a:ext cx="1198562" cy="627062"/>
          </a:xfrm>
          <a:prstGeom prst="wedgeRoundRectCallout">
            <a:avLst>
              <a:gd name="adj1" fmla="val -59909"/>
              <a:gd name="adj2" fmla="val 86731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ПКМ</a:t>
            </a:r>
          </a:p>
        </p:txBody>
      </p:sp>
      <p:pic>
        <p:nvPicPr>
          <p:cNvPr id="32774" name="Picture 6" descr="Оре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0725" y="2533650"/>
            <a:ext cx="4235450" cy="37719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Скругленная прямоугольная выноска 10"/>
          <p:cNvSpPr/>
          <p:nvPr/>
        </p:nvSpPr>
        <p:spPr bwMode="auto">
          <a:xfrm>
            <a:off x="2894013" y="3479800"/>
            <a:ext cx="1892300" cy="973138"/>
          </a:xfrm>
          <a:prstGeom prst="wedgeRoundRectCallout">
            <a:avLst>
              <a:gd name="adj1" fmla="val -47985"/>
              <a:gd name="adj2" fmla="val 70876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в отдельном </a:t>
            </a:r>
            <a:br>
              <a:rPr lang="ru-RU" sz="2200" b="0" dirty="0">
                <a:latin typeface="Arial" charset="0"/>
              </a:rPr>
            </a:br>
            <a:r>
              <a:rPr lang="ru-RU" sz="2200" b="0" dirty="0">
                <a:latin typeface="Arial" charset="0"/>
              </a:rPr>
              <a:t>файле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 bwMode="auto">
          <a:xfrm>
            <a:off x="3511550" y="5664200"/>
            <a:ext cx="1892300" cy="974725"/>
          </a:xfrm>
          <a:prstGeom prst="wedgeRoundRectCallout">
            <a:avLst>
              <a:gd name="adj1" fmla="val -90032"/>
              <a:gd name="adj2" fmla="val -13278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… но </a:t>
            </a:r>
            <a:r>
              <a:rPr lang="ru-RU" sz="2200" dirty="0">
                <a:latin typeface="Arial" charset="0"/>
              </a:rPr>
              <a:t>НЕ</a:t>
            </a:r>
            <a:r>
              <a:rPr lang="ru-RU" sz="2200" b="0" dirty="0">
                <a:latin typeface="Arial" charset="0"/>
              </a:rPr>
              <a:t/>
            </a:r>
            <a:br>
              <a:rPr lang="ru-RU" sz="2200" b="0" dirty="0">
                <a:latin typeface="Arial" charset="0"/>
              </a:rPr>
            </a:br>
            <a:r>
              <a:rPr lang="ru-RU" sz="2200" b="0" dirty="0">
                <a:latin typeface="Arial" charset="0"/>
              </a:rPr>
              <a:t>удалять!</a:t>
            </a:r>
          </a:p>
        </p:txBody>
      </p:sp>
      <p:sp>
        <p:nvSpPr>
          <p:cNvPr id="13" name="Скругленная прямоугольная выноска 12"/>
          <p:cNvSpPr/>
          <p:nvPr/>
        </p:nvSpPr>
        <p:spPr bwMode="auto">
          <a:xfrm>
            <a:off x="5732463" y="1997075"/>
            <a:ext cx="1198562" cy="627063"/>
          </a:xfrm>
          <a:prstGeom prst="wedgeRoundRectCallout">
            <a:avLst>
              <a:gd name="adj1" fmla="val -59909"/>
              <a:gd name="adj2" fmla="val 86731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sp>
        <p:nvSpPr>
          <p:cNvPr id="14" name="Выгнутая вниз стрелка 13"/>
          <p:cNvSpPr/>
          <p:nvPr/>
        </p:nvSpPr>
        <p:spPr bwMode="auto">
          <a:xfrm rot="13575513">
            <a:off x="4322763" y="2433637"/>
            <a:ext cx="1614488" cy="500063"/>
          </a:xfrm>
          <a:prstGeom prst="curvedUp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D44872F2-F7B2-42B9-AF15-B7E347AE4EE2}" type="slidenum">
              <a:rPr lang="ru-RU" smtClean="0"/>
              <a:pPr eaLnBrk="1" hangingPunct="1"/>
              <a:t>4</a:t>
            </a:fld>
            <a:endParaRPr lang="ru-RU" smtClean="0"/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395288" y="188913"/>
            <a:ext cx="81407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3000"/>
              <a:t>Слайды</a:t>
            </a:r>
          </a:p>
        </p:txBody>
      </p:sp>
      <p:grpSp>
        <p:nvGrpSpPr>
          <p:cNvPr id="2" name="Группа 20"/>
          <p:cNvGrpSpPr>
            <a:grpSpLocks/>
          </p:cNvGrpSpPr>
          <p:nvPr/>
        </p:nvGrpSpPr>
        <p:grpSpPr bwMode="auto">
          <a:xfrm>
            <a:off x="3033713" y="3370263"/>
            <a:ext cx="5648325" cy="3297237"/>
            <a:chOff x="2427698" y="2949112"/>
            <a:chExt cx="5647788" cy="3297575"/>
          </a:xfrm>
        </p:grpSpPr>
        <p:pic>
          <p:nvPicPr>
            <p:cNvPr id="7183" name="Picture 4" descr="Орех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7698" y="2949112"/>
              <a:ext cx="1905000" cy="190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</p:pic>
        <p:sp>
          <p:nvSpPr>
            <p:cNvPr id="7184" name="Полилиния 18"/>
            <p:cNvSpPr>
              <a:spLocks noChangeArrowheads="1"/>
            </p:cNvSpPr>
            <p:nvPr/>
          </p:nvSpPr>
          <p:spPr bwMode="auto">
            <a:xfrm>
              <a:off x="3410057" y="3398605"/>
              <a:ext cx="4662889" cy="2817259"/>
            </a:xfrm>
            <a:custGeom>
              <a:avLst/>
              <a:gdLst>
                <a:gd name="T0" fmla="*/ 219075 w 4662889"/>
                <a:gd name="T1" fmla="*/ 481949 h 2817259"/>
                <a:gd name="T2" fmla="*/ 235744 w 4662889"/>
                <a:gd name="T3" fmla="*/ 555768 h 2817259"/>
                <a:gd name="T4" fmla="*/ 226219 w 4662889"/>
                <a:gd name="T5" fmla="*/ 629587 h 2817259"/>
                <a:gd name="T6" fmla="*/ 183356 w 4662889"/>
                <a:gd name="T7" fmla="*/ 691499 h 2817259"/>
                <a:gd name="T8" fmla="*/ 142875 w 4662889"/>
                <a:gd name="T9" fmla="*/ 720074 h 2817259"/>
                <a:gd name="T10" fmla="*/ 90488 w 4662889"/>
                <a:gd name="T11" fmla="*/ 729599 h 2817259"/>
                <a:gd name="T12" fmla="*/ 42863 w 4662889"/>
                <a:gd name="T13" fmla="*/ 703406 h 2817259"/>
                <a:gd name="T14" fmla="*/ 16669 w 4662889"/>
                <a:gd name="T15" fmla="*/ 672449 h 2817259"/>
                <a:gd name="T16" fmla="*/ 7144 w 4662889"/>
                <a:gd name="T17" fmla="*/ 662924 h 2817259"/>
                <a:gd name="T18" fmla="*/ 0 w 4662889"/>
                <a:gd name="T19" fmla="*/ 641493 h 2817259"/>
                <a:gd name="T20" fmla="*/ 11906 w 4662889"/>
                <a:gd name="T21" fmla="*/ 674831 h 2817259"/>
                <a:gd name="T22" fmla="*/ 364331 w 4662889"/>
                <a:gd name="T23" fmla="*/ 1127280 h 2817259"/>
                <a:gd name="T24" fmla="*/ 1531813 w 4662889"/>
                <a:gd name="T25" fmla="*/ 2817259 h 2817259"/>
                <a:gd name="T26" fmla="*/ 4656629 w 4662889"/>
                <a:gd name="T27" fmla="*/ 2247151 h 2817259"/>
                <a:gd name="T28" fmla="*/ 4662889 w 4662889"/>
                <a:gd name="T29" fmla="*/ 0 h 2817259"/>
                <a:gd name="T30" fmla="*/ 219075 w 4662889"/>
                <a:gd name="T31" fmla="*/ 481949 h 281725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662889"/>
                <a:gd name="T49" fmla="*/ 0 h 2817259"/>
                <a:gd name="T50" fmla="*/ 4662889 w 4662889"/>
                <a:gd name="T51" fmla="*/ 2817259 h 281725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662889" h="2817259">
                  <a:moveTo>
                    <a:pt x="219075" y="481949"/>
                  </a:moveTo>
                  <a:lnTo>
                    <a:pt x="235744" y="555768"/>
                  </a:lnTo>
                  <a:lnTo>
                    <a:pt x="226219" y="629587"/>
                  </a:lnTo>
                  <a:lnTo>
                    <a:pt x="183356" y="691499"/>
                  </a:lnTo>
                  <a:lnTo>
                    <a:pt x="142875" y="720074"/>
                  </a:lnTo>
                  <a:lnTo>
                    <a:pt x="90488" y="729599"/>
                  </a:lnTo>
                  <a:lnTo>
                    <a:pt x="42863" y="703406"/>
                  </a:lnTo>
                  <a:cubicBezTo>
                    <a:pt x="34132" y="693087"/>
                    <a:pt x="25193" y="682940"/>
                    <a:pt x="16669" y="672449"/>
                  </a:cubicBezTo>
                  <a:cubicBezTo>
                    <a:pt x="8805" y="662771"/>
                    <a:pt x="15778" y="667243"/>
                    <a:pt x="7144" y="662924"/>
                  </a:cubicBezTo>
                  <a:lnTo>
                    <a:pt x="0" y="641493"/>
                  </a:lnTo>
                  <a:lnTo>
                    <a:pt x="11906" y="674831"/>
                  </a:lnTo>
                  <a:lnTo>
                    <a:pt x="364331" y="1127268"/>
                  </a:lnTo>
                  <a:lnTo>
                    <a:pt x="1531813" y="2817259"/>
                  </a:lnTo>
                  <a:lnTo>
                    <a:pt x="4656628" y="2247151"/>
                  </a:lnTo>
                  <a:lnTo>
                    <a:pt x="4662889" y="0"/>
                  </a:lnTo>
                  <a:lnTo>
                    <a:pt x="219075" y="481949"/>
                  </a:lnTo>
                  <a:close/>
                </a:path>
              </a:pathLst>
            </a:custGeom>
            <a:solidFill>
              <a:srgbClr val="FFFF99">
                <a:alpha val="67058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 type="triangle" w="lg" len="lg"/>
                </a14:hiddenLine>
              </a:ext>
            </a:extLst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pic>
          <p:nvPicPr>
            <p:cNvPr id="7185" name="Picture 5" descr="Орех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1455" y="3456478"/>
              <a:ext cx="2951840" cy="2749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</p:pic>
        <p:grpSp>
          <p:nvGrpSpPr>
            <p:cNvPr id="7186" name="Группа 16"/>
            <p:cNvGrpSpPr>
              <a:grpSpLocks/>
            </p:cNvGrpSpPr>
            <p:nvPr/>
          </p:nvGrpSpPr>
          <p:grpSpPr bwMode="auto">
            <a:xfrm>
              <a:off x="4769112" y="3303140"/>
              <a:ext cx="3306374" cy="2943547"/>
              <a:chOff x="1481382" y="3508623"/>
              <a:chExt cx="3306374" cy="2943547"/>
            </a:xfrm>
          </p:grpSpPr>
          <p:sp>
            <p:nvSpPr>
              <p:cNvPr id="11" name="Параллелограмм 10"/>
              <p:cNvSpPr/>
              <p:nvPr/>
            </p:nvSpPr>
            <p:spPr bwMode="auto">
              <a:xfrm rot="5400000" flipH="1">
                <a:off x="1743722" y="3408137"/>
                <a:ext cx="2943527" cy="3144539"/>
              </a:xfrm>
              <a:prstGeom prst="parallelogram">
                <a:avLst>
                  <a:gd name="adj" fmla="val 20094"/>
                </a:avLst>
              </a:prstGeom>
              <a:solidFill>
                <a:schemeClr val="bg2">
                  <a:lumMod val="20000"/>
                  <a:lumOff val="80000"/>
                  <a:alpha val="63000"/>
                </a:schemeClr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lg" len="lg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  <p:sp>
            <p:nvSpPr>
              <p:cNvPr id="16" name="Овал 15"/>
              <p:cNvSpPr/>
              <p:nvPr/>
            </p:nvSpPr>
            <p:spPr bwMode="auto">
              <a:xfrm rot="1116514">
                <a:off x="1481382" y="4080712"/>
                <a:ext cx="183904" cy="18390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triangle" w="lg" len="lg"/>
              </a:ln>
              <a:effectLst/>
              <a:scene3d>
                <a:camera prst="isometricLeftDown"/>
                <a:lightRig rig="balanced" dir="t">
                  <a:rot lat="0" lon="0" rev="19200000"/>
                </a:lightRig>
              </a:scene3d>
              <a:sp3d prstMaterial="powder">
                <a:bevelT w="0" h="4083050"/>
              </a:sp3d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ru-RU">
                  <a:latin typeface="Arial" charset="0"/>
                </a:endParaRPr>
              </a:p>
            </p:txBody>
          </p:sp>
        </p:grpSp>
      </p:grpSp>
      <p:pic>
        <p:nvPicPr>
          <p:cNvPr id="134150" name="Picture 6" descr="Оре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425" y="1409700"/>
            <a:ext cx="14859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134151" name="Picture 7" descr="Орех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3475038"/>
            <a:ext cx="175260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7175" name="Picture 8" descr="Орех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8" y="1006475"/>
            <a:ext cx="4826000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7176" name="Прямоугольник 24"/>
          <p:cNvSpPr>
            <a:spLocks noChangeArrowheads="1"/>
          </p:cNvSpPr>
          <p:nvPr/>
        </p:nvSpPr>
        <p:spPr bwMode="auto">
          <a:xfrm>
            <a:off x="474663" y="901700"/>
            <a:ext cx="23066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600" b="0">
                <a:solidFill>
                  <a:srgbClr val="000000"/>
                </a:solidFill>
              </a:rPr>
              <a:t>слайд-пленка</a:t>
            </a:r>
            <a:endParaRPr lang="ru-RU"/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5848350" y="901700"/>
            <a:ext cx="11112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600" b="0">
                <a:solidFill>
                  <a:srgbClr val="000000"/>
                </a:solidFill>
              </a:rPr>
              <a:t>слайд</a:t>
            </a:r>
            <a:endParaRPr lang="ru-RU"/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546100" y="5310188"/>
            <a:ext cx="24130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600" b="0">
                <a:solidFill>
                  <a:srgbClr val="000000"/>
                </a:solidFill>
              </a:rPr>
              <a:t>слайд</a:t>
            </a:r>
            <a:r>
              <a:rPr lang="en-US" sz="2600" b="0">
                <a:solidFill>
                  <a:srgbClr val="000000"/>
                </a:solidFill>
              </a:rPr>
              <a:t> </a:t>
            </a:r>
            <a:r>
              <a:rPr lang="ru-RU" sz="2600" b="0">
                <a:solidFill>
                  <a:srgbClr val="000000"/>
                </a:solidFill>
              </a:rPr>
              <a:t>в рамке</a:t>
            </a:r>
            <a:endParaRPr lang="ru-RU"/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3054350" y="3265488"/>
            <a:ext cx="15922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600" b="0">
                <a:solidFill>
                  <a:srgbClr val="000000"/>
                </a:solidFill>
              </a:rPr>
              <a:t>проектор</a:t>
            </a:r>
            <a:endParaRPr lang="ru-RU"/>
          </a:p>
        </p:txBody>
      </p:sp>
      <p:sp>
        <p:nvSpPr>
          <p:cNvPr id="29" name="Стрелка вправо 28"/>
          <p:cNvSpPr>
            <a:spLocks noChangeArrowheads="1"/>
          </p:cNvSpPr>
          <p:nvPr/>
        </p:nvSpPr>
        <p:spPr bwMode="auto">
          <a:xfrm>
            <a:off x="2424113" y="4232275"/>
            <a:ext cx="523875" cy="360363"/>
          </a:xfrm>
          <a:prstGeom prst="rightArrow">
            <a:avLst>
              <a:gd name="adj1" fmla="val 50000"/>
              <a:gd name="adj2" fmla="val 49885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0" name="Стрелка вправо 29"/>
          <p:cNvSpPr>
            <a:spLocks noChangeArrowheads="1"/>
          </p:cNvSpPr>
          <p:nvPr/>
        </p:nvSpPr>
        <p:spPr bwMode="auto">
          <a:xfrm>
            <a:off x="5670550" y="1941513"/>
            <a:ext cx="525463" cy="360362"/>
          </a:xfrm>
          <a:prstGeom prst="rightArrow">
            <a:avLst>
              <a:gd name="adj1" fmla="val 50000"/>
              <a:gd name="adj2" fmla="val 50036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1" name="Стрелка вправо 30"/>
          <p:cNvSpPr>
            <a:spLocks noChangeArrowheads="1"/>
          </p:cNvSpPr>
          <p:nvPr/>
        </p:nvSpPr>
        <p:spPr bwMode="auto">
          <a:xfrm>
            <a:off x="8113713" y="1941513"/>
            <a:ext cx="523875" cy="360362"/>
          </a:xfrm>
          <a:prstGeom prst="rightArrow">
            <a:avLst>
              <a:gd name="adj1" fmla="val 50000"/>
              <a:gd name="adj2" fmla="val 49885"/>
            </a:avLst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12700" algn="ctr">
                <a:solidFill>
                  <a:srgbClr val="000000"/>
                </a:solidFill>
                <a:round/>
                <a:headEnd/>
                <a:tailEnd type="triangle" w="lg" len="lg"/>
              </a14:hiddenLine>
            </a:ext>
          </a:extLst>
        </p:spPr>
        <p:txBody>
          <a:bodyPr wrap="none" lIns="90000" tIns="46800" rIns="90000" bIns="46800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 animBg="1"/>
      <p:bldP spid="30" grpId="0" animBg="1"/>
      <p:bldP spid="3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Переходы слайдов</a:t>
            </a:r>
          </a:p>
        </p:txBody>
      </p:sp>
      <p:sp>
        <p:nvSpPr>
          <p:cNvPr id="45059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8E20968-B8AC-40B0-9DC6-C9B9BC0AEEB5}" type="slidenum">
              <a:rPr lang="ru-RU" smtClean="0"/>
              <a:pPr eaLnBrk="1" hangingPunct="1"/>
              <a:t>40</a:t>
            </a:fld>
            <a:endParaRPr lang="ru-RU" smtClean="0"/>
          </a:p>
        </p:txBody>
      </p:sp>
      <p:pic>
        <p:nvPicPr>
          <p:cNvPr id="45060" name="Picture 4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" y="1023938"/>
            <a:ext cx="8442325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2778125" y="2451100"/>
            <a:ext cx="4002088" cy="911225"/>
            <a:chOff x="2778826" y="2451370"/>
            <a:chExt cx="4001984" cy="911494"/>
          </a:xfrm>
        </p:grpSpPr>
        <p:sp>
          <p:nvSpPr>
            <p:cNvPr id="5" name="Прямоугольник 4"/>
            <p:cNvSpPr/>
            <p:nvPr/>
          </p:nvSpPr>
          <p:spPr bwMode="auto">
            <a:xfrm>
              <a:off x="2778826" y="2816603"/>
              <a:ext cx="4001984" cy="546261"/>
            </a:xfrm>
            <a:prstGeom prst="rect">
              <a:avLst/>
            </a:prstGeom>
            <a:solidFill>
              <a:srgbClr val="99CCFF"/>
            </a:solidFill>
            <a:ln w="12700" cap="flat" cmpd="sng" algn="ctr">
              <a:noFill/>
              <a:prstDash val="solid"/>
              <a:round/>
              <a:headEnd type="none" w="med" len="med"/>
              <a:tailEnd type="triangle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000" tIns="46800" rIns="90000" bIns="46800" anchor="ctr"/>
            <a:lstStyle/>
            <a:p>
              <a:pPr algn="ctr">
                <a:defRPr/>
              </a:pPr>
              <a:r>
                <a:rPr lang="ru-RU" sz="2400" dirty="0">
                  <a:solidFill>
                    <a:schemeClr val="accent2">
                      <a:lumMod val="75000"/>
                    </a:schemeClr>
                  </a:solidFill>
                  <a:latin typeface="Arial" charset="0"/>
                </a:rPr>
                <a:t>Переход к этому слайду</a:t>
              </a:r>
            </a:p>
          </p:txBody>
        </p:sp>
        <p:sp>
          <p:nvSpPr>
            <p:cNvPr id="45070" name="Полилиния 5"/>
            <p:cNvSpPr>
              <a:spLocks noChangeArrowheads="1"/>
            </p:cNvSpPr>
            <p:nvPr/>
          </p:nvSpPr>
          <p:spPr bwMode="auto">
            <a:xfrm>
              <a:off x="2782111" y="2451370"/>
              <a:ext cx="3988340" cy="379379"/>
            </a:xfrm>
            <a:custGeom>
              <a:avLst/>
              <a:gdLst>
                <a:gd name="T0" fmla="*/ 0 w 3988340"/>
                <a:gd name="T1" fmla="*/ 369651 h 379379"/>
                <a:gd name="T2" fmla="*/ 982493 w 3988340"/>
                <a:gd name="T3" fmla="*/ 0 h 379379"/>
                <a:gd name="T4" fmla="*/ 982493 w 3988340"/>
                <a:gd name="T5" fmla="*/ 145915 h 379379"/>
                <a:gd name="T6" fmla="*/ 2791838 w 3988340"/>
                <a:gd name="T7" fmla="*/ 155643 h 379379"/>
                <a:gd name="T8" fmla="*/ 2791838 w 3988340"/>
                <a:gd name="T9" fmla="*/ 9728 h 379379"/>
                <a:gd name="T10" fmla="*/ 3988340 w 3988340"/>
                <a:gd name="T11" fmla="*/ 379379 h 379379"/>
                <a:gd name="T12" fmla="*/ 0 w 3988340"/>
                <a:gd name="T13" fmla="*/ 369651 h 3793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88340"/>
                <a:gd name="T22" fmla="*/ 0 h 379379"/>
                <a:gd name="T23" fmla="*/ 3988340 w 3988340"/>
                <a:gd name="T24" fmla="*/ 379379 h 37937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88340" h="379379">
                  <a:moveTo>
                    <a:pt x="0" y="369651"/>
                  </a:moveTo>
                  <a:lnTo>
                    <a:pt x="982493" y="0"/>
                  </a:lnTo>
                  <a:lnTo>
                    <a:pt x="982493" y="145915"/>
                  </a:lnTo>
                  <a:lnTo>
                    <a:pt x="2791838" y="155643"/>
                  </a:lnTo>
                  <a:lnTo>
                    <a:pt x="2791838" y="9728"/>
                  </a:lnTo>
                  <a:lnTo>
                    <a:pt x="3988340" y="379379"/>
                  </a:lnTo>
                  <a:lnTo>
                    <a:pt x="0" y="369651"/>
                  </a:lnTo>
                  <a:close/>
                </a:path>
              </a:pathLst>
            </a:custGeom>
            <a:solidFill>
              <a:srgbClr val="FF0000">
                <a:alpha val="3686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 type="triangle" w="lg" len="lg"/>
                </a14:hiddenLine>
              </a:ext>
            </a:extLst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</p:grpSp>
      <p:pic>
        <p:nvPicPr>
          <p:cNvPr id="33797" name="Picture 5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2279650"/>
            <a:ext cx="3338513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33799" name="Picture 7" descr="Оре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488" y="2070100"/>
            <a:ext cx="2776537" cy="160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33800" name="Picture 8" descr="Оре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713" y="1763713"/>
            <a:ext cx="3181350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grpSp>
        <p:nvGrpSpPr>
          <p:cNvPr id="3" name="Группа 13"/>
          <p:cNvGrpSpPr>
            <a:grpSpLocks/>
          </p:cNvGrpSpPr>
          <p:nvPr/>
        </p:nvGrpSpPr>
        <p:grpSpPr bwMode="auto">
          <a:xfrm>
            <a:off x="3384550" y="2166938"/>
            <a:ext cx="3336925" cy="911225"/>
            <a:chOff x="2778826" y="2451370"/>
            <a:chExt cx="4001984" cy="911494"/>
          </a:xfrm>
        </p:grpSpPr>
        <p:sp>
          <p:nvSpPr>
            <p:cNvPr id="15" name="Прямоугольник 14"/>
            <p:cNvSpPr/>
            <p:nvPr/>
          </p:nvSpPr>
          <p:spPr bwMode="auto">
            <a:xfrm>
              <a:off x="2778826" y="2816603"/>
              <a:ext cx="4001984" cy="546261"/>
            </a:xfrm>
            <a:prstGeom prst="rect">
              <a:avLst/>
            </a:prstGeom>
            <a:solidFill>
              <a:srgbClr val="99CCFF"/>
            </a:solidFill>
            <a:ln w="12700" cap="flat" cmpd="sng" algn="ctr">
              <a:noFill/>
              <a:prstDash val="solid"/>
              <a:round/>
              <a:headEnd type="none" w="med" len="med"/>
              <a:tailEnd type="triangle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000" tIns="46800" rIns="90000" bIns="46800" anchor="ctr"/>
            <a:lstStyle/>
            <a:p>
              <a:pPr algn="ctr">
                <a:defRPr/>
              </a:pPr>
              <a:r>
                <a:rPr lang="ru-RU" sz="2400" dirty="0">
                  <a:solidFill>
                    <a:schemeClr val="accent2">
                      <a:lumMod val="75000"/>
                    </a:schemeClr>
                  </a:solidFill>
                  <a:latin typeface="Arial" charset="0"/>
                </a:rPr>
                <a:t>Применить ко всем</a:t>
              </a:r>
            </a:p>
          </p:txBody>
        </p:sp>
        <p:sp>
          <p:nvSpPr>
            <p:cNvPr id="45068" name="Полилиния 15"/>
            <p:cNvSpPr>
              <a:spLocks noChangeArrowheads="1"/>
            </p:cNvSpPr>
            <p:nvPr/>
          </p:nvSpPr>
          <p:spPr bwMode="auto">
            <a:xfrm>
              <a:off x="2782111" y="2451370"/>
              <a:ext cx="3988340" cy="379379"/>
            </a:xfrm>
            <a:custGeom>
              <a:avLst/>
              <a:gdLst>
                <a:gd name="T0" fmla="*/ 0 w 3988340"/>
                <a:gd name="T1" fmla="*/ 369651 h 379379"/>
                <a:gd name="T2" fmla="*/ 982493 w 3988340"/>
                <a:gd name="T3" fmla="*/ 0 h 379379"/>
                <a:gd name="T4" fmla="*/ 982493 w 3988340"/>
                <a:gd name="T5" fmla="*/ 145915 h 379379"/>
                <a:gd name="T6" fmla="*/ 2791838 w 3988340"/>
                <a:gd name="T7" fmla="*/ 155643 h 379379"/>
                <a:gd name="T8" fmla="*/ 2791838 w 3988340"/>
                <a:gd name="T9" fmla="*/ 9728 h 379379"/>
                <a:gd name="T10" fmla="*/ 3988340 w 3988340"/>
                <a:gd name="T11" fmla="*/ 379379 h 379379"/>
                <a:gd name="T12" fmla="*/ 0 w 3988340"/>
                <a:gd name="T13" fmla="*/ 369651 h 3793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88340"/>
                <a:gd name="T22" fmla="*/ 0 h 379379"/>
                <a:gd name="T23" fmla="*/ 3988340 w 3988340"/>
                <a:gd name="T24" fmla="*/ 379379 h 37937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88340" h="379379">
                  <a:moveTo>
                    <a:pt x="0" y="369651"/>
                  </a:moveTo>
                  <a:lnTo>
                    <a:pt x="982493" y="0"/>
                  </a:lnTo>
                  <a:lnTo>
                    <a:pt x="982493" y="145915"/>
                  </a:lnTo>
                  <a:lnTo>
                    <a:pt x="2791838" y="155643"/>
                  </a:lnTo>
                  <a:lnTo>
                    <a:pt x="2791838" y="9728"/>
                  </a:lnTo>
                  <a:lnTo>
                    <a:pt x="3988340" y="379379"/>
                  </a:lnTo>
                  <a:lnTo>
                    <a:pt x="0" y="369651"/>
                  </a:lnTo>
                  <a:close/>
                </a:path>
              </a:pathLst>
            </a:custGeom>
            <a:solidFill>
              <a:srgbClr val="FF0000">
                <a:alpha val="3686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 type="triangle" w="lg" len="lg"/>
                </a14:hiddenLine>
              </a:ext>
            </a:extLst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</p:grpSp>
      <p:pic>
        <p:nvPicPr>
          <p:cNvPr id="33801" name="Picture 9" descr="Орех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513" y="3660775"/>
            <a:ext cx="60229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Показ презентации</a:t>
            </a:r>
          </a:p>
        </p:txBody>
      </p:sp>
      <p:sp>
        <p:nvSpPr>
          <p:cNvPr id="46083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C80FD233-EF4C-4726-B18F-490320618461}" type="slidenum">
              <a:rPr lang="ru-RU" smtClean="0"/>
              <a:pPr eaLnBrk="1" hangingPunct="1"/>
              <a:t>41</a:t>
            </a:fld>
            <a:endParaRPr lang="ru-RU" smtClean="0"/>
          </a:p>
        </p:txBody>
      </p:sp>
      <p:pic>
        <p:nvPicPr>
          <p:cNvPr id="5" name="Picture 6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928688"/>
            <a:ext cx="2797175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689350" y="1106488"/>
            <a:ext cx="51085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3333FF"/>
                </a:solidFill>
              </a:rPr>
              <a:t>F5</a:t>
            </a:r>
            <a:r>
              <a:rPr lang="en-US" sz="2800" b="0"/>
              <a:t> – </a:t>
            </a:r>
            <a:r>
              <a:rPr lang="ru-RU" sz="2800" b="0"/>
              <a:t>с начала</a:t>
            </a:r>
            <a:endParaRPr lang="en-US" sz="2800">
              <a:solidFill>
                <a:srgbClr val="3333FF"/>
              </a:solidFill>
            </a:endParaRPr>
          </a:p>
          <a:p>
            <a:r>
              <a:rPr lang="en-US" sz="2800">
                <a:solidFill>
                  <a:srgbClr val="3333FF"/>
                </a:solidFill>
              </a:rPr>
              <a:t>Shift+F5 </a:t>
            </a:r>
            <a:r>
              <a:rPr lang="en-US" sz="2800" b="0"/>
              <a:t>– </a:t>
            </a:r>
            <a:r>
              <a:rPr lang="ru-RU" sz="2800" b="0"/>
              <a:t>с текущего слайда</a:t>
            </a:r>
            <a:endParaRPr lang="ru-RU" sz="2800">
              <a:solidFill>
                <a:srgbClr val="3333FF"/>
              </a:solidFill>
            </a:endParaRPr>
          </a:p>
        </p:txBody>
      </p:sp>
      <p:pic>
        <p:nvPicPr>
          <p:cNvPr id="61443" name="Picture 3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2459038"/>
            <a:ext cx="5262562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61444" name="Picture 4" descr="Оре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50" y="5959475"/>
            <a:ext cx="16510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61445" name="Picture 5" descr="Оре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8" y="5921375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61447" name="Picture 7" descr="Орех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8" y="5921375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12" name="Скругленная прямоугольная выноска 11"/>
          <p:cNvSpPr/>
          <p:nvPr/>
        </p:nvSpPr>
        <p:spPr bwMode="auto">
          <a:xfrm>
            <a:off x="5245100" y="2068513"/>
            <a:ext cx="1198563" cy="627062"/>
          </a:xfrm>
          <a:prstGeom prst="wedgeRoundRectCallout">
            <a:avLst>
              <a:gd name="adj1" fmla="val -47030"/>
              <a:gd name="adj2" fmla="val 99988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ПКМ</a:t>
            </a:r>
          </a:p>
        </p:txBody>
      </p:sp>
      <p:pic>
        <p:nvPicPr>
          <p:cNvPr id="61442" name="Picture 2" descr="Орех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36FE00"/>
              </a:clrFrom>
              <a:clrTo>
                <a:srgbClr val="36FE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7463" y="2708275"/>
            <a:ext cx="5969000" cy="3906838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Скругленная прямоугольная выноска 12"/>
          <p:cNvSpPr/>
          <p:nvPr/>
        </p:nvSpPr>
        <p:spPr bwMode="auto">
          <a:xfrm>
            <a:off x="174625" y="4549775"/>
            <a:ext cx="1511300" cy="627063"/>
          </a:xfrm>
          <a:prstGeom prst="wedgeRoundRectCallout">
            <a:avLst>
              <a:gd name="adj1" fmla="val 27281"/>
              <a:gd name="adj2" fmla="val 170059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Указатель</a:t>
            </a:r>
          </a:p>
        </p:txBody>
      </p:sp>
      <p:pic>
        <p:nvPicPr>
          <p:cNvPr id="61448" name="Picture 8" descr="Орех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025" y="5921375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61449" name="Picture 9" descr="Орех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5" y="5921375"/>
            <a:ext cx="44450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13" grpId="0" animBg="1"/>
      <p:bldP spid="13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Дополнительные возможности</a:t>
            </a:r>
          </a:p>
        </p:txBody>
      </p:sp>
      <p:sp>
        <p:nvSpPr>
          <p:cNvPr id="47107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60174C7-6974-4CA6-AC64-C07951EEA152}" type="slidenum">
              <a:rPr lang="ru-RU" smtClean="0"/>
              <a:pPr eaLnBrk="1" hangingPunct="1"/>
              <a:t>42</a:t>
            </a:fld>
            <a:endParaRPr lang="ru-RU" smtClean="0"/>
          </a:p>
        </p:txBody>
      </p:sp>
      <p:pic>
        <p:nvPicPr>
          <p:cNvPr id="62466" name="Picture 2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388" y="4064000"/>
            <a:ext cx="317023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47109" name="Picture 3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901700"/>
            <a:ext cx="8170862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62469" name="Picture 5" descr="Оре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643188"/>
            <a:ext cx="5057775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8" name="Выгнутая вправо стрелка 7"/>
          <p:cNvSpPr/>
          <p:nvPr/>
        </p:nvSpPr>
        <p:spPr bwMode="auto">
          <a:xfrm rot="895449">
            <a:off x="4137025" y="1584325"/>
            <a:ext cx="584200" cy="1541463"/>
          </a:xfrm>
          <a:prstGeom prst="curvedLeft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9" name="Выгнутая вправо стрелка 8"/>
          <p:cNvSpPr/>
          <p:nvPr/>
        </p:nvSpPr>
        <p:spPr bwMode="auto">
          <a:xfrm rot="242202">
            <a:off x="7237413" y="1762125"/>
            <a:ext cx="479425" cy="2436813"/>
          </a:xfrm>
          <a:prstGeom prst="curvedLeft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 bwMode="auto">
          <a:xfrm>
            <a:off x="4467225" y="3440113"/>
            <a:ext cx="1198563" cy="627062"/>
          </a:xfrm>
          <a:prstGeom prst="wedgeRoundRectCallout">
            <a:avLst>
              <a:gd name="adj1" fmla="val 58479"/>
              <a:gd name="adj2" fmla="val 123258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Далее</a:t>
            </a:r>
          </a:p>
        </p:txBody>
      </p:sp>
      <p:sp>
        <p:nvSpPr>
          <p:cNvPr id="11" name="Скругленная прямоугольная выноска 10"/>
          <p:cNvSpPr/>
          <p:nvPr/>
        </p:nvSpPr>
        <p:spPr bwMode="auto">
          <a:xfrm>
            <a:off x="6265863" y="2632075"/>
            <a:ext cx="1198562" cy="627063"/>
          </a:xfrm>
          <a:prstGeom prst="wedgeRoundRectCallout">
            <a:avLst>
              <a:gd name="adj1" fmla="val -46218"/>
              <a:gd name="adj2" fmla="val 238054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Пауза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 bwMode="auto">
          <a:xfrm>
            <a:off x="7745413" y="3225800"/>
            <a:ext cx="1198562" cy="627063"/>
          </a:xfrm>
          <a:prstGeom prst="wedgeRoundRectCallout">
            <a:avLst>
              <a:gd name="adj1" fmla="val -43784"/>
              <a:gd name="adj2" fmla="val 129462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Повтор</a:t>
            </a:r>
          </a:p>
        </p:txBody>
      </p:sp>
      <p:sp>
        <p:nvSpPr>
          <p:cNvPr id="13" name="Скругленная прямоугольная выноска 12"/>
          <p:cNvSpPr/>
          <p:nvPr/>
        </p:nvSpPr>
        <p:spPr bwMode="auto">
          <a:xfrm>
            <a:off x="7947025" y="5414963"/>
            <a:ext cx="985838" cy="627062"/>
          </a:xfrm>
          <a:prstGeom prst="wedgeRoundRectCallout">
            <a:avLst>
              <a:gd name="adj1" fmla="val -11632"/>
              <a:gd name="adj2" fmla="val -159081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Всего</a:t>
            </a:r>
          </a:p>
        </p:txBody>
      </p:sp>
      <p:sp>
        <p:nvSpPr>
          <p:cNvPr id="14" name="Скругленная прямоугольная выноска 13"/>
          <p:cNvSpPr/>
          <p:nvPr/>
        </p:nvSpPr>
        <p:spPr bwMode="auto">
          <a:xfrm>
            <a:off x="5918200" y="5395913"/>
            <a:ext cx="1601788" cy="627062"/>
          </a:xfrm>
          <a:prstGeom prst="wedgeRoundRectCallout">
            <a:avLst>
              <a:gd name="adj1" fmla="val 21399"/>
              <a:gd name="adj2" fmla="val -149774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Этот слайд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Как правильно?</a:t>
            </a:r>
          </a:p>
        </p:txBody>
      </p:sp>
      <p:sp>
        <p:nvSpPr>
          <p:cNvPr id="48131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3993289-E394-4DEA-AEBE-AE89125DE89E}" type="slidenum">
              <a:rPr lang="ru-RU" smtClean="0"/>
              <a:pPr eaLnBrk="1" hangingPunct="1"/>
              <a:t>43</a:t>
            </a:fld>
            <a:endParaRPr lang="ru-RU" smtClean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9888" y="838200"/>
            <a:ext cx="8462962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4625" indent="-174625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1200"/>
              </a:spcBef>
              <a:buFont typeface="Arial" pitchFamily="34" charset="0"/>
              <a:buChar char="•"/>
            </a:pPr>
            <a:r>
              <a:rPr lang="ru-RU" sz="2800" b="0"/>
              <a:t>одинаковый </a:t>
            </a:r>
            <a:r>
              <a:rPr lang="ru-RU" sz="2800">
                <a:solidFill>
                  <a:srgbClr val="3333FF"/>
                </a:solidFill>
              </a:rPr>
              <a:t>стиль оформления</a:t>
            </a:r>
            <a:r>
              <a:rPr lang="ru-RU" sz="2800" b="0"/>
              <a:t> всех слайдов (фон, заголовки, текст)</a:t>
            </a:r>
          </a:p>
          <a:p>
            <a:pPr eaLnBrk="1" hangingPunct="1">
              <a:spcBef>
                <a:spcPts val="1200"/>
              </a:spcBef>
              <a:buFont typeface="Arial" pitchFamily="34" charset="0"/>
              <a:buChar char="•"/>
            </a:pPr>
            <a:r>
              <a:rPr lang="ru-RU" sz="2800" b="0"/>
              <a:t>большие презентации разбивать на разделы (обычно </a:t>
            </a:r>
            <a:r>
              <a:rPr lang="ru-RU" sz="2800">
                <a:solidFill>
                  <a:srgbClr val="3333FF"/>
                </a:solidFill>
              </a:rPr>
              <a:t>5-9 разделов</a:t>
            </a:r>
            <a:r>
              <a:rPr lang="ru-RU" sz="2800" b="0"/>
              <a:t>)</a:t>
            </a:r>
          </a:p>
          <a:p>
            <a:pPr eaLnBrk="1" hangingPunct="1">
              <a:spcBef>
                <a:spcPts val="1200"/>
              </a:spcBef>
              <a:buFont typeface="Arial" pitchFamily="34" charset="0"/>
              <a:buChar char="•"/>
            </a:pPr>
            <a:r>
              <a:rPr lang="ru-RU" sz="2800" b="0"/>
              <a:t>слушатель должен </a:t>
            </a:r>
            <a:r>
              <a:rPr lang="ru-RU" sz="2800">
                <a:solidFill>
                  <a:srgbClr val="3333FF"/>
                </a:solidFill>
              </a:rPr>
              <a:t>успеть</a:t>
            </a:r>
            <a:r>
              <a:rPr lang="ru-RU" sz="2800" b="0"/>
              <a:t> воспринять информацию</a:t>
            </a:r>
          </a:p>
          <a:p>
            <a:pPr eaLnBrk="1" hangingPunct="1">
              <a:spcBef>
                <a:spcPts val="1200"/>
              </a:spcBef>
              <a:buFont typeface="Arial" pitchFamily="34" charset="0"/>
              <a:buChar char="•"/>
            </a:pPr>
            <a:r>
              <a:rPr lang="ru-RU" sz="2800">
                <a:solidFill>
                  <a:srgbClr val="3333FF"/>
                </a:solidFill>
              </a:rPr>
              <a:t>не</a:t>
            </a:r>
            <a:r>
              <a:rPr lang="ru-RU" sz="2800" b="0"/>
              <a:t> нужно </a:t>
            </a:r>
            <a:r>
              <a:rPr lang="ru-RU" sz="2800">
                <a:solidFill>
                  <a:srgbClr val="3333FF"/>
                </a:solidFill>
              </a:rPr>
              <a:t>читать</a:t>
            </a:r>
            <a:r>
              <a:rPr lang="ru-RU" sz="2800" b="0"/>
              <a:t> то, что есть на слайде (слайд дополняет рассказ)</a:t>
            </a:r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2971800" y="5910263"/>
            <a:ext cx="5976938" cy="663575"/>
            <a:chOff x="338" y="3641"/>
            <a:chExt cx="3765" cy="418"/>
          </a:xfrm>
        </p:grpSpPr>
        <p:sp>
          <p:nvSpPr>
            <p:cNvPr id="48134" name="Text Box 7"/>
            <p:cNvSpPr txBox="1">
              <a:spLocks noChangeArrowheads="1"/>
            </p:cNvSpPr>
            <p:nvPr/>
          </p:nvSpPr>
          <p:spPr bwMode="auto">
            <a:xfrm>
              <a:off x="632" y="3701"/>
              <a:ext cx="3471" cy="330"/>
            </a:xfrm>
            <a:prstGeom prst="rect">
              <a:avLst/>
            </a:prstGeom>
            <a:solidFill>
              <a:srgbClr val="D1D1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2800"/>
                <a:t>  Нет правил без исключений!</a:t>
              </a:r>
              <a:r>
                <a:rPr lang="en-US" sz="2800"/>
                <a:t> </a:t>
              </a:r>
              <a:endParaRPr lang="ru-RU" sz="2800" i="1">
                <a:solidFill>
                  <a:srgbClr val="3333FF"/>
                </a:solidFill>
              </a:endParaRPr>
            </a:p>
          </p:txBody>
        </p:sp>
        <p:sp>
          <p:nvSpPr>
            <p:cNvPr id="48135" name="Oval 8"/>
            <p:cNvSpPr>
              <a:spLocks noChangeArrowheads="1"/>
            </p:cNvSpPr>
            <p:nvPr/>
          </p:nvSpPr>
          <p:spPr bwMode="auto">
            <a:xfrm>
              <a:off x="338" y="3641"/>
              <a:ext cx="409" cy="418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4400">
                  <a:solidFill>
                    <a:schemeClr val="bg1"/>
                  </a:solidFill>
                  <a:latin typeface="Arial Black" pitchFamily="34" charset="0"/>
                </a:rPr>
                <a:t>!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Два стиля презентаций</a:t>
            </a:r>
          </a:p>
        </p:txBody>
      </p:sp>
      <p:sp>
        <p:nvSpPr>
          <p:cNvPr id="49155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434DBDF6-2F6D-469A-AF11-0D7027F35ABF}" type="slidenum">
              <a:rPr lang="ru-RU" smtClean="0"/>
              <a:pPr eaLnBrk="1" hangingPunct="1"/>
              <a:t>44</a:t>
            </a:fld>
            <a:endParaRPr lang="ru-RU" smtClean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9888" y="814388"/>
            <a:ext cx="8618537" cy="546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4625" indent="-174625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>
                <a:solidFill>
                  <a:srgbClr val="3333FF"/>
                </a:solidFill>
              </a:rPr>
              <a:t>эмоциональный</a:t>
            </a:r>
            <a:r>
              <a:rPr lang="en-US" sz="2800" b="0"/>
              <a:t> (</a:t>
            </a:r>
            <a:r>
              <a:rPr lang="ru-RU" sz="2800" b="0"/>
              <a:t>увлечь, создать интерес</a:t>
            </a:r>
            <a:r>
              <a:rPr lang="en-US" sz="2800" b="0"/>
              <a:t>)</a:t>
            </a:r>
            <a:endParaRPr lang="ru-RU" sz="2800" b="0"/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ru-RU" sz="2800" b="0"/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ru-RU" sz="2800" b="0"/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en-US" sz="2800" b="0"/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en-US" sz="4000" b="0"/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r>
              <a:rPr lang="ru-RU" sz="2800">
                <a:solidFill>
                  <a:srgbClr val="3333FF"/>
                </a:solidFill>
              </a:rPr>
              <a:t>функциональный</a:t>
            </a:r>
            <a:r>
              <a:rPr lang="ru-RU" sz="2800" b="0"/>
              <a:t> (интерес есть, нужны детали)</a:t>
            </a:r>
          </a:p>
          <a:p>
            <a:pPr eaLnBrk="1" hangingPunct="1">
              <a:spcBef>
                <a:spcPts val="600"/>
              </a:spcBef>
              <a:buFont typeface="Arial" pitchFamily="34" charset="0"/>
              <a:buChar char="•"/>
            </a:pPr>
            <a:endParaRPr lang="ru-RU" sz="2800" b="0"/>
          </a:p>
        </p:txBody>
      </p:sp>
      <p:grpSp>
        <p:nvGrpSpPr>
          <p:cNvPr id="5" name="Группа 9"/>
          <p:cNvGrpSpPr/>
          <p:nvPr/>
        </p:nvGrpSpPr>
        <p:grpSpPr>
          <a:xfrm>
            <a:off x="1031805" y="1337713"/>
            <a:ext cx="2774998" cy="2062923"/>
            <a:chOff x="1031805" y="1337713"/>
            <a:chExt cx="2774998" cy="2062923"/>
          </a:xfrm>
          <a:effectLst>
            <a:outerShdw blurRad="50800" dist="50800" dir="3120000" algn="ctr" rotWithShape="0">
              <a:schemeClr val="tx1"/>
            </a:outerShdw>
          </a:effectLst>
        </p:grpSpPr>
        <p:pic>
          <p:nvPicPr>
            <p:cNvPr id="6" name="Picture 8" descr="14315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31805" y="1337713"/>
              <a:ext cx="2774998" cy="2062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1031805" y="1337713"/>
              <a:ext cx="2102883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dirty="0">
                  <a:solidFill>
                    <a:schemeClr val="bg1"/>
                  </a:solidFill>
                </a:rPr>
                <a:t>Будем жить так?</a:t>
              </a:r>
            </a:p>
          </p:txBody>
        </p:sp>
      </p:grpSp>
      <p:grpSp>
        <p:nvGrpSpPr>
          <p:cNvPr id="8" name="Группа 10"/>
          <p:cNvGrpSpPr/>
          <p:nvPr/>
        </p:nvGrpSpPr>
        <p:grpSpPr>
          <a:xfrm>
            <a:off x="4191761" y="1345502"/>
            <a:ext cx="2745487" cy="2063884"/>
            <a:chOff x="4191761" y="1345502"/>
            <a:chExt cx="2745487" cy="2063884"/>
          </a:xfrm>
          <a:effectLst>
            <a:outerShdw blurRad="50800" dist="50800" dir="3120000" algn="ctr" rotWithShape="0">
              <a:schemeClr val="tx1"/>
            </a:outerShdw>
          </a:effectLst>
        </p:grpSpPr>
        <p:pic>
          <p:nvPicPr>
            <p:cNvPr id="74754" name="Picture 2" descr="Орех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91761" y="1345502"/>
              <a:ext cx="2745487" cy="2059115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 type="none" w="med" len="med"/>
              <a:tailEnd type="none" w="lg" len="lg"/>
            </a:ln>
            <a:effectLst/>
          </p:spPr>
        </p:pic>
        <p:sp>
          <p:nvSpPr>
            <p:cNvPr id="9" name="Прямоугольник 8"/>
            <p:cNvSpPr/>
            <p:nvPr/>
          </p:nvSpPr>
          <p:spPr>
            <a:xfrm>
              <a:off x="4195395" y="3040054"/>
              <a:ext cx="120257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dirty="0">
                  <a:solidFill>
                    <a:schemeClr val="bg1"/>
                  </a:solidFill>
                </a:rPr>
                <a:t>Или так?</a:t>
              </a:r>
            </a:p>
          </p:txBody>
        </p:sp>
      </p:grpSp>
      <p:pic>
        <p:nvPicPr>
          <p:cNvPr id="74755" name="Picture 3" descr="Оре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5050" y="4202113"/>
            <a:ext cx="2776538" cy="2071687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342900" dir="2700000" algn="tl" rotWithShape="0">
              <a:prstClr val="black"/>
            </a:outerShdw>
          </a:effectLst>
        </p:spPr>
      </p:pic>
      <p:pic>
        <p:nvPicPr>
          <p:cNvPr id="74756" name="Picture 4" descr="Орех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59250" y="4200525"/>
            <a:ext cx="2778125" cy="207327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342900" dir="2700000" algn="tl" rotWithShape="0">
              <a:prstClr val="black"/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Интерактивность</a:t>
            </a:r>
          </a:p>
        </p:txBody>
      </p:sp>
      <p:sp>
        <p:nvSpPr>
          <p:cNvPr id="51203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1AA7EAAA-A910-4747-99D4-3C9C0647AD87}" type="slidenum">
              <a:rPr lang="ru-RU" smtClean="0"/>
              <a:pPr eaLnBrk="1" hangingPunct="1"/>
              <a:t>45</a:t>
            </a:fld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73063" y="846138"/>
            <a:ext cx="8545512" cy="1041400"/>
          </a:xfrm>
          <a:prstGeom prst="rect">
            <a:avLst/>
          </a:prstGeom>
        </p:spPr>
        <p:txBody>
          <a:bodyPr/>
          <a:lstStyle/>
          <a:p>
            <a:pPr marL="355600" indent="-355600">
              <a:defRPr/>
            </a:pPr>
            <a:r>
              <a:rPr lang="ru-RU" sz="2800" kern="0" dirty="0">
                <a:solidFill>
                  <a:srgbClr val="3333FF"/>
                </a:solidFill>
                <a:latin typeface="Arial"/>
                <a:ea typeface="+mj-ea"/>
                <a:cs typeface="+mj-cs"/>
              </a:rPr>
              <a:t>Интерактивность </a:t>
            </a:r>
            <a:r>
              <a:rPr lang="ru-RU" sz="2800" kern="0" dirty="0">
                <a:latin typeface="Arial"/>
                <a:ea typeface="+mj-ea"/>
                <a:cs typeface="+mj-cs"/>
              </a:rPr>
              <a:t>– способность реагировать на действия пользователя.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71525" y="1866900"/>
            <a:ext cx="7921625" cy="3868738"/>
          </a:xfrm>
          <a:prstGeom prst="rect">
            <a:avLst/>
          </a:prstGeom>
        </p:spPr>
        <p:txBody>
          <a:bodyPr/>
          <a:lstStyle/>
          <a:p>
            <a:pPr marL="355600" indent="-35560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ru-RU" sz="2800" kern="0" dirty="0">
                <a:solidFill>
                  <a:srgbClr val="3333FF"/>
                </a:solidFill>
                <a:latin typeface="Arial"/>
                <a:ea typeface="+mj-ea"/>
                <a:cs typeface="+mj-cs"/>
              </a:rPr>
              <a:t>Гиперссылки </a:t>
            </a:r>
            <a:r>
              <a:rPr lang="ru-RU" sz="2800" kern="0" dirty="0">
                <a:latin typeface="Arial"/>
                <a:ea typeface="+mj-ea"/>
                <a:cs typeface="+mj-cs"/>
              </a:rPr>
              <a:t>– «активные» ссылки на другие слайды, другие документы, </a:t>
            </a:r>
            <a:r>
              <a:rPr lang="en-US" sz="2800" kern="0" dirty="0">
                <a:latin typeface="Arial"/>
                <a:ea typeface="+mj-ea"/>
                <a:cs typeface="+mj-cs"/>
              </a:rPr>
              <a:t>Web-</a:t>
            </a:r>
            <a:r>
              <a:rPr lang="ru-RU" sz="2800" kern="0" dirty="0">
                <a:latin typeface="Arial"/>
                <a:ea typeface="+mj-ea"/>
                <a:cs typeface="+mj-cs"/>
              </a:rPr>
              <a:t>страницы и т.д.</a:t>
            </a:r>
          </a:p>
          <a:p>
            <a:pPr marL="355600" indent="-35560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ru-RU" sz="2800" kern="0" dirty="0">
                <a:solidFill>
                  <a:srgbClr val="3333FF"/>
                </a:solidFill>
                <a:latin typeface="Arial"/>
              </a:rPr>
              <a:t>Действия </a:t>
            </a:r>
            <a:r>
              <a:rPr lang="ru-RU" sz="2800" kern="0" dirty="0">
                <a:latin typeface="Arial"/>
              </a:rPr>
              <a:t>при наведении мыши и щелчке левой кнопкой (в том числе </a:t>
            </a:r>
            <a:r>
              <a:rPr lang="ru-RU" sz="2800" i="1" kern="0" dirty="0">
                <a:latin typeface="Arial"/>
              </a:rPr>
              <a:t>управляющие кнопки</a:t>
            </a:r>
            <a:r>
              <a:rPr lang="ru-RU" sz="2800" kern="0" dirty="0">
                <a:latin typeface="Arial"/>
              </a:rPr>
              <a:t>).</a:t>
            </a:r>
          </a:p>
          <a:p>
            <a:pPr marL="355600" indent="-35560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ru-RU" sz="2800" kern="0" dirty="0">
                <a:solidFill>
                  <a:srgbClr val="3333FF"/>
                </a:solidFill>
                <a:latin typeface="Arial"/>
              </a:rPr>
              <a:t>Триггеры </a:t>
            </a:r>
            <a:r>
              <a:rPr lang="ru-RU" sz="2800" kern="0" dirty="0">
                <a:latin typeface="Arial"/>
              </a:rPr>
              <a:t>– запуск анимации по щелчку на определенном объекте.</a:t>
            </a:r>
          </a:p>
          <a:p>
            <a:pPr marL="355600" indent="-355600">
              <a:spcBef>
                <a:spcPts val="1200"/>
              </a:spcBef>
              <a:buFont typeface="Arial" pitchFamily="34" charset="0"/>
              <a:buChar char="•"/>
              <a:defRPr/>
            </a:pP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Гиперссылки</a:t>
            </a:r>
          </a:p>
        </p:txBody>
      </p:sp>
      <p:sp>
        <p:nvSpPr>
          <p:cNvPr id="52227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13A02CB-2179-4840-A908-E6EEE5FC51D3}" type="slidenum">
              <a:rPr lang="ru-RU" smtClean="0"/>
              <a:pPr eaLnBrk="1" hangingPunct="1"/>
              <a:t>46</a:t>
            </a:fld>
            <a:endParaRPr lang="ru-RU" smtClean="0"/>
          </a:p>
        </p:txBody>
      </p:sp>
      <p:pic>
        <p:nvPicPr>
          <p:cNvPr id="43012" name="Picture 2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3" y="2471738"/>
            <a:ext cx="8221662" cy="397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43013" name="Picture 5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0" y="893763"/>
            <a:ext cx="3352800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872288" y="1308100"/>
            <a:ext cx="19827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b="0"/>
              <a:t>или </a:t>
            </a:r>
            <a:r>
              <a:rPr lang="en-US" sz="2800">
                <a:solidFill>
                  <a:srgbClr val="3333FF"/>
                </a:solidFill>
              </a:rPr>
              <a:t>Ctrl+K</a:t>
            </a:r>
            <a:endParaRPr lang="ru-RU" sz="2800">
              <a:solidFill>
                <a:srgbClr val="3333FF"/>
              </a:solidFill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04800" y="857250"/>
            <a:ext cx="20399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b="0"/>
              <a:t>Выделить</a:t>
            </a:r>
            <a:br>
              <a:rPr lang="ru-RU" sz="2800" b="0"/>
            </a:br>
            <a:r>
              <a:rPr lang="ru-RU" sz="2800" b="0"/>
              <a:t>объект или</a:t>
            </a:r>
            <a:br>
              <a:rPr lang="ru-RU" sz="2800" b="0"/>
            </a:br>
            <a:r>
              <a:rPr lang="ru-RU" sz="2800" b="0"/>
              <a:t>текст</a:t>
            </a:r>
            <a:endParaRPr lang="ru-RU" sz="2800">
              <a:solidFill>
                <a:srgbClr val="3333FF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 bwMode="auto">
          <a:xfrm>
            <a:off x="2647950" y="1401763"/>
            <a:ext cx="581025" cy="344487"/>
          </a:xfrm>
          <a:prstGeom prst="rightArrow">
            <a:avLst/>
          </a:prstGeom>
          <a:solidFill>
            <a:srgbClr val="3333FF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Действия (для выделенного объекта)</a:t>
            </a:r>
          </a:p>
        </p:txBody>
      </p:sp>
      <p:sp>
        <p:nvSpPr>
          <p:cNvPr id="53251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BD0EED40-777A-4EAF-A39E-16B21EF5D5AE}" type="slidenum">
              <a:rPr lang="ru-RU" smtClean="0"/>
              <a:pPr eaLnBrk="1" hangingPunct="1"/>
              <a:t>47</a:t>
            </a:fld>
            <a:endParaRPr lang="ru-RU" smtClean="0"/>
          </a:p>
        </p:txBody>
      </p:sp>
      <p:pic>
        <p:nvPicPr>
          <p:cNvPr id="53252" name="Picture 2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838" y="1025525"/>
            <a:ext cx="4748212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53253" name="Picture 5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3" y="1023938"/>
            <a:ext cx="3508375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6" name="Скругленная прямоугольная выноска 5"/>
          <p:cNvSpPr/>
          <p:nvPr/>
        </p:nvSpPr>
        <p:spPr bwMode="auto">
          <a:xfrm>
            <a:off x="306388" y="3635375"/>
            <a:ext cx="3643312" cy="627063"/>
          </a:xfrm>
          <a:prstGeom prst="wedgeRoundRectCallout">
            <a:avLst>
              <a:gd name="adj1" fmla="val 60067"/>
              <a:gd name="adj2" fmla="val 129462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Стандартный или с диска</a:t>
            </a:r>
          </a:p>
        </p:txBody>
      </p:sp>
      <p:sp>
        <p:nvSpPr>
          <p:cNvPr id="7" name="Скругленная прямоугольная выноска 6"/>
          <p:cNvSpPr/>
          <p:nvPr/>
        </p:nvSpPr>
        <p:spPr bwMode="auto">
          <a:xfrm>
            <a:off x="690563" y="5054600"/>
            <a:ext cx="2752725" cy="839788"/>
          </a:xfrm>
          <a:prstGeom prst="wedgeRoundRectCallout">
            <a:avLst>
              <a:gd name="adj1" fmla="val 81622"/>
              <a:gd name="adj2" fmla="val -6028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Анимация </a:t>
            </a:r>
            <a:br>
              <a:rPr lang="ru-RU" sz="2200" b="0" dirty="0">
                <a:latin typeface="Arial" charset="0"/>
              </a:rPr>
            </a:br>
            <a:r>
              <a:rPr lang="ru-RU" sz="2200" b="0" dirty="0">
                <a:latin typeface="Arial" charset="0"/>
              </a:rPr>
              <a:t>при срабатывании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Управляющие кнопки</a:t>
            </a:r>
          </a:p>
        </p:txBody>
      </p:sp>
      <p:sp>
        <p:nvSpPr>
          <p:cNvPr id="54275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7CB8421-B547-483E-9758-20E5B6473968}" type="slidenum">
              <a:rPr lang="ru-RU" smtClean="0"/>
              <a:pPr eaLnBrk="1" hangingPunct="1"/>
              <a:t>48</a:t>
            </a:fld>
            <a:endParaRPr lang="ru-RU" smtClean="0"/>
          </a:p>
        </p:txBody>
      </p:sp>
      <p:pic>
        <p:nvPicPr>
          <p:cNvPr id="54276" name="Picture 2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931863"/>
            <a:ext cx="4529137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7" name="Picture 3" descr="Орех"/>
          <p:cNvPicPr>
            <a:picLocks noChangeAspect="1" noChangeArrowheads="1"/>
          </p:cNvPicPr>
          <p:nvPr/>
        </p:nvPicPr>
        <p:blipFill>
          <a:blip r:embed="rId3" cstate="print"/>
          <a:srcRect t="85755"/>
          <a:stretch>
            <a:fillRect/>
          </a:stretch>
        </p:blipFill>
        <p:spPr bwMode="auto">
          <a:xfrm>
            <a:off x="431800" y="2457450"/>
            <a:ext cx="8153400" cy="168592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203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Управляющая кнопка: домой 12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635000" y="4316413"/>
            <a:ext cx="539750" cy="539750"/>
          </a:xfrm>
          <a:prstGeom prst="actionButtonHom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4" name="Управляющая кнопка: в начало 13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1338263" y="4316413"/>
            <a:ext cx="539750" cy="539750"/>
          </a:xfrm>
          <a:prstGeom prst="actionButtonBeginning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5" name="Управляющая кнопка: назад 1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1338263" y="5005388"/>
            <a:ext cx="539750" cy="539750"/>
          </a:xfrm>
          <a:prstGeom prst="actionButtonBackPrevious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2039938" y="5005388"/>
            <a:ext cx="541337" cy="539750"/>
          </a:xfrm>
          <a:prstGeom prst="actionButtonForwardNext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7" name="Управляющая кнопка: в конец 16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2039938" y="4316413"/>
            <a:ext cx="541337" cy="539750"/>
          </a:xfrm>
          <a:prstGeom prst="actionButtonEnd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8" name="Управляющая кнопка: звук 17">
            <a:hlinkClick r:id="" action="ppaction://noaction" highlightClick="1">
              <a:snd r:embed="rId4" name="applause.wav"/>
            </a:hlinkClick>
          </p:cNvPr>
          <p:cNvSpPr>
            <a:spLocks noChangeArrowheads="1"/>
          </p:cNvSpPr>
          <p:nvPr/>
        </p:nvSpPr>
        <p:spPr bwMode="auto">
          <a:xfrm>
            <a:off x="2743200" y="5005388"/>
            <a:ext cx="539750" cy="539750"/>
          </a:xfrm>
          <a:prstGeom prst="actionButtonSound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9" name="Управляющая кнопка: фильм 1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43200" y="4316413"/>
            <a:ext cx="539750" cy="539750"/>
          </a:xfrm>
          <a:prstGeom prst="actionButtonMovie">
            <a:avLst/>
          </a:prstGeom>
          <a:solidFill>
            <a:srgbClr val="FFFF99"/>
          </a:solidFill>
          <a:ln w="12700" algn="ctr">
            <a:solidFill>
              <a:schemeClr val="tx1"/>
            </a:solidFill>
            <a:round/>
            <a:headEnd/>
            <a:tailEnd type="triangle" w="lg" len="lg"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3373438" y="4360863"/>
            <a:ext cx="55514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177800" indent="-177800">
              <a:buFont typeface="Arial" pitchFamily="34" charset="0"/>
              <a:buChar char="•"/>
            </a:pPr>
            <a:r>
              <a:rPr lang="ru-RU" sz="2400" b="0"/>
              <a:t>анимация при срабатывании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ru-RU" sz="2400" b="0"/>
              <a:t>изменить цвета (и другие свойства):</a:t>
            </a:r>
          </a:p>
          <a:p>
            <a:pPr marL="177800" indent="-177800"/>
            <a:r>
              <a:rPr lang="ru-RU" sz="2400" b="0"/>
              <a:t>      </a:t>
            </a:r>
            <a:r>
              <a:rPr lang="ru-RU" sz="2400"/>
              <a:t>ПКМ</a:t>
            </a:r>
            <a:r>
              <a:rPr lang="ru-RU" sz="2400" b="0"/>
              <a:t> – </a:t>
            </a:r>
            <a:r>
              <a:rPr lang="ru-RU" sz="2400"/>
              <a:t>Формат фигуры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515938" y="989013"/>
            <a:ext cx="47434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b="0" i="1"/>
              <a:t>Щелкните по богатырю…</a:t>
            </a:r>
            <a:endParaRPr lang="ru-RU" sz="2800" i="1"/>
          </a:p>
        </p:txBody>
      </p:sp>
      <p:pic>
        <p:nvPicPr>
          <p:cNvPr id="27" name="Рисунок 26" descr="ДобрыняНикитич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75" y="1933575"/>
            <a:ext cx="1558925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27" descr="ИльяМуромец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800" y="1933575"/>
            <a:ext cx="1406525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Рисунок 28" descr="АлешаПопович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563" y="1933575"/>
            <a:ext cx="2076450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2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Триггеры – что это такое?</a:t>
            </a:r>
          </a:p>
        </p:txBody>
      </p:sp>
      <p:sp>
        <p:nvSpPr>
          <p:cNvPr id="55303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FE9896DD-DBA6-4CBE-8555-0EBC03D773BB}" type="slidenum">
              <a:rPr lang="ru-RU" smtClean="0"/>
              <a:pPr eaLnBrk="1" hangingPunct="1"/>
              <a:t>49</a:t>
            </a:fld>
            <a:endParaRPr lang="ru-RU" smtClean="0"/>
          </a:p>
        </p:txBody>
      </p:sp>
      <p:sp>
        <p:nvSpPr>
          <p:cNvPr id="18" name="Скругленная прямоугольная выноска 17"/>
          <p:cNvSpPr/>
          <p:nvPr/>
        </p:nvSpPr>
        <p:spPr bwMode="auto">
          <a:xfrm>
            <a:off x="6446838" y="973138"/>
            <a:ext cx="2330450" cy="627062"/>
          </a:xfrm>
          <a:prstGeom prst="wedgeRoundRectCallout">
            <a:avLst>
              <a:gd name="adj1" fmla="val -68388"/>
              <a:gd name="adj2" fmla="val 156860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Алеша Попович</a:t>
            </a:r>
          </a:p>
        </p:txBody>
      </p:sp>
      <p:sp>
        <p:nvSpPr>
          <p:cNvPr id="19" name="Скругленная прямоугольная выноска 18"/>
          <p:cNvSpPr/>
          <p:nvPr/>
        </p:nvSpPr>
        <p:spPr bwMode="auto">
          <a:xfrm>
            <a:off x="3632200" y="973138"/>
            <a:ext cx="2330450" cy="627062"/>
          </a:xfrm>
          <a:prstGeom prst="wedgeRoundRectCallout">
            <a:avLst>
              <a:gd name="adj1" fmla="val -13477"/>
              <a:gd name="adj2" fmla="val 106717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Илья Муромец</a:t>
            </a:r>
          </a:p>
        </p:txBody>
      </p:sp>
      <p:sp>
        <p:nvSpPr>
          <p:cNvPr id="20" name="Скругленная прямоугольная выноска 19"/>
          <p:cNvSpPr/>
          <p:nvPr/>
        </p:nvSpPr>
        <p:spPr bwMode="auto">
          <a:xfrm>
            <a:off x="496888" y="973138"/>
            <a:ext cx="2651125" cy="627062"/>
          </a:xfrm>
          <a:prstGeom prst="wedgeRoundRectCallout">
            <a:avLst>
              <a:gd name="adj1" fmla="val 53231"/>
              <a:gd name="adj2" fmla="val 147113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Добрыня Никитич</a:t>
            </a:r>
          </a:p>
        </p:txBody>
      </p:sp>
      <p:sp>
        <p:nvSpPr>
          <p:cNvPr id="48138" name="Прямоугольник 29"/>
          <p:cNvSpPr>
            <a:spLocks noChangeArrowheads="1"/>
          </p:cNvSpPr>
          <p:nvPr/>
        </p:nvSpPr>
        <p:spPr bwMode="auto">
          <a:xfrm>
            <a:off x="573088" y="5354638"/>
            <a:ext cx="7981950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54013" indent="-354013"/>
            <a:r>
              <a:rPr lang="ru-RU" sz="2800" b="0">
                <a:solidFill>
                  <a:srgbClr val="3333FF"/>
                </a:solidFill>
              </a:rPr>
              <a:t>Триггер</a:t>
            </a:r>
            <a:r>
              <a:rPr lang="ru-RU" sz="2800" b="0"/>
              <a:t> (</a:t>
            </a:r>
            <a:r>
              <a:rPr lang="en-US" sz="2800" b="0" i="1"/>
              <a:t>trigger, </a:t>
            </a:r>
            <a:r>
              <a:rPr lang="ru-RU" sz="2800" b="0"/>
              <a:t>«защелка») – элемент, при щелчке по которому начинается анимация.</a:t>
            </a:r>
            <a:endParaRPr lang="ru-RU" sz="280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3" grpId="2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481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Дополнительные возможности</a:t>
            </a:r>
          </a:p>
        </p:txBody>
      </p:sp>
      <p:sp>
        <p:nvSpPr>
          <p:cNvPr id="8195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28C9B7CB-93CF-4881-AAAF-70BDA2255373}" type="slidenum">
              <a:rPr lang="ru-RU" smtClean="0"/>
              <a:pPr eaLnBrk="1" hangingPunct="1"/>
              <a:t>5</a:t>
            </a:fld>
            <a:endParaRPr lang="ru-RU" smtClean="0"/>
          </a:p>
        </p:txBody>
      </p:sp>
      <p:pic>
        <p:nvPicPr>
          <p:cNvPr id="5" name="Picture 4" descr="Оре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6525" y="1057275"/>
            <a:ext cx="1889125" cy="14097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215900" dist="38100" dir="2700000" sx="96000" sy="96000" algn="tl" rotWithShape="0">
              <a:prstClr val="black">
                <a:alpha val="50000"/>
              </a:prstClr>
            </a:outerShdw>
          </a:effectLst>
        </p:spPr>
      </p:pic>
      <p:pic>
        <p:nvPicPr>
          <p:cNvPr id="6" name="Picture 5" descr="Оре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5313" y="1057275"/>
            <a:ext cx="1889125" cy="14097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215900" dist="38100" dir="2700000" sx="96000" sy="96000" algn="tl" rotWithShape="0">
              <a:prstClr val="black">
                <a:alpha val="50000"/>
              </a:prstClr>
            </a:outerShdw>
          </a:effectLst>
        </p:spPr>
      </p:pic>
      <p:pic>
        <p:nvPicPr>
          <p:cNvPr id="7" name="Picture 6" descr="Оре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75" y="1057275"/>
            <a:ext cx="1889125" cy="14097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215900" dist="38100" dir="2700000" sx="96000" sy="96000" algn="tl" rotWithShape="0">
              <a:prstClr val="black">
                <a:alpha val="50000"/>
              </a:prstClr>
            </a:outerShdw>
          </a:effectLst>
        </p:spPr>
      </p:pic>
      <p:sp>
        <p:nvSpPr>
          <p:cNvPr id="8199" name="Прямоугольник 7"/>
          <p:cNvSpPr>
            <a:spLocks noChangeArrowheads="1"/>
          </p:cNvSpPr>
          <p:nvPr/>
        </p:nvSpPr>
        <p:spPr bwMode="auto">
          <a:xfrm>
            <a:off x="349250" y="835025"/>
            <a:ext cx="1250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0" i="1">
                <a:solidFill>
                  <a:srgbClr val="000000"/>
                </a:solidFill>
              </a:rPr>
              <a:t>слайды</a:t>
            </a:r>
            <a:endParaRPr lang="ru-RU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349250" y="4406900"/>
            <a:ext cx="1222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0" i="1">
                <a:solidFill>
                  <a:srgbClr val="000000"/>
                </a:solidFill>
              </a:rPr>
              <a:t>выдачи</a:t>
            </a:r>
            <a:endParaRPr lang="ru-RU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349250" y="2470150"/>
            <a:ext cx="2987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0" i="1">
                <a:solidFill>
                  <a:srgbClr val="000000"/>
                </a:solidFill>
              </a:rPr>
              <a:t>заметки к слайдам</a:t>
            </a:r>
            <a:endParaRPr lang="ru-RU"/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3925888" y="2968625"/>
            <a:ext cx="1862137" cy="127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 anchor="ctr"/>
          <a:lstStyle/>
          <a:p>
            <a:pPr>
              <a:defRPr/>
            </a:pPr>
            <a:r>
              <a:rPr lang="ru-RU" sz="1600" b="0" dirty="0">
                <a:latin typeface="Arial" charset="0"/>
              </a:rPr>
              <a:t>Рассказать про </a:t>
            </a:r>
            <a:r>
              <a:rPr lang="ru-RU" sz="1600" b="0" dirty="0" smtClean="0">
                <a:latin typeface="Arial" charset="0"/>
              </a:rPr>
              <a:t>новые возможности </a:t>
            </a:r>
            <a:endParaRPr lang="ru-RU" sz="1600" b="0" dirty="0">
              <a:latin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5991225" y="2968625"/>
            <a:ext cx="1862138" cy="127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 anchor="ctr"/>
          <a:lstStyle/>
          <a:p>
            <a:pPr>
              <a:defRPr/>
            </a:pPr>
            <a:r>
              <a:rPr lang="ru-RU" sz="1600" b="0" dirty="0" smtClean="0">
                <a:latin typeface="Arial" charset="0"/>
              </a:rPr>
              <a:t>Рассказать о преимуществах</a:t>
            </a:r>
            <a:endParaRPr lang="ru-RU" sz="1600" b="0" dirty="0"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860550" y="2968625"/>
            <a:ext cx="1862138" cy="127000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 anchor="ctr"/>
          <a:lstStyle/>
          <a:p>
            <a:pPr>
              <a:defRPr/>
            </a:pPr>
            <a:r>
              <a:rPr lang="ru-RU" sz="1600" b="0" dirty="0" smtClean="0">
                <a:latin typeface="Arial" charset="0"/>
              </a:rPr>
              <a:t>Преподаватель </a:t>
            </a:r>
            <a:r>
              <a:rPr lang="ru-RU" sz="1600" b="0" dirty="0" err="1" smtClean="0">
                <a:latin typeface="Arial" charset="0"/>
              </a:rPr>
              <a:t>Жамбаева</a:t>
            </a:r>
            <a:r>
              <a:rPr lang="ru-RU" sz="1600" b="0" dirty="0" smtClean="0">
                <a:latin typeface="Arial" charset="0"/>
              </a:rPr>
              <a:t> А.К.</a:t>
            </a:r>
            <a:endParaRPr lang="ru-RU" sz="1600" b="0" dirty="0">
              <a:latin typeface="Arial" charset="0"/>
            </a:endParaRPr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1968500" y="4572000"/>
            <a:ext cx="1657350" cy="2022475"/>
            <a:chOff x="1968648" y="4571999"/>
            <a:chExt cx="1656679" cy="2022438"/>
          </a:xfrm>
        </p:grpSpPr>
        <p:sp>
          <p:nvSpPr>
            <p:cNvPr id="17" name="Прямоугольник 16"/>
            <p:cNvSpPr/>
            <p:nvPr/>
          </p:nvSpPr>
          <p:spPr bwMode="auto">
            <a:xfrm>
              <a:off x="1968648" y="4571999"/>
              <a:ext cx="1656679" cy="202243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0000" tIns="46800" rIns="90000" bIns="46800" anchor="ctr"/>
            <a:lstStyle/>
            <a:p>
              <a:pPr>
                <a:defRPr/>
              </a:pPr>
              <a:endParaRPr lang="ru-RU" sz="1600" b="0" dirty="0">
                <a:latin typeface="Arial" charset="0"/>
              </a:endParaRPr>
            </a:p>
          </p:txBody>
        </p:sp>
        <p:pic>
          <p:nvPicPr>
            <p:cNvPr id="18" name="Picture 5" descr="Орех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2273674" y="4706232"/>
              <a:ext cx="1061197" cy="791938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 type="none" w="med" len="med"/>
              <a:tailEnd type="none" w="lg" len="lg"/>
            </a:ln>
            <a:effectLst/>
          </p:spPr>
        </p:pic>
        <p:pic>
          <p:nvPicPr>
            <p:cNvPr id="19" name="Picture 4" descr="Орех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2279053" y="5663663"/>
              <a:ext cx="1061197" cy="791938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 type="none" w="med" len="med"/>
              <a:tailEnd type="none" w="lg" len="lg"/>
            </a:ln>
            <a:effectLst/>
          </p:spPr>
        </p:pic>
      </p:grpSp>
      <p:grpSp>
        <p:nvGrpSpPr>
          <p:cNvPr id="3" name="Группа 23"/>
          <p:cNvGrpSpPr>
            <a:grpSpLocks/>
          </p:cNvGrpSpPr>
          <p:nvPr/>
        </p:nvGrpSpPr>
        <p:grpSpPr bwMode="auto">
          <a:xfrm>
            <a:off x="3959225" y="4572000"/>
            <a:ext cx="1655763" cy="2022475"/>
            <a:chOff x="3958813" y="4571999"/>
            <a:chExt cx="1656679" cy="2022438"/>
          </a:xfrm>
        </p:grpSpPr>
        <p:sp>
          <p:nvSpPr>
            <p:cNvPr id="20" name="Прямоугольник 19"/>
            <p:cNvSpPr/>
            <p:nvPr/>
          </p:nvSpPr>
          <p:spPr bwMode="auto">
            <a:xfrm>
              <a:off x="3958813" y="4571999"/>
              <a:ext cx="1656679" cy="202243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0000" tIns="46800" rIns="90000" bIns="46800" anchor="ctr"/>
            <a:lstStyle/>
            <a:p>
              <a:pPr>
                <a:defRPr/>
              </a:pPr>
              <a:endParaRPr lang="ru-RU" sz="1600" b="0" dirty="0">
                <a:latin typeface="Arial" charset="0"/>
              </a:endParaRPr>
            </a:p>
          </p:txBody>
        </p:sp>
        <p:pic>
          <p:nvPicPr>
            <p:cNvPr id="21" name="Picture 6" descr="Орех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4242323" y="5623530"/>
              <a:ext cx="1103358" cy="823401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 type="none" w="med" len="med"/>
              <a:tailEnd type="none" w="lg" len="lg"/>
            </a:ln>
            <a:effectLst/>
          </p:spPr>
        </p:pic>
        <p:pic>
          <p:nvPicPr>
            <p:cNvPr id="137218" name="Picture 2" descr="Орех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4255171" y="4708138"/>
              <a:ext cx="1102136" cy="822862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 type="none" w="med" len="med"/>
              <a:tailEnd type="none" w="lg" len="lg"/>
            </a:ln>
            <a:effectLst/>
          </p:spPr>
        </p:pic>
      </p:grpSp>
      <p:grpSp>
        <p:nvGrpSpPr>
          <p:cNvPr id="4" name="Группа 30"/>
          <p:cNvGrpSpPr>
            <a:grpSpLocks/>
          </p:cNvGrpSpPr>
          <p:nvPr/>
        </p:nvGrpSpPr>
        <p:grpSpPr bwMode="auto">
          <a:xfrm>
            <a:off x="5927725" y="4572000"/>
            <a:ext cx="1655763" cy="2022475"/>
            <a:chOff x="5927463" y="4571999"/>
            <a:chExt cx="1656679" cy="2022438"/>
          </a:xfrm>
        </p:grpSpPr>
        <p:sp>
          <p:nvSpPr>
            <p:cNvPr id="26" name="Прямоугольник 25"/>
            <p:cNvSpPr/>
            <p:nvPr/>
          </p:nvSpPr>
          <p:spPr bwMode="auto">
            <a:xfrm>
              <a:off x="5927463" y="4571999"/>
              <a:ext cx="1656679" cy="202243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0000" tIns="46800" rIns="90000" bIns="46800" anchor="ctr"/>
            <a:lstStyle/>
            <a:p>
              <a:pPr>
                <a:defRPr/>
              </a:pPr>
              <a:endParaRPr lang="ru-RU" sz="1600" b="0" dirty="0">
                <a:latin typeface="Arial" charset="0"/>
              </a:endParaRPr>
            </a:p>
          </p:txBody>
        </p:sp>
        <p:pic>
          <p:nvPicPr>
            <p:cNvPr id="137219" name="Picture 3" descr="Орех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6190279" y="4722607"/>
              <a:ext cx="1097540" cy="825350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 type="none" w="med" len="med"/>
              <a:tailEnd type="none" w="lg" len="lg"/>
            </a:ln>
            <a:effectLst/>
          </p:spPr>
        </p:pic>
        <p:pic>
          <p:nvPicPr>
            <p:cNvPr id="137220" name="Picture 4" descr="Орех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6190279" y="5647764"/>
              <a:ext cx="1097540" cy="825350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 type="none" w="med" len="med"/>
              <a:tailEnd type="none" w="lg" len="lg"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  <p:bldP spid="15" grpId="0" animBg="1"/>
      <p:bldP spid="1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7" name="Picture 3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300" y="3262313"/>
            <a:ext cx="4908550" cy="332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pic>
        <p:nvPicPr>
          <p:cNvPr id="67588" name="Picture 4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063" y="3265488"/>
            <a:ext cx="4903787" cy="332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len="lg" type="none" w="lg"/>
              </a14:hiddenLine>
            </a:ext>
          </a:extLst>
        </p:spPr>
      </p:pic>
      <p:sp>
        <p:nvSpPr>
          <p:cNvPr id="56324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Триггеры</a:t>
            </a:r>
          </a:p>
        </p:txBody>
      </p:sp>
      <p:sp>
        <p:nvSpPr>
          <p:cNvPr id="56325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8EE71472-6215-4C43-A51C-8FB954F61BED}" type="slidenum">
              <a:rPr lang="ru-RU" smtClean="0"/>
              <a:pPr eaLnBrk="1" hangingPunct="1"/>
              <a:t>50</a:t>
            </a:fld>
            <a:endParaRPr lang="ru-RU" smtClean="0"/>
          </a:p>
        </p:txBody>
      </p:sp>
      <p:pic>
        <p:nvPicPr>
          <p:cNvPr id="56326" name="Рисунок 3" descr="ДобрыняНикитич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188" y="1360488"/>
            <a:ext cx="1293812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ая прямоугольная выноска 6"/>
          <p:cNvSpPr/>
          <p:nvPr/>
        </p:nvSpPr>
        <p:spPr bwMode="auto">
          <a:xfrm>
            <a:off x="341313" y="927100"/>
            <a:ext cx="1655762" cy="358775"/>
          </a:xfrm>
          <a:prstGeom prst="wedgeRoundRectCallout">
            <a:avLst>
              <a:gd name="adj1" fmla="val 24158"/>
              <a:gd name="adj2" fmla="val 133961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200" b="0" dirty="0">
                <a:latin typeface="Arial" charset="0"/>
              </a:rPr>
              <a:t>Добрыня Никитич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35238" y="917575"/>
            <a:ext cx="6280150" cy="4276725"/>
          </a:xfrm>
          <a:prstGeom prst="rect">
            <a:avLst/>
          </a:prstGeom>
        </p:spPr>
        <p:txBody>
          <a:bodyPr/>
          <a:lstStyle/>
          <a:p>
            <a:pPr marL="354013" indent="-354013">
              <a:buFont typeface="+mj-lt"/>
              <a:buAutoNum type="arabicPeriod"/>
              <a:defRPr/>
            </a:pPr>
            <a:r>
              <a:rPr lang="ru-RU" sz="2400" b="0" dirty="0"/>
              <a:t> Добавить анимацию для выноски.</a:t>
            </a:r>
          </a:p>
          <a:p>
            <a:pPr marL="354013" indent="-354013">
              <a:buFont typeface="+mj-lt"/>
              <a:buAutoNum type="arabicPeriod"/>
              <a:defRPr/>
            </a:pPr>
            <a:r>
              <a:rPr lang="ru-RU" sz="2400" b="0" dirty="0"/>
              <a:t> </a:t>
            </a:r>
            <a:r>
              <a:rPr lang="ru-RU" sz="2400" dirty="0"/>
              <a:t>ПКМ – Параметры эффектов</a:t>
            </a:r>
            <a:r>
              <a:rPr lang="ru-RU" sz="2400" b="0" dirty="0"/>
              <a:t> или двойной щелчок ЛКМ: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ru-RU" sz="2400" b="0" dirty="0"/>
          </a:p>
          <a:p>
            <a:pPr marL="514350" indent="-514350">
              <a:buFont typeface="+mj-lt"/>
              <a:buAutoNum type="arabicPeriod"/>
              <a:defRPr/>
            </a:pPr>
            <a:endParaRPr lang="ru-RU" sz="2000" b="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400" b="0" dirty="0"/>
              <a:t>Вкладка </a:t>
            </a:r>
            <a:r>
              <a:rPr lang="ru-RU" sz="2400" dirty="0"/>
              <a:t>Время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400" b="0" dirty="0"/>
              <a:t>Получилась  анимация с триггером: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ru-RU" sz="2400" b="0" dirty="0"/>
          </a:p>
          <a:p>
            <a:pPr marL="514350" indent="-514350">
              <a:buFont typeface="+mj-lt"/>
              <a:buAutoNum type="arabicPeriod"/>
              <a:defRPr/>
            </a:pPr>
            <a:endParaRPr lang="ru-RU" sz="2400" b="0" dirty="0"/>
          </a:p>
          <a:p>
            <a:pPr marL="514350" indent="-514350">
              <a:buFont typeface="+mj-lt"/>
              <a:buAutoNum type="arabicPeriod"/>
              <a:defRPr/>
            </a:pPr>
            <a:endParaRPr lang="ru-RU" sz="2000" b="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400" b="0" dirty="0"/>
              <a:t>Анимация выхода с триггером</a:t>
            </a:r>
          </a:p>
        </p:txBody>
      </p:sp>
      <p:pic>
        <p:nvPicPr>
          <p:cNvPr id="67586" name="Picture 2" descr="Орех"/>
          <p:cNvPicPr>
            <a:picLocks noChangeAspect="1" noChangeArrowheads="1"/>
          </p:cNvPicPr>
          <p:nvPr/>
        </p:nvPicPr>
        <p:blipFill>
          <a:blip r:embed="rId5" cstate="print"/>
          <a:srcRect b="1262"/>
          <a:stretch>
            <a:fillRect/>
          </a:stretch>
        </p:blipFill>
        <p:spPr bwMode="auto">
          <a:xfrm>
            <a:off x="3571875" y="2179638"/>
            <a:ext cx="3413125" cy="50165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Выгнутая вправо стрелка 9"/>
          <p:cNvSpPr/>
          <p:nvPr/>
        </p:nvSpPr>
        <p:spPr bwMode="auto">
          <a:xfrm rot="20490334">
            <a:off x="6297613" y="1738313"/>
            <a:ext cx="419100" cy="687387"/>
          </a:xfrm>
          <a:prstGeom prst="curvedLeftArrow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 bwMode="auto">
          <a:xfrm>
            <a:off x="1997075" y="4383088"/>
            <a:ext cx="1198563" cy="627062"/>
          </a:xfrm>
          <a:prstGeom prst="wedgeRoundRectCallout">
            <a:avLst>
              <a:gd name="adj1" fmla="val 80122"/>
              <a:gd name="adj2" fmla="val 99988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pic>
        <p:nvPicPr>
          <p:cNvPr id="67590" name="Picture 6" descr="Орех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75" y="3511550"/>
            <a:ext cx="3429000" cy="92075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7591" name="Picture 7" descr="Орех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75" y="4889500"/>
            <a:ext cx="3413125" cy="1651000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Скругленная прямоугольная выноска 16"/>
          <p:cNvSpPr/>
          <p:nvPr/>
        </p:nvSpPr>
        <p:spPr bwMode="auto">
          <a:xfrm>
            <a:off x="6073775" y="4446588"/>
            <a:ext cx="2655888" cy="627062"/>
          </a:xfrm>
          <a:prstGeom prst="wedgeRoundRectCallout">
            <a:avLst>
              <a:gd name="adj1" fmla="val -27921"/>
              <a:gd name="adj2" fmla="val 162206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Выбрать триггер</a:t>
            </a:r>
          </a:p>
        </p:txBody>
      </p:sp>
      <p:sp>
        <p:nvSpPr>
          <p:cNvPr id="18" name="Скругленная прямоугольная выноска 17"/>
          <p:cNvSpPr/>
          <p:nvPr/>
        </p:nvSpPr>
        <p:spPr bwMode="auto">
          <a:xfrm>
            <a:off x="1697038" y="5616575"/>
            <a:ext cx="1198562" cy="627063"/>
          </a:xfrm>
          <a:prstGeom prst="wedgeRoundRectCallout">
            <a:avLst>
              <a:gd name="adj1" fmla="val 89277"/>
              <a:gd name="adj2" fmla="val -14726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sp>
        <p:nvSpPr>
          <p:cNvPr id="19" name="Скругленная прямоугольная выноска 18"/>
          <p:cNvSpPr/>
          <p:nvPr/>
        </p:nvSpPr>
        <p:spPr bwMode="auto">
          <a:xfrm>
            <a:off x="317500" y="4937125"/>
            <a:ext cx="2584450" cy="1292225"/>
          </a:xfrm>
          <a:prstGeom prst="wedgeRoundRectCallout">
            <a:avLst>
              <a:gd name="adj1" fmla="val 84088"/>
              <a:gd name="adj2" fmla="val 48482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Выноска исчезает </a:t>
            </a:r>
            <a:br>
              <a:rPr lang="ru-RU" sz="2200" b="0" dirty="0">
                <a:latin typeface="Arial" charset="0"/>
              </a:rPr>
            </a:br>
            <a:r>
              <a:rPr lang="ru-RU" sz="2200" b="0" dirty="0">
                <a:latin typeface="Arial" charset="0"/>
              </a:rPr>
              <a:t>после щелчка по </a:t>
            </a:r>
            <a:br>
              <a:rPr lang="ru-RU" sz="2200" b="0" dirty="0">
                <a:latin typeface="Arial" charset="0"/>
              </a:rPr>
            </a:br>
            <a:r>
              <a:rPr lang="ru-RU" sz="2200" b="0" dirty="0">
                <a:latin typeface="Arial" charset="0"/>
              </a:rPr>
              <a:t>самой выноске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 animBg="1"/>
      <p:bldP spid="12" grpId="0" animBg="1"/>
      <p:bldP spid="12" grpId="1" animBg="1"/>
      <p:bldP spid="17" grpId="0" animBg="1"/>
      <p:bldP spid="17" grpId="1" animBg="1"/>
      <p:bldP spid="18" grpId="0" animBg="1"/>
      <p:bldP spid="18" grpId="1" animBg="1"/>
      <p:bldP spid="1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Триггеры</a:t>
            </a:r>
          </a:p>
        </p:txBody>
      </p:sp>
      <p:sp>
        <p:nvSpPr>
          <p:cNvPr id="57347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5B56434-42E0-475C-925D-2E89221D6A1A}" type="slidenum">
              <a:rPr lang="ru-RU" smtClean="0"/>
              <a:pPr eaLnBrk="1" hangingPunct="1"/>
              <a:t>51</a:t>
            </a:fld>
            <a:endParaRPr lang="ru-RU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01638" y="868363"/>
            <a:ext cx="8742362" cy="574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54013" indent="-354013">
              <a:buFont typeface="Arial" pitchFamily="34" charset="0"/>
              <a:buChar char="•"/>
            </a:pPr>
            <a:r>
              <a:rPr lang="ru-RU" sz="2800" b="0"/>
              <a:t>два вида анимации: </a:t>
            </a:r>
          </a:p>
          <a:p>
            <a:pPr marL="811213" lvl="1" indent="-354013">
              <a:buSzPct val="81000"/>
              <a:buFont typeface="Courier New" pitchFamily="49" charset="0"/>
              <a:buChar char="o"/>
            </a:pPr>
            <a:r>
              <a:rPr lang="ru-RU" sz="2800" b="0"/>
              <a:t>по щелчку в любом месте </a:t>
            </a:r>
          </a:p>
          <a:p>
            <a:pPr marL="811213" lvl="1" indent="-354013">
              <a:buSzPct val="81000"/>
              <a:buFont typeface="Courier New" pitchFamily="49" charset="0"/>
              <a:buChar char="o"/>
            </a:pPr>
            <a:r>
              <a:rPr lang="ru-RU" sz="2800" b="0"/>
              <a:t>по щелчку на триггере</a:t>
            </a:r>
          </a:p>
          <a:p>
            <a:pPr marL="354013" indent="-354013">
              <a:spcBef>
                <a:spcPts val="1200"/>
              </a:spcBef>
              <a:buFont typeface="Arial" pitchFamily="34" charset="0"/>
              <a:buChar char="•"/>
            </a:pPr>
            <a:r>
              <a:rPr lang="ru-RU" sz="2800" b="0"/>
              <a:t>триггер может запускать </a:t>
            </a:r>
            <a:br>
              <a:rPr lang="ru-RU" sz="2800" b="0"/>
            </a:br>
            <a:r>
              <a:rPr lang="ru-RU" sz="2800" b="0"/>
              <a:t>несколько эффектов</a:t>
            </a:r>
          </a:p>
          <a:p>
            <a:pPr marL="354013" indent="-354013">
              <a:spcBef>
                <a:spcPts val="1200"/>
              </a:spcBef>
              <a:buFont typeface="Arial" pitchFamily="34" charset="0"/>
              <a:buChar char="•"/>
            </a:pPr>
            <a:r>
              <a:rPr lang="ru-RU" sz="2800" b="0"/>
              <a:t>при работе с триггерами </a:t>
            </a:r>
            <a:br>
              <a:rPr lang="ru-RU" sz="2800" b="0"/>
            </a:br>
            <a:r>
              <a:rPr lang="ru-RU" sz="2800" b="0"/>
              <a:t>нужно отключить смену </a:t>
            </a:r>
            <a:br>
              <a:rPr lang="ru-RU" sz="2800" b="0"/>
            </a:br>
            <a:r>
              <a:rPr lang="ru-RU" sz="2800" b="0"/>
              <a:t>слайда по щелчку и по </a:t>
            </a:r>
            <a:br>
              <a:rPr lang="ru-RU" sz="2800" b="0"/>
            </a:br>
            <a:r>
              <a:rPr lang="ru-RU" sz="2800" b="0"/>
              <a:t>времени</a:t>
            </a:r>
          </a:p>
          <a:p>
            <a:pPr marL="354013" indent="-354013">
              <a:spcBef>
                <a:spcPts val="1200"/>
              </a:spcBef>
              <a:buFont typeface="Arial" pitchFamily="34" charset="0"/>
              <a:buChar char="•"/>
            </a:pPr>
            <a:r>
              <a:rPr lang="ru-RU" sz="2800" b="0"/>
              <a:t>возможные проблемы: при выборе триггера трудно найти в списке нужный объект (неясные имена </a:t>
            </a:r>
            <a:r>
              <a:rPr lang="ru-RU" sz="2800" b="0" i="1"/>
              <a:t>Рисунок 23</a:t>
            </a:r>
            <a:r>
              <a:rPr lang="ru-RU" sz="2800" b="0"/>
              <a:t>, </a:t>
            </a:r>
            <a:r>
              <a:rPr lang="ru-RU" sz="2800" b="0" i="1"/>
              <a:t>Рисунок 24</a:t>
            </a:r>
            <a:r>
              <a:rPr lang="ru-RU" sz="2800" b="0"/>
              <a:t>, …)</a:t>
            </a:r>
          </a:p>
        </p:txBody>
      </p:sp>
      <p:pic>
        <p:nvPicPr>
          <p:cNvPr id="68610" name="Picture 2" descr="Оре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13438" y="979488"/>
            <a:ext cx="2889250" cy="2170112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8611" name="Picture 3" descr="Оре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8100" y="3478213"/>
            <a:ext cx="3690938" cy="1190625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med" len="med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Содержание слайда</a:t>
            </a:r>
          </a:p>
        </p:txBody>
      </p:sp>
      <p:sp>
        <p:nvSpPr>
          <p:cNvPr id="9219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88AC79A-E874-40F8-ACF5-16F80954D1B1}" type="slidenum">
              <a:rPr lang="ru-RU" smtClean="0"/>
              <a:pPr eaLnBrk="1" hangingPunct="1"/>
              <a:t>6</a:t>
            </a:fld>
            <a:endParaRPr lang="ru-RU" smtClean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74650" y="815975"/>
            <a:ext cx="8424863" cy="561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68275" indent="-271463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3200" b="0"/>
              <a:t>текст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3200" b="0"/>
              <a:t>таблицы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endParaRPr lang="ru-RU" sz="3200" b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3200" b="0"/>
              <a:t>рисунки                    клипы 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ru-RU" sz="3200" b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3200" b="0"/>
              <a:t>диаграммы, графики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ru-RU" sz="3200" b="0"/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ru-RU" sz="3200" b="0"/>
          </a:p>
          <a:p>
            <a:pPr eaLnBrk="1" hangingPunct="1">
              <a:lnSpc>
                <a:spcPct val="90000"/>
              </a:lnSpc>
              <a:spcBef>
                <a:spcPts val="2400"/>
              </a:spcBef>
              <a:buFontTx/>
              <a:buChar char="•"/>
            </a:pPr>
            <a:r>
              <a:rPr lang="ru-RU" sz="3200" b="0"/>
              <a:t>звук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ru-RU" sz="3200" b="0"/>
              <a:t>видеоролики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740025" y="1225550"/>
          <a:ext cx="3171825" cy="10239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57275"/>
                <a:gridCol w="1057275"/>
                <a:gridCol w="1057275"/>
              </a:tblGrid>
              <a:tr h="2559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latin typeface="Arial Cyr"/>
                        </a:rPr>
                        <a:t>Страна</a:t>
                      </a:r>
                    </a:p>
                  </a:txBody>
                  <a:tcPr marL="9526" marR="9526" marT="9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FFFFFF"/>
                          </a:solidFill>
                          <a:latin typeface="Arial Cyr"/>
                        </a:rPr>
                        <a:t>Население</a:t>
                      </a:r>
                    </a:p>
                  </a:txBody>
                  <a:tcPr marL="9526" marR="9526" marT="952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latin typeface="Arial Cyr"/>
                        </a:rPr>
                        <a:t>Площадь</a:t>
                      </a:r>
                    </a:p>
                  </a:txBody>
                  <a:tcPr marL="9526" marR="9526" marT="9529" marB="0" anchor="ctr"/>
                </a:tc>
              </a:tr>
              <a:tr h="25598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Arial Cyr"/>
                        </a:rPr>
                        <a:t>Греция</a:t>
                      </a:r>
                    </a:p>
                  </a:txBody>
                  <a:tcPr marL="9526" marR="9526" marT="952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11</a:t>
                      </a:r>
                    </a:p>
                  </a:txBody>
                  <a:tcPr marL="9526" marR="9526" marT="952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132</a:t>
                      </a:r>
                    </a:p>
                  </a:txBody>
                  <a:tcPr marL="9526" marR="9526" marT="9529" marB="0" anchor="ctr"/>
                </a:tc>
              </a:tr>
              <a:tr h="25598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Arial Cyr"/>
                        </a:rPr>
                        <a:t>Италия</a:t>
                      </a:r>
                    </a:p>
                  </a:txBody>
                  <a:tcPr marL="9526" marR="9526" marT="952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Arial Cyr"/>
                        </a:rPr>
                        <a:t>57</a:t>
                      </a:r>
                    </a:p>
                  </a:txBody>
                  <a:tcPr marL="9526" marR="9526" marT="952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301</a:t>
                      </a:r>
                    </a:p>
                  </a:txBody>
                  <a:tcPr marL="9526" marR="9526" marT="9529" marB="0" anchor="ctr"/>
                </a:tc>
              </a:tr>
              <a:tr h="25598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Arial Cyr"/>
                        </a:rPr>
                        <a:t>Испания</a:t>
                      </a:r>
                    </a:p>
                  </a:txBody>
                  <a:tcPr marL="9526" marR="9526" marT="952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Arial Cyr"/>
                        </a:rPr>
                        <a:t>39</a:t>
                      </a:r>
                    </a:p>
                  </a:txBody>
                  <a:tcPr marL="9526" marR="9526" marT="952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Arial Cyr"/>
                        </a:rPr>
                        <a:t>504</a:t>
                      </a:r>
                    </a:p>
                  </a:txBody>
                  <a:tcPr marL="9526" marR="9526" marT="9529" marB="0" anchor="ctr"/>
                </a:tc>
              </a:tr>
            </a:tbl>
          </a:graphicData>
        </a:graphic>
      </p:graphicFrame>
      <p:pic>
        <p:nvPicPr>
          <p:cNvPr id="138242" name="Picture 2" descr="C:\Program Files\Microsoft Office\MEDIA\CAGCAT10\j0149627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113" y="2438400"/>
            <a:ext cx="1563687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43" name="Picture 3" descr="Оре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00" y="2478088"/>
            <a:ext cx="114300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graphicFrame>
        <p:nvGraphicFramePr>
          <p:cNvPr id="9" name="Диаграмма 8"/>
          <p:cNvGraphicFramePr>
            <a:graphicFrameLocks/>
          </p:cNvGraphicFramePr>
          <p:nvPr/>
        </p:nvGraphicFramePr>
        <p:xfrm>
          <a:off x="376238" y="4044950"/>
          <a:ext cx="1990725" cy="1212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/>
        </p:nvGraphicFramePr>
        <p:xfrm>
          <a:off x="2173288" y="3913188"/>
          <a:ext cx="1914525" cy="1357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2" name="Схема 11"/>
          <p:cNvGraphicFramePr/>
          <p:nvPr/>
        </p:nvGraphicFramePr>
        <p:xfrm>
          <a:off x="4092389" y="3996466"/>
          <a:ext cx="1232646" cy="1304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5437093" y="4020672"/>
          <a:ext cx="1407459" cy="1196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4" name="Схема 13"/>
          <p:cNvGraphicFramePr/>
          <p:nvPr/>
        </p:nvGraphicFramePr>
        <p:xfrm>
          <a:off x="7073152" y="3913094"/>
          <a:ext cx="1815353" cy="1358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pic>
        <p:nvPicPr>
          <p:cNvPr id="15" name="chim1104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23"/>
              </p:ext>
            </p:extLst>
          </p:nvPr>
        </p:nvPicPr>
        <p:blipFill>
          <a:blip r:embed="rId2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938" y="54387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46" name="Picture 6" descr="C:\Program Files\Microsoft Office\MEDIA\CAGCAT10\j0234687.gif"/>
          <p:cNvPicPr>
            <a:picLocks noChangeAspect="1" noChangeArrowheads="1" noCrop="1"/>
          </p:cNvPicPr>
          <p:nvPr/>
        </p:nvPicPr>
        <p:blipFill>
          <a:blip r:embed="rId2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038" y="5621338"/>
            <a:ext cx="122872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clock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link="rId26"/>
              </p:ext>
            </p:extLst>
          </p:nvPr>
        </p:nvPicPr>
        <p:blipFill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338" y="5537200"/>
            <a:ext cx="862012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 nodeType="clickPar">
                      <p:stCondLst>
                        <p:cond delay="0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63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 nodeType="clickPar">
                      <p:stCondLst>
                        <p:cond delay="0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8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>
                <p:cTn id="8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4" grpId="0" build="p" bldLvl="2"/>
      <p:bldGraphic spid="9" grpId="0">
        <p:bldAsOne/>
      </p:bldGraphic>
      <p:bldGraphic spid="10" grpId="0">
        <p:bldAsOne/>
      </p:bldGraphic>
      <p:bldGraphic spid="12" grpId="0">
        <p:bldAsOne/>
      </p:bldGraphic>
      <p:bldGraphic spid="13" grpId="0">
        <p:bldAsOne/>
      </p:bldGraphic>
      <p:bldGraphic spid="1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Запуск программы </a:t>
            </a:r>
            <a:r>
              <a:rPr lang="en-US" sz="3600" b="1" i="1" dirty="0" smtClean="0"/>
              <a:t>PowerPoint</a:t>
            </a:r>
            <a:r>
              <a:rPr lang="ru-RU" sz="3600" b="1" i="1" dirty="0" smtClean="0"/>
              <a:t> 2007</a:t>
            </a:r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600" dirty="0" smtClean="0"/>
              <a:t>При первом запуске программы </a:t>
            </a:r>
            <a:r>
              <a:rPr lang="en-US" sz="2600" b="1" i="1" dirty="0" smtClean="0"/>
              <a:t>PowerPoint </a:t>
            </a:r>
            <a:r>
              <a:rPr lang="ru-RU" sz="2600" dirty="0" smtClean="0"/>
              <a:t>появляется окно </a:t>
            </a:r>
            <a:r>
              <a:rPr lang="ru-RU" sz="2600" b="1" i="1" dirty="0" smtClean="0"/>
              <a:t>Создание слайда </a:t>
            </a:r>
            <a:r>
              <a:rPr lang="ru-RU" sz="2600" dirty="0" smtClean="0"/>
              <a:t>для выбора макета, но его можно отключить, поставив флажок внизу окна. Рабочее окно программы имеет меню, похожее на меню других приложений пакета </a:t>
            </a:r>
            <a:r>
              <a:rPr lang="en-US" sz="2600" dirty="0" smtClean="0"/>
              <a:t>Office</a:t>
            </a:r>
            <a:r>
              <a:rPr lang="ru-RU" sz="2600" dirty="0" smtClean="0"/>
              <a:t> 2007: </a:t>
            </a:r>
            <a:r>
              <a:rPr lang="ru-RU" sz="2600" b="1" i="1" dirty="0" smtClean="0"/>
              <a:t>Главная, Вставка, Вид, Рецензирование, Формат, Сервис, Показ Слайдов, Окно, Справка.</a:t>
            </a:r>
            <a:r>
              <a:rPr lang="ru-RU" sz="2600" dirty="0" smtClean="0"/>
              <a:t> Специфическая команда меню </a:t>
            </a:r>
            <a:r>
              <a:rPr lang="ru-RU" sz="2600" b="1" i="1" dirty="0" smtClean="0"/>
              <a:t>Показ Слайдов </a:t>
            </a:r>
            <a:r>
              <a:rPr lang="ru-RU" sz="2600" dirty="0" smtClean="0"/>
              <a:t>управляет показом слайдов, анимацией, сменой слайдов, установкой гиперссылками-кнопками управления.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209208-EF9B-4789-A917-21FB4BADCE9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Окно программы</a:t>
            </a:r>
          </a:p>
        </p:txBody>
      </p:sp>
      <p:sp>
        <p:nvSpPr>
          <p:cNvPr id="10243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9F016B4-4652-449A-817F-7A30D6551F7A}" type="slidenum">
              <a:rPr lang="ru-RU" smtClean="0"/>
              <a:pPr eaLnBrk="1" hangingPunct="1"/>
              <a:t>8</a:t>
            </a:fld>
            <a:endParaRPr lang="ru-RU" smtClean="0"/>
          </a:p>
        </p:txBody>
      </p:sp>
      <p:pic>
        <p:nvPicPr>
          <p:cNvPr id="10244" name="Picture 4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13" y="1338263"/>
            <a:ext cx="73152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 bwMode="auto">
          <a:xfrm>
            <a:off x="3687763" y="1006475"/>
            <a:ext cx="2897187" cy="627063"/>
          </a:xfrm>
          <a:prstGeom prst="wedgeRoundRectCallout">
            <a:avLst>
              <a:gd name="adj1" fmla="val -44592"/>
              <a:gd name="adj2" fmla="val 103484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Лента (инструменты)</a:t>
            </a:r>
          </a:p>
        </p:txBody>
      </p:sp>
      <p:sp>
        <p:nvSpPr>
          <p:cNvPr id="6" name="Скругленная прямоугольная выноска 5"/>
          <p:cNvSpPr/>
          <p:nvPr/>
        </p:nvSpPr>
        <p:spPr bwMode="auto">
          <a:xfrm>
            <a:off x="5794375" y="2733675"/>
            <a:ext cx="1233488" cy="625475"/>
          </a:xfrm>
          <a:prstGeom prst="wedgeRoundRectCallout">
            <a:avLst>
              <a:gd name="adj1" fmla="val -44592"/>
              <a:gd name="adj2" fmla="val 103484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Слайд</a:t>
            </a:r>
          </a:p>
        </p:txBody>
      </p:sp>
      <p:sp>
        <p:nvSpPr>
          <p:cNvPr id="7" name="Скругленная прямоугольная выноска 6"/>
          <p:cNvSpPr/>
          <p:nvPr/>
        </p:nvSpPr>
        <p:spPr bwMode="auto">
          <a:xfrm>
            <a:off x="184150" y="4057650"/>
            <a:ext cx="1890713" cy="627063"/>
          </a:xfrm>
          <a:prstGeom prst="wedgeRoundRectCallout">
            <a:avLst>
              <a:gd name="adj1" fmla="val 37075"/>
              <a:gd name="adj2" fmla="val -109631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Все слайды</a:t>
            </a:r>
          </a:p>
        </p:txBody>
      </p:sp>
      <p:sp>
        <p:nvSpPr>
          <p:cNvPr id="8" name="Скругленная прямоугольная выноска 7"/>
          <p:cNvSpPr/>
          <p:nvPr/>
        </p:nvSpPr>
        <p:spPr bwMode="auto">
          <a:xfrm>
            <a:off x="2846388" y="4448175"/>
            <a:ext cx="1520825" cy="627063"/>
          </a:xfrm>
          <a:prstGeom prst="wedgeRoundRectCallout">
            <a:avLst>
              <a:gd name="adj1" fmla="val 3381"/>
              <a:gd name="adj2" fmla="val 123156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Заметки</a:t>
            </a:r>
          </a:p>
        </p:txBody>
      </p:sp>
      <p:sp>
        <p:nvSpPr>
          <p:cNvPr id="9" name="Скругленная прямоугольная выноска 8"/>
          <p:cNvSpPr/>
          <p:nvPr/>
        </p:nvSpPr>
        <p:spPr bwMode="auto">
          <a:xfrm>
            <a:off x="5024438" y="4737100"/>
            <a:ext cx="1520825" cy="625475"/>
          </a:xfrm>
          <a:prstGeom prst="wedgeRoundRectCallout">
            <a:avLst>
              <a:gd name="adj1" fmla="val 3381"/>
              <a:gd name="adj2" fmla="val 123156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Режимы</a:t>
            </a:r>
          </a:p>
        </p:txBody>
      </p:sp>
      <p:sp>
        <p:nvSpPr>
          <p:cNvPr id="10" name="Скругленная прямоугольная выноска 9"/>
          <p:cNvSpPr/>
          <p:nvPr/>
        </p:nvSpPr>
        <p:spPr bwMode="auto">
          <a:xfrm>
            <a:off x="6750050" y="4767263"/>
            <a:ext cx="1520825" cy="627062"/>
          </a:xfrm>
          <a:prstGeom prst="wedgeRoundRectCallout">
            <a:avLst>
              <a:gd name="adj1" fmla="val 3381"/>
              <a:gd name="adj2" fmla="val 123156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Масштаб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279400" y="274638"/>
            <a:ext cx="8682038" cy="500062"/>
          </a:xfrm>
        </p:spPr>
        <p:txBody>
          <a:bodyPr/>
          <a:lstStyle/>
          <a:p>
            <a:r>
              <a:rPr lang="ru-RU" smtClean="0"/>
              <a:t>Окно программы</a:t>
            </a:r>
          </a:p>
        </p:txBody>
      </p:sp>
      <p:sp>
        <p:nvSpPr>
          <p:cNvPr id="11267" name="Номер слайда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4C4B6C1-D2D0-437C-B667-8664BF9207D3}" type="slidenum">
              <a:rPr lang="ru-RU" smtClean="0"/>
              <a:pPr eaLnBrk="1" hangingPunct="1"/>
              <a:t>9</a:t>
            </a:fld>
            <a:endParaRPr lang="ru-RU" smtClean="0"/>
          </a:p>
        </p:txBody>
      </p:sp>
      <p:pic>
        <p:nvPicPr>
          <p:cNvPr id="11268" name="Picture 2" descr="Оре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75" y="887413"/>
            <a:ext cx="4381500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29702" name="Picture 6" descr="Оре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988" y="1322388"/>
            <a:ext cx="6099175" cy="540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pic>
        <p:nvPicPr>
          <p:cNvPr id="29700" name="Picture 4" descr="Орех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898989"/>
              </a:clrFrom>
              <a:clrTo>
                <a:srgbClr val="898989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913" y="1017588"/>
            <a:ext cx="3797300" cy="548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</p:pic>
      <p:sp>
        <p:nvSpPr>
          <p:cNvPr id="7" name="Скругленная прямоугольная выноска 6"/>
          <p:cNvSpPr/>
          <p:nvPr/>
        </p:nvSpPr>
        <p:spPr bwMode="auto">
          <a:xfrm>
            <a:off x="165100" y="1878013"/>
            <a:ext cx="1233488" cy="625475"/>
          </a:xfrm>
          <a:prstGeom prst="wedgeRoundRectCallout">
            <a:avLst>
              <a:gd name="adj1" fmla="val 44943"/>
              <a:gd name="adj2" fmla="val -105363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  <p:sp>
        <p:nvSpPr>
          <p:cNvPr id="8" name="Скругленная прямоугольная выноска 7"/>
          <p:cNvSpPr/>
          <p:nvPr/>
        </p:nvSpPr>
        <p:spPr bwMode="auto">
          <a:xfrm>
            <a:off x="2706688" y="1368425"/>
            <a:ext cx="1233487" cy="625475"/>
          </a:xfrm>
          <a:prstGeom prst="wedgeRoundRectCallout">
            <a:avLst>
              <a:gd name="adj1" fmla="val 73825"/>
              <a:gd name="adj2" fmla="val -67391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200" b="0" dirty="0">
                <a:latin typeface="Arial" charset="0"/>
              </a:rPr>
              <a:t>ЛКМ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333FF"/>
      </a:hlink>
      <a:folHlink>
        <a:srgbClr val="CC0099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triangle" w="lg" len="lg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triangle" w="lg" len="lg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3333FF"/>
        </a:hlink>
        <a:folHlink>
          <a:srgbClr val="CC00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20148</TotalTime>
  <Words>1140</Words>
  <Application>Microsoft Office PowerPoint</Application>
  <PresentationFormat>Экран (4:3)</PresentationFormat>
  <Paragraphs>375</Paragraphs>
  <Slides>51</Slides>
  <Notes>6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Оформление по умолчанию</vt:lpstr>
      <vt:lpstr>Microsoft  Power Point</vt:lpstr>
      <vt:lpstr>Презентации</vt:lpstr>
      <vt:lpstr>Презентации</vt:lpstr>
      <vt:lpstr>Слайд 4</vt:lpstr>
      <vt:lpstr>Дополнительные возможности</vt:lpstr>
      <vt:lpstr>Содержание слайда</vt:lpstr>
      <vt:lpstr>Запуск программы PowerPoint 2007</vt:lpstr>
      <vt:lpstr>Окно программы</vt:lpstr>
      <vt:lpstr>Окно программы</vt:lpstr>
      <vt:lpstr>Окно программы</vt:lpstr>
      <vt:lpstr>Параметры страницы</vt:lpstr>
      <vt:lpstr>Тема (общее оформление слайда)</vt:lpstr>
      <vt:lpstr>Тема (общее оформление слайда)</vt:lpstr>
      <vt:lpstr>Макет слайда (расположение элементов)</vt:lpstr>
      <vt:lpstr>Текст (надписи)</vt:lpstr>
      <vt:lpstr>Текст (надписи)</vt:lpstr>
      <vt:lpstr>Текст (надписи)</vt:lpstr>
      <vt:lpstr>Рисунки</vt:lpstr>
      <vt:lpstr>Рисунки</vt:lpstr>
      <vt:lpstr>Рисунки</vt:lpstr>
      <vt:lpstr>Выравнивание и распределение</vt:lpstr>
      <vt:lpstr>Добавление объектов на слайд</vt:lpstr>
      <vt:lpstr>Фигуры (автофигуры)</vt:lpstr>
      <vt:lpstr>Настройка фигур</vt:lpstr>
      <vt:lpstr>Настройка фигур</vt:lpstr>
      <vt:lpstr>Как правильно?</vt:lpstr>
      <vt:lpstr>Как правильно?</vt:lpstr>
      <vt:lpstr>Как правильно?</vt:lpstr>
      <vt:lpstr>Как правильно?</vt:lpstr>
      <vt:lpstr>Анимация</vt:lpstr>
      <vt:lpstr>Панель «Настройка анимации»</vt:lpstr>
      <vt:lpstr>Эффекты анимации</vt:lpstr>
      <vt:lpstr>Настройка</vt:lpstr>
      <vt:lpstr>Дополнительные настройки</vt:lpstr>
      <vt:lpstr>Анимация текста</vt:lpstr>
      <vt:lpstr>Настройка звука (фильмы – аналогично)</vt:lpstr>
      <vt:lpstr>Как правильно?</vt:lpstr>
      <vt:lpstr>Работа со слайдами</vt:lpstr>
      <vt:lpstr>Сортировщик слайдов</vt:lpstr>
      <vt:lpstr>Переходы слайдов</vt:lpstr>
      <vt:lpstr>Показ презентации</vt:lpstr>
      <vt:lpstr>Дополнительные возможности</vt:lpstr>
      <vt:lpstr>Как правильно?</vt:lpstr>
      <vt:lpstr>Два стиля презентаций</vt:lpstr>
      <vt:lpstr>Интерактивность</vt:lpstr>
      <vt:lpstr>Гиперссылки</vt:lpstr>
      <vt:lpstr>Действия (для выделенного объекта)</vt:lpstr>
      <vt:lpstr>Управляющие кнопки</vt:lpstr>
      <vt:lpstr>Триггеры – что это такое?</vt:lpstr>
      <vt:lpstr>Триггеры</vt:lpstr>
      <vt:lpstr>Триггеры</vt:lpstr>
    </vt:vector>
  </TitlesOfParts>
  <Company>163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Анара</dc:creator>
  <cp:lastModifiedBy>Анара</cp:lastModifiedBy>
  <cp:revision>1638</cp:revision>
  <dcterms:created xsi:type="dcterms:W3CDTF">2006-11-11T17:52:49Z</dcterms:created>
  <dcterms:modified xsi:type="dcterms:W3CDTF">2012-01-16T18:44:32Z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1734739</vt:lpwstr>
  </property>
  <property fmtid="{D5CDD505-2E9C-101B-9397-08002B2CF9AE}" pid="3" name="NXPowerLiteVersion">
    <vt:lpwstr>D4.1.4</vt:lpwstr>
  </property>
</Properties>
</file>