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DBEA9-A445-4CAD-9F15-F5251587E97E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81B6A-52BC-4814-859B-DF7E9754D0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Untitl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32" cy="314327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3643314"/>
            <a:ext cx="6480048" cy="1443984"/>
          </a:xfrm>
        </p:spPr>
        <p:txBody>
          <a:bodyPr/>
          <a:lstStyle/>
          <a:p>
            <a:pPr algn="r"/>
            <a:r>
              <a:rPr lang="kk-KZ" dirty="0" smtClean="0"/>
              <a:t>Анимацияланған графиктер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786058"/>
            <a:ext cx="7786710" cy="928694"/>
          </a:xfrm>
        </p:spPr>
        <p:txBody>
          <a:bodyPr>
            <a:normAutofit fontScale="92500"/>
          </a:bodyPr>
          <a:lstStyle/>
          <a:p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Пән: 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Есептеулерді автоматтандыру жүйелері</a:t>
            </a:r>
            <a:endParaRPr lang="kk-KZ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 txBox="1">
            <a:spLocks/>
          </p:cNvSpPr>
          <p:nvPr/>
        </p:nvSpPr>
        <p:spPr>
          <a:xfrm>
            <a:off x="152401" y="71414"/>
            <a:ext cx="8915399" cy="400072"/>
          </a:xfrm>
          <a:prstGeom prst="rect">
            <a:avLst/>
          </a:prstGeom>
        </p:spPr>
        <p:txBody>
          <a:bodyPr vert="horz" tIns="0" rIns="4572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kk-K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А. Байтұрсынов атындағы Қостанай</a:t>
            </a:r>
            <a:r>
              <a:rPr kumimoji="0" lang="kk-KZ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өңірлік</a:t>
            </a:r>
            <a:r>
              <a:rPr kumimoji="0" lang="kk-KZ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университеті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14744" y="5507196"/>
            <a:ext cx="5254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Ақпараттық жүйелер  </a:t>
            </a:r>
          </a:p>
          <a:p>
            <a:pPr algn="ctr"/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кафедрасының аға оқытушысы Ергалиева Г.С.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25010" t="1755" r="52777" b="72112"/>
          <a:stretch>
            <a:fillRect/>
          </a:stretch>
        </p:blipFill>
        <p:spPr bwMode="auto">
          <a:xfrm>
            <a:off x="5072066" y="214290"/>
            <a:ext cx="4000528" cy="4214842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1755" r="74990" b="69097"/>
          <a:stretch>
            <a:fillRect/>
          </a:stretch>
        </p:blipFill>
        <p:spPr bwMode="auto">
          <a:xfrm>
            <a:off x="285720" y="500042"/>
            <a:ext cx="4714908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t="29898" r="52082" b="17837"/>
          <a:stretch>
            <a:fillRect/>
          </a:stretch>
        </p:blipFill>
        <p:spPr bwMode="auto">
          <a:xfrm>
            <a:off x="357158" y="214290"/>
            <a:ext cx="8358214" cy="6429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/>
          <a:srcRect l="48825" t="23828" r="25256" b="42133"/>
          <a:stretch>
            <a:fillRect/>
          </a:stretch>
        </p:blipFill>
        <p:spPr bwMode="auto">
          <a:xfrm>
            <a:off x="5348810" y="1785926"/>
            <a:ext cx="3392510" cy="2504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42910" y="785794"/>
            <a:ext cx="578647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Мысал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=sin(2z)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X=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(2z)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z=0:0.05:10;</a:t>
            </a:r>
          </a:p>
          <a:p>
            <a:r>
              <a:rPr lang="en-US" dirty="0" smtClean="0"/>
              <a:t>y=sin(2*z);</a:t>
            </a:r>
          </a:p>
          <a:p>
            <a:r>
              <a:rPr lang="en-US" dirty="0" smtClean="0"/>
              <a:t>x=</a:t>
            </a:r>
            <a:r>
              <a:rPr lang="en-US" dirty="0" err="1" smtClean="0"/>
              <a:t>cos</a:t>
            </a:r>
            <a:r>
              <a:rPr lang="en-US" dirty="0" smtClean="0"/>
              <a:t>(2*z);</a:t>
            </a:r>
          </a:p>
          <a:p>
            <a:r>
              <a:rPr lang="en-US" dirty="0" smtClean="0"/>
              <a:t>curve=</a:t>
            </a:r>
            <a:r>
              <a:rPr lang="en-US" dirty="0" err="1" smtClean="0"/>
              <a:t>animatedline</a:t>
            </a:r>
            <a:r>
              <a:rPr lang="en-US" dirty="0" smtClean="0"/>
              <a:t>('LineWidth',2);</a:t>
            </a:r>
          </a:p>
          <a:p>
            <a:r>
              <a:rPr lang="en-US" dirty="0" smtClean="0"/>
              <a:t>set(</a:t>
            </a:r>
            <a:r>
              <a:rPr lang="en-US" dirty="0" err="1" smtClean="0"/>
              <a:t>gca,'XLim</a:t>
            </a:r>
            <a:r>
              <a:rPr lang="en-US" dirty="0" smtClean="0"/>
              <a:t>',[-1.5 1.5],'</a:t>
            </a:r>
            <a:r>
              <a:rPr lang="en-US" dirty="0" err="1" smtClean="0"/>
              <a:t>YLim</a:t>
            </a:r>
            <a:r>
              <a:rPr lang="en-US" dirty="0" smtClean="0"/>
              <a:t>',[-1.5 1.5],'</a:t>
            </a:r>
            <a:r>
              <a:rPr lang="en-US" dirty="0" err="1" smtClean="0"/>
              <a:t>ZLim</a:t>
            </a:r>
            <a:r>
              <a:rPr lang="en-US" dirty="0" smtClean="0"/>
              <a:t>',[0 10]);</a:t>
            </a:r>
          </a:p>
          <a:p>
            <a:r>
              <a:rPr lang="en-US" dirty="0" smtClean="0"/>
              <a:t>view (43,24);</a:t>
            </a:r>
          </a:p>
          <a:p>
            <a:r>
              <a:rPr lang="en-US" dirty="0" smtClean="0"/>
              <a:t>hold on;</a:t>
            </a:r>
          </a:p>
          <a:p>
            <a:r>
              <a:rPr lang="en-US" dirty="0" smtClean="0"/>
              <a:t>for </a:t>
            </a:r>
            <a:r>
              <a:rPr lang="en-US" dirty="0" err="1" smtClean="0"/>
              <a:t>i</a:t>
            </a:r>
            <a:r>
              <a:rPr lang="en-US" dirty="0" smtClean="0"/>
              <a:t>=1: length(z)</a:t>
            </a:r>
          </a:p>
          <a:p>
            <a:r>
              <a:rPr lang="en-US" dirty="0" err="1" smtClean="0"/>
              <a:t>addpoints</a:t>
            </a:r>
            <a:r>
              <a:rPr lang="en-US" dirty="0" smtClean="0"/>
              <a:t>(</a:t>
            </a:r>
            <a:r>
              <a:rPr lang="en-US" dirty="0" err="1" smtClean="0"/>
              <a:t>curve,x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),y(</a:t>
            </a:r>
            <a:r>
              <a:rPr lang="en-US" dirty="0" err="1" smtClean="0"/>
              <a:t>i</a:t>
            </a:r>
            <a:r>
              <a:rPr lang="en-US" dirty="0" smtClean="0"/>
              <a:t>),z(</a:t>
            </a:r>
            <a:r>
              <a:rPr lang="en-US" dirty="0" err="1" smtClean="0"/>
              <a:t>i</a:t>
            </a:r>
            <a:r>
              <a:rPr lang="en-US" dirty="0" smtClean="0"/>
              <a:t>));</a:t>
            </a:r>
          </a:p>
          <a:p>
            <a:r>
              <a:rPr lang="en-US" dirty="0" err="1" smtClean="0"/>
              <a:t>drawnow</a:t>
            </a:r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end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1409" t="81158" r="52082" b="3654"/>
          <a:stretch>
            <a:fillRect/>
          </a:stretch>
        </p:blipFill>
        <p:spPr bwMode="auto">
          <a:xfrm>
            <a:off x="714348" y="357166"/>
            <a:ext cx="8072494" cy="1714512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51992" t="1979" r="1298" b="59765"/>
          <a:stretch>
            <a:fillRect/>
          </a:stretch>
        </p:blipFill>
        <p:spPr bwMode="auto">
          <a:xfrm>
            <a:off x="357158" y="1857364"/>
            <a:ext cx="842968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357290" y="4000504"/>
            <a:ext cx="5922474" cy="1143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Назарларыңызға рахмет!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 descr="matlab-400x174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1571612"/>
            <a:ext cx="5912110" cy="25717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Сабақтың жоспары: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1"/>
            <a:ext cx="8643998" cy="4114816"/>
          </a:xfrm>
        </p:spPr>
        <p:txBody>
          <a:bodyPr>
            <a:normAutofit lnSpcReduction="10000"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Анимацияланған графиктер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comet, comet3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функциялары.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Графиктік объектілердің қасиеттері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set 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get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функциялары, ағымдағы объектілер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Өстердің қасиеттері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Сызықтар мен жазықтықтардың қасиеттері</a:t>
            </a:r>
          </a:p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Объектілерге көрсеткіштер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32" y="285728"/>
            <a:ext cx="914403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	1. </a:t>
            </a:r>
            <a:r>
              <a:rPr lang="kk-KZ" sz="2700" dirty="0" smtClean="0">
                <a:latin typeface="Times New Roman" pitchFamily="18" charset="0"/>
                <a:cs typeface="Times New Roman" pitchFamily="18" charset="0"/>
              </a:rPr>
              <a:t>Координаталары келесі заңмен өзгеретін қозғалыс нүктесінің 10 секунд ішіндегі траекториясын құру үшін</a:t>
            </a:r>
            <a:r>
              <a:rPr lang="en-US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comet </a:t>
            </a: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334286"/>
            <a:ext cx="24288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sin(t)/t+1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7290" y="1714488"/>
            <a:ext cx="24288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Y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(t)/t+1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285720" y="2332037"/>
            <a:ext cx="88582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</a:t>
            </a:r>
            <a:r>
              <a:rPr kumimoji="0" lang="en-US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kk-KZ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Кеңістікте қозғалатын нүктенің траекториясын құру үшін </a:t>
            </a:r>
            <a:r>
              <a:rPr kumimoji="0" 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comet3 </a:t>
            </a:r>
            <a:r>
              <a:rPr kumimoji="0" lang="kk-KZ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функциясы қолданылады. Нүктелердің координаталары 100 секунд ішінде келесі заңдармен өзгерсін: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k-KZ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Нүктенің қозғалысының траекториясын көрсету үшін командалар қолданылады: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74460" y="3714752"/>
            <a:ext cx="5598002" cy="48577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4786314" y="1142984"/>
            <a:ext cx="27860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870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t=0:0.001:10;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x=sin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)./(t+1);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y=cos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)./(t+1);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comet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(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x,y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5072066" y="4929198"/>
            <a:ext cx="342902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5870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t=0:0.1:100;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x=exp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abc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(t-50)/50).*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sin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y=exp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abc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(t-50)/50).*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cos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(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z=t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comet3(</a:t>
            </a:r>
            <a:r>
              <a:rPr kumimoji="0" lang="ru-RU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x,y,z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kk-KZ" dirty="0" smtClean="0"/>
              <a:t>Графикалық объектілердің қасиеттері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Set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get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функциялары, ағымдағы объектілер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	Графиктік объектілердің қасиеттерін зерттеуді косинусоидалар мысалынан көруге болады:</a:t>
            </a:r>
          </a:p>
          <a:p>
            <a:pPr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0:0.1:10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] ;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(x);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plot(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x,y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/>
          <a:srcRect l="31845" t="31250" r="29722" b="18945"/>
          <a:stretch>
            <a:fillRect/>
          </a:stretch>
        </p:blipFill>
        <p:spPr bwMode="auto">
          <a:xfrm>
            <a:off x="4829733" y="3714728"/>
            <a:ext cx="4314267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7467600" cy="4525963"/>
          </a:xfrm>
        </p:spPr>
        <p:txBody>
          <a:bodyPr>
            <a:normAutofit lnSpcReduction="1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MatLab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объектілерінің қасиеттерін манипуляциалау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get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set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функциялары арқылы жүзеге асырылады.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get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функциясы қасиеттің мәнін анықтауға, ал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set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функциясы жаңа мәндерді орнатуға арналған. 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gcf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ағымдағы графиктік терезе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ағымдағы өстер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gco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ағымдағы графиктік объект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kk-KZ" dirty="0" smtClean="0"/>
              <a:t>Өстердің қасиеттері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7467600" cy="4525963"/>
          </a:xfrm>
        </p:spPr>
        <p:txBody>
          <a:bodyPr>
            <a:normAutofit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Функция графиктерінен тұратын өстердің қасиеттерін алу үшін келесі команданы орындау керек: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&gt;&gt;get(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gca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get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функциясын екі аргументпен шақыруға болады. Екінші аргумент мәні қорытындылануға тиіс қасиеттің аты.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2148" t="68935" r="67786" b="15062"/>
          <a:stretch>
            <a:fillRect/>
          </a:stretch>
        </p:blipFill>
        <p:spPr bwMode="auto">
          <a:xfrm>
            <a:off x="785786" y="357166"/>
            <a:ext cx="6500858" cy="3071834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Рисунок 4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2385" t="84554" r="52888" b="4267"/>
          <a:stretch>
            <a:fillRect/>
          </a:stretch>
        </p:blipFill>
        <p:spPr bwMode="auto">
          <a:xfrm>
            <a:off x="642910" y="3571876"/>
            <a:ext cx="7643866" cy="221457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Прямоугольник 5"/>
          <p:cNvSpPr/>
          <p:nvPr/>
        </p:nvSpPr>
        <p:spPr>
          <a:xfrm>
            <a:off x="6215074" y="285728"/>
            <a:ext cx="2071702" cy="92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52070" t="1219" r="2399" b="48984"/>
          <a:stretch>
            <a:fillRect/>
          </a:stretch>
        </p:blipFill>
        <p:spPr bwMode="auto">
          <a:xfrm>
            <a:off x="285720" y="142876"/>
            <a:ext cx="8429684" cy="6572272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 l="52070" t="53049" r="-361" b="8332"/>
          <a:stretch>
            <a:fillRect/>
          </a:stretch>
        </p:blipFill>
        <p:spPr bwMode="auto">
          <a:xfrm>
            <a:off x="857224" y="214290"/>
            <a:ext cx="8001056" cy="6215106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</TotalTime>
  <Words>255</Words>
  <Application>Microsoft Office PowerPoint</Application>
  <PresentationFormat>Экран (4:3)</PresentationFormat>
  <Paragraphs>57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Анимацияланған графиктер</vt:lpstr>
      <vt:lpstr>Сабақтың жоспары:</vt:lpstr>
      <vt:lpstr>Слайд 3</vt:lpstr>
      <vt:lpstr>Графикалық объектілердің қасиеттері</vt:lpstr>
      <vt:lpstr>Слайд 5</vt:lpstr>
      <vt:lpstr>Өстердің қасиеттері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Анимацияланған графиктер</dc:title>
  <dc:creator>Пользователь</dc:creator>
  <cp:lastModifiedBy>Пользователь</cp:lastModifiedBy>
  <cp:revision>39</cp:revision>
  <dcterms:created xsi:type="dcterms:W3CDTF">2020-04-01T18:47:43Z</dcterms:created>
  <dcterms:modified xsi:type="dcterms:W3CDTF">2021-05-17T04:45:34Z</dcterms:modified>
</cp:coreProperties>
</file>