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diagrams/layout5.xml" ContentType="application/vnd.openxmlformats-officedocument.drawingml.diagram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data5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45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#9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B49D636-E4EE-422A-97FE-8E4356B0A746}" type="doc">
      <dgm:prSet loTypeId="urn:microsoft.com/office/officeart/2005/8/layout/venn3" loCatId="relationship" qsTypeId="urn:microsoft.com/office/officeart/2005/8/quickstyle/simple1#9" qsCatId="simple" csTypeId="urn:microsoft.com/office/officeart/2005/8/colors/colorful4" csCatId="colorful" phldr="1"/>
      <dgm:spPr/>
      <dgm:t>
        <a:bodyPr/>
        <a:lstStyle/>
        <a:p>
          <a:endParaRPr lang="ru-RU"/>
        </a:p>
      </dgm:t>
    </dgm:pt>
    <dgm:pt modelId="{BEB06781-65F5-4391-B2AD-5C6BDD357029}">
      <dgm:prSet phldrT="[Текст]"/>
      <dgm:spPr/>
      <dgm:t>
        <a:bodyPr/>
        <a:lstStyle/>
        <a:p>
          <a:r>
            <a:rPr lang="ru-RU" dirty="0" smtClean="0"/>
            <a:t>Операционный бюджет</a:t>
          </a:r>
          <a:endParaRPr lang="ru-RU" dirty="0"/>
        </a:p>
      </dgm:t>
    </dgm:pt>
    <dgm:pt modelId="{D4968101-AD42-4546-8808-815AC0CD7777}" type="parTrans" cxnId="{4198DBB8-3EC2-4784-A260-EBB1D672F394}">
      <dgm:prSet/>
      <dgm:spPr/>
      <dgm:t>
        <a:bodyPr/>
        <a:lstStyle/>
        <a:p>
          <a:endParaRPr lang="ru-RU"/>
        </a:p>
      </dgm:t>
    </dgm:pt>
    <dgm:pt modelId="{016BF2B4-E89E-4F5A-A8C6-B3833741432A}" type="sibTrans" cxnId="{4198DBB8-3EC2-4784-A260-EBB1D672F394}">
      <dgm:prSet/>
      <dgm:spPr/>
      <dgm:t>
        <a:bodyPr/>
        <a:lstStyle/>
        <a:p>
          <a:endParaRPr lang="ru-RU"/>
        </a:p>
      </dgm:t>
    </dgm:pt>
    <dgm:pt modelId="{BF5FFF07-11FE-4FBC-B485-175C747C7AF1}">
      <dgm:prSet phldrT="[Текст]"/>
      <dgm:spPr/>
      <dgm:t>
        <a:bodyPr/>
        <a:lstStyle/>
        <a:p>
          <a:r>
            <a:rPr lang="ru-RU" dirty="0" smtClean="0"/>
            <a:t>Финансовый бюджет</a:t>
          </a:r>
          <a:endParaRPr lang="ru-RU" dirty="0"/>
        </a:p>
      </dgm:t>
    </dgm:pt>
    <dgm:pt modelId="{829F5B0C-94D9-470F-AE2A-80C2E1FA43E7}" type="parTrans" cxnId="{96D20032-9A82-4C00-9B5E-A1DDE22B0CA8}">
      <dgm:prSet/>
      <dgm:spPr/>
      <dgm:t>
        <a:bodyPr/>
        <a:lstStyle/>
        <a:p>
          <a:endParaRPr lang="ru-RU"/>
        </a:p>
      </dgm:t>
    </dgm:pt>
    <dgm:pt modelId="{F3AA474F-9498-4274-AAFF-29E57911CC1C}" type="sibTrans" cxnId="{96D20032-9A82-4C00-9B5E-A1DDE22B0CA8}">
      <dgm:prSet/>
      <dgm:spPr/>
      <dgm:t>
        <a:bodyPr/>
        <a:lstStyle/>
        <a:p>
          <a:endParaRPr lang="ru-RU"/>
        </a:p>
      </dgm:t>
    </dgm:pt>
    <dgm:pt modelId="{23B18A54-66A0-4E99-9620-403FD037B109}" type="pres">
      <dgm:prSet presAssocID="{FB49D636-E4EE-422A-97FE-8E4356B0A746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442D4531-A1E8-4D55-A777-E3FDF7B9FDC2}" type="pres">
      <dgm:prSet presAssocID="{BEB06781-65F5-4391-B2AD-5C6BDD357029}" presName="Name5" presStyleLbl="vennNode1" presStyleIdx="0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57207AD-8257-408C-8285-F8EC2EF5C7C2}" type="pres">
      <dgm:prSet presAssocID="{016BF2B4-E89E-4F5A-A8C6-B3833741432A}" presName="space" presStyleCnt="0"/>
      <dgm:spPr/>
    </dgm:pt>
    <dgm:pt modelId="{61B148A4-CFB4-43C3-AA69-785868EF2FC0}" type="pres">
      <dgm:prSet presAssocID="{BF5FFF07-11FE-4FBC-B485-175C747C7AF1}" presName="Name5" presStyleLbl="vennNode1" presStyleIdx="1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A417F3DA-B2D1-494C-8BCB-F474A3A18332}" type="presOf" srcId="{FB49D636-E4EE-422A-97FE-8E4356B0A746}" destId="{23B18A54-66A0-4E99-9620-403FD037B109}" srcOrd="0" destOrd="0" presId="urn:microsoft.com/office/officeart/2005/8/layout/venn3"/>
    <dgm:cxn modelId="{4198DBB8-3EC2-4784-A260-EBB1D672F394}" srcId="{FB49D636-E4EE-422A-97FE-8E4356B0A746}" destId="{BEB06781-65F5-4391-B2AD-5C6BDD357029}" srcOrd="0" destOrd="0" parTransId="{D4968101-AD42-4546-8808-815AC0CD7777}" sibTransId="{016BF2B4-E89E-4F5A-A8C6-B3833741432A}"/>
    <dgm:cxn modelId="{EE939803-6501-4147-84FC-4FB12BB49575}" type="presOf" srcId="{BF5FFF07-11FE-4FBC-B485-175C747C7AF1}" destId="{61B148A4-CFB4-43C3-AA69-785868EF2FC0}" srcOrd="0" destOrd="0" presId="urn:microsoft.com/office/officeart/2005/8/layout/venn3"/>
    <dgm:cxn modelId="{4CA95BE2-8FEB-45A2-915A-E12AB18B6CD6}" type="presOf" srcId="{BEB06781-65F5-4391-B2AD-5C6BDD357029}" destId="{442D4531-A1E8-4D55-A777-E3FDF7B9FDC2}" srcOrd="0" destOrd="0" presId="urn:microsoft.com/office/officeart/2005/8/layout/venn3"/>
    <dgm:cxn modelId="{96D20032-9A82-4C00-9B5E-A1DDE22B0CA8}" srcId="{FB49D636-E4EE-422A-97FE-8E4356B0A746}" destId="{BF5FFF07-11FE-4FBC-B485-175C747C7AF1}" srcOrd="1" destOrd="0" parTransId="{829F5B0C-94D9-470F-AE2A-80C2E1FA43E7}" sibTransId="{F3AA474F-9498-4274-AAFF-29E57911CC1C}"/>
    <dgm:cxn modelId="{AA82EF1D-ADD3-427C-BA24-D206A180DAFB}" type="presParOf" srcId="{23B18A54-66A0-4E99-9620-403FD037B109}" destId="{442D4531-A1E8-4D55-A777-E3FDF7B9FDC2}" srcOrd="0" destOrd="0" presId="urn:microsoft.com/office/officeart/2005/8/layout/venn3"/>
    <dgm:cxn modelId="{E02F8050-9477-4431-B6BA-73E4D813B106}" type="presParOf" srcId="{23B18A54-66A0-4E99-9620-403FD037B109}" destId="{757207AD-8257-408C-8285-F8EC2EF5C7C2}" srcOrd="1" destOrd="0" presId="urn:microsoft.com/office/officeart/2005/8/layout/venn3"/>
    <dgm:cxn modelId="{9918239A-3323-49A7-9110-0FCE9381B995}" type="presParOf" srcId="{23B18A54-66A0-4E99-9620-403FD037B109}" destId="{61B148A4-CFB4-43C3-AA69-785868EF2FC0}" srcOrd="2" destOrd="0" presId="urn:microsoft.com/office/officeart/2005/8/layout/venn3"/>
  </dgm:cxnLst>
  <dgm:bg/>
  <dgm:whole/>
  <dgm:extLst>
    <a:ext uri="http://schemas.microsoft.com/office/drawing/2008/diagram"/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689C2BC-22B7-44C5-902E-A09903F6F039}" type="doc">
      <dgm:prSet loTypeId="urn:microsoft.com/office/officeart/2005/8/layout/vList2" loCatId="list" qsTypeId="urn:microsoft.com/office/officeart/2005/8/quickstyle/simple1#10" qsCatId="simple" csTypeId="urn:microsoft.com/office/officeart/2005/8/colors/colorful4" csCatId="colorful" phldr="1"/>
      <dgm:spPr/>
      <dgm:t>
        <a:bodyPr/>
        <a:lstStyle/>
        <a:p>
          <a:endParaRPr lang="ru-RU"/>
        </a:p>
      </dgm:t>
    </dgm:pt>
    <dgm:pt modelId="{B4570B06-0637-4C9F-AAF7-65B1C625B634}">
      <dgm:prSet phldrT="[Текст]"/>
      <dgm:spPr/>
      <dgm:t>
        <a:bodyPr/>
        <a:lstStyle/>
        <a:p>
          <a:r>
            <a:rPr lang="ru-RU" dirty="0" smtClean="0"/>
            <a:t>бюджет производства</a:t>
          </a:r>
          <a:endParaRPr lang="ru-RU" dirty="0"/>
        </a:p>
      </dgm:t>
    </dgm:pt>
    <dgm:pt modelId="{47F26B12-2D60-4084-BFA1-33E64C9D7815}" type="parTrans" cxnId="{EF8D2E9E-C20B-4E65-A46B-FA57BFEDFD7A}">
      <dgm:prSet/>
      <dgm:spPr/>
      <dgm:t>
        <a:bodyPr/>
        <a:lstStyle/>
        <a:p>
          <a:endParaRPr lang="ru-RU"/>
        </a:p>
      </dgm:t>
    </dgm:pt>
    <dgm:pt modelId="{E0B0B16A-0D48-43CB-BC0A-F956D9FBCA3F}" type="sibTrans" cxnId="{EF8D2E9E-C20B-4E65-A46B-FA57BFEDFD7A}">
      <dgm:prSet/>
      <dgm:spPr/>
      <dgm:t>
        <a:bodyPr/>
        <a:lstStyle/>
        <a:p>
          <a:endParaRPr lang="ru-RU"/>
        </a:p>
      </dgm:t>
    </dgm:pt>
    <dgm:pt modelId="{8CF73E1E-A3A0-4DAC-B88B-78E82887B10F}">
      <dgm:prSet phldrT="[Текст]"/>
      <dgm:spPr/>
      <dgm:t>
        <a:bodyPr/>
        <a:lstStyle/>
        <a:p>
          <a:r>
            <a:rPr lang="ru-RU" dirty="0" smtClean="0"/>
            <a:t>бюджет продажи продукции</a:t>
          </a:r>
          <a:endParaRPr lang="ru-RU" dirty="0"/>
        </a:p>
      </dgm:t>
    </dgm:pt>
    <dgm:pt modelId="{F6FB43E8-0DBA-486D-BFA9-30AFC13FFF7C}" type="parTrans" cxnId="{8989B5C7-6596-487D-8AC3-DC8996AC2EC6}">
      <dgm:prSet/>
      <dgm:spPr/>
      <dgm:t>
        <a:bodyPr/>
        <a:lstStyle/>
        <a:p>
          <a:endParaRPr lang="ru-RU"/>
        </a:p>
      </dgm:t>
    </dgm:pt>
    <dgm:pt modelId="{3F15E358-D64F-4B1E-ACCC-25F6B0FD956D}" type="sibTrans" cxnId="{8989B5C7-6596-487D-8AC3-DC8996AC2EC6}">
      <dgm:prSet/>
      <dgm:spPr/>
      <dgm:t>
        <a:bodyPr/>
        <a:lstStyle/>
        <a:p>
          <a:endParaRPr lang="ru-RU"/>
        </a:p>
      </dgm:t>
    </dgm:pt>
    <dgm:pt modelId="{926424F2-52FA-4CF3-83BE-A22813D2AF0B}">
      <dgm:prSet phldrT="[Текст]"/>
      <dgm:spPr/>
      <dgm:t>
        <a:bodyPr/>
        <a:lstStyle/>
        <a:p>
          <a:r>
            <a:rPr lang="ru-RU" dirty="0" smtClean="0"/>
            <a:t>бюджет прочих доходов, затрат на материалы и энергию</a:t>
          </a:r>
          <a:endParaRPr lang="ru-RU" dirty="0"/>
        </a:p>
      </dgm:t>
    </dgm:pt>
    <dgm:pt modelId="{FA496E6B-DD58-4F35-B05A-D7959BF19404}" type="parTrans" cxnId="{22E6E251-E8EC-4F86-90FA-43B0DFF595C7}">
      <dgm:prSet/>
      <dgm:spPr/>
      <dgm:t>
        <a:bodyPr/>
        <a:lstStyle/>
        <a:p>
          <a:endParaRPr lang="ru-RU"/>
        </a:p>
      </dgm:t>
    </dgm:pt>
    <dgm:pt modelId="{674BAB28-59C7-4BE3-A6BB-D9002D701872}" type="sibTrans" cxnId="{22E6E251-E8EC-4F86-90FA-43B0DFF595C7}">
      <dgm:prSet/>
      <dgm:spPr/>
      <dgm:t>
        <a:bodyPr/>
        <a:lstStyle/>
        <a:p>
          <a:endParaRPr lang="ru-RU"/>
        </a:p>
      </dgm:t>
    </dgm:pt>
    <dgm:pt modelId="{392F0F52-C1F9-45C7-81BA-DFDCD2C51DDD}">
      <dgm:prSet phldrT="[Текст]"/>
      <dgm:spPr/>
      <dgm:t>
        <a:bodyPr/>
        <a:lstStyle/>
        <a:p>
          <a:r>
            <a:rPr lang="ru-RU" dirty="0" smtClean="0"/>
            <a:t>бюджет оплаты труда, амортизационных отчислений, общехозяйственных и общепроизводственных расходов</a:t>
          </a:r>
          <a:endParaRPr lang="ru-RU" dirty="0"/>
        </a:p>
      </dgm:t>
    </dgm:pt>
    <dgm:pt modelId="{5216D7AB-C7AC-46D3-8623-08DA1A0C72C6}" type="parTrans" cxnId="{92029523-CF4C-4160-9C02-89FCC9BB9283}">
      <dgm:prSet/>
      <dgm:spPr/>
      <dgm:t>
        <a:bodyPr/>
        <a:lstStyle/>
        <a:p>
          <a:endParaRPr lang="ru-RU"/>
        </a:p>
      </dgm:t>
    </dgm:pt>
    <dgm:pt modelId="{963A442A-82AF-4BDB-9756-56FE489C609A}" type="sibTrans" cxnId="{92029523-CF4C-4160-9C02-89FCC9BB9283}">
      <dgm:prSet/>
      <dgm:spPr/>
      <dgm:t>
        <a:bodyPr/>
        <a:lstStyle/>
        <a:p>
          <a:endParaRPr lang="ru-RU"/>
        </a:p>
      </dgm:t>
    </dgm:pt>
    <dgm:pt modelId="{9AE7AFB1-A148-4BC2-9645-186DF3CF69E3}">
      <dgm:prSet phldrT="[Текст]"/>
      <dgm:spPr/>
      <dgm:t>
        <a:bodyPr/>
        <a:lstStyle/>
        <a:p>
          <a:r>
            <a:rPr lang="ru-RU" smtClean="0"/>
            <a:t>бюджет расходов по налогам (в зависимости от налога может включаться в общехозяйственные расходы)</a:t>
          </a:r>
          <a:endParaRPr lang="ru-RU" dirty="0"/>
        </a:p>
      </dgm:t>
    </dgm:pt>
    <dgm:pt modelId="{780A3A49-4871-40D8-9664-248145A5EC02}" type="parTrans" cxnId="{3588B034-AF38-4D29-9020-95F66D60A24B}">
      <dgm:prSet/>
      <dgm:spPr/>
      <dgm:t>
        <a:bodyPr/>
        <a:lstStyle/>
        <a:p>
          <a:endParaRPr lang="ru-RU"/>
        </a:p>
      </dgm:t>
    </dgm:pt>
    <dgm:pt modelId="{A8385250-44E8-4E5B-87DD-BED380F82CFE}" type="sibTrans" cxnId="{3588B034-AF38-4D29-9020-95F66D60A24B}">
      <dgm:prSet/>
      <dgm:spPr/>
      <dgm:t>
        <a:bodyPr/>
        <a:lstStyle/>
        <a:p>
          <a:endParaRPr lang="ru-RU"/>
        </a:p>
      </dgm:t>
    </dgm:pt>
    <dgm:pt modelId="{D199C338-0D5C-49C8-AE35-3140AAE64EB4}" type="pres">
      <dgm:prSet presAssocID="{1689C2BC-22B7-44C5-902E-A09903F6F039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D69C9421-B952-40BE-8208-D8F34923F4C3}" type="pres">
      <dgm:prSet presAssocID="{B4570B06-0637-4C9F-AAF7-65B1C625B634}" presName="parentText" presStyleLbl="node1" presStyleIdx="0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FB17F2A-B3E9-4B7C-B3C9-3DDB3998A83F}" type="pres">
      <dgm:prSet presAssocID="{E0B0B16A-0D48-43CB-BC0A-F956D9FBCA3F}" presName="spacer" presStyleCnt="0"/>
      <dgm:spPr/>
    </dgm:pt>
    <dgm:pt modelId="{8EC4D3D8-0978-49B9-AEFA-CF7898D671A5}" type="pres">
      <dgm:prSet presAssocID="{8CF73E1E-A3A0-4DAC-B88B-78E82887B10F}" presName="parentText" presStyleLbl="node1" presStyleIdx="1" presStyleCnt="5" custLinFactNeighborY="-5296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1F2D258-8D0B-4255-B7EC-6F229588AEF1}" type="pres">
      <dgm:prSet presAssocID="{3F15E358-D64F-4B1E-ACCC-25F6B0FD956D}" presName="spacer" presStyleCnt="0"/>
      <dgm:spPr/>
    </dgm:pt>
    <dgm:pt modelId="{BB8899C3-2CE3-487F-8F95-275BFA877E4C}" type="pres">
      <dgm:prSet presAssocID="{926424F2-52FA-4CF3-83BE-A22813D2AF0B}" presName="parentText" presStyleLbl="node1" presStyleIdx="2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B7DACA6-8A6E-491F-908F-273391C50016}" type="pres">
      <dgm:prSet presAssocID="{674BAB28-59C7-4BE3-A6BB-D9002D701872}" presName="spacer" presStyleCnt="0"/>
      <dgm:spPr/>
    </dgm:pt>
    <dgm:pt modelId="{8408FBC7-81CE-4AB7-907B-5D1D7C57053B}" type="pres">
      <dgm:prSet presAssocID="{392F0F52-C1F9-45C7-81BA-DFDCD2C51DDD}" presName="parentText" presStyleLbl="node1" presStyleIdx="3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B91D1C5-CCAB-483D-A6C8-4B549C01AD5F}" type="pres">
      <dgm:prSet presAssocID="{963A442A-82AF-4BDB-9756-56FE489C609A}" presName="spacer" presStyleCnt="0"/>
      <dgm:spPr/>
    </dgm:pt>
    <dgm:pt modelId="{FDEC759B-0F7E-4A1F-A638-161F751E7563}" type="pres">
      <dgm:prSet presAssocID="{9AE7AFB1-A148-4BC2-9645-186DF3CF69E3}" presName="parentText" presStyleLbl="node1" presStyleIdx="4" presStyleCnt="5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92029523-CF4C-4160-9C02-89FCC9BB9283}" srcId="{1689C2BC-22B7-44C5-902E-A09903F6F039}" destId="{392F0F52-C1F9-45C7-81BA-DFDCD2C51DDD}" srcOrd="3" destOrd="0" parTransId="{5216D7AB-C7AC-46D3-8623-08DA1A0C72C6}" sibTransId="{963A442A-82AF-4BDB-9756-56FE489C609A}"/>
    <dgm:cxn modelId="{E48261A2-AB30-4A86-9E5A-B9D0E684DC41}" type="presOf" srcId="{B4570B06-0637-4C9F-AAF7-65B1C625B634}" destId="{D69C9421-B952-40BE-8208-D8F34923F4C3}" srcOrd="0" destOrd="0" presId="urn:microsoft.com/office/officeart/2005/8/layout/vList2"/>
    <dgm:cxn modelId="{B7753DC9-3E5F-4425-98E5-48522537009C}" type="presOf" srcId="{8CF73E1E-A3A0-4DAC-B88B-78E82887B10F}" destId="{8EC4D3D8-0978-49B9-AEFA-CF7898D671A5}" srcOrd="0" destOrd="0" presId="urn:microsoft.com/office/officeart/2005/8/layout/vList2"/>
    <dgm:cxn modelId="{C5EF9B66-24C9-4C83-A2EF-C39EAF894713}" type="presOf" srcId="{9AE7AFB1-A148-4BC2-9645-186DF3CF69E3}" destId="{FDEC759B-0F7E-4A1F-A638-161F751E7563}" srcOrd="0" destOrd="0" presId="urn:microsoft.com/office/officeart/2005/8/layout/vList2"/>
    <dgm:cxn modelId="{26A43107-E487-4430-95B5-D86044BADD27}" type="presOf" srcId="{926424F2-52FA-4CF3-83BE-A22813D2AF0B}" destId="{BB8899C3-2CE3-487F-8F95-275BFA877E4C}" srcOrd="0" destOrd="0" presId="urn:microsoft.com/office/officeart/2005/8/layout/vList2"/>
    <dgm:cxn modelId="{06D6A82A-8827-4C7A-86F7-C488968DB774}" type="presOf" srcId="{1689C2BC-22B7-44C5-902E-A09903F6F039}" destId="{D199C338-0D5C-49C8-AE35-3140AAE64EB4}" srcOrd="0" destOrd="0" presId="urn:microsoft.com/office/officeart/2005/8/layout/vList2"/>
    <dgm:cxn modelId="{EF8D2E9E-C20B-4E65-A46B-FA57BFEDFD7A}" srcId="{1689C2BC-22B7-44C5-902E-A09903F6F039}" destId="{B4570B06-0637-4C9F-AAF7-65B1C625B634}" srcOrd="0" destOrd="0" parTransId="{47F26B12-2D60-4084-BFA1-33E64C9D7815}" sibTransId="{E0B0B16A-0D48-43CB-BC0A-F956D9FBCA3F}"/>
    <dgm:cxn modelId="{3588B034-AF38-4D29-9020-95F66D60A24B}" srcId="{1689C2BC-22B7-44C5-902E-A09903F6F039}" destId="{9AE7AFB1-A148-4BC2-9645-186DF3CF69E3}" srcOrd="4" destOrd="0" parTransId="{780A3A49-4871-40D8-9664-248145A5EC02}" sibTransId="{A8385250-44E8-4E5B-87DD-BED380F82CFE}"/>
    <dgm:cxn modelId="{6C585AF7-07D8-46BD-903C-FE3C754FE2B2}" type="presOf" srcId="{392F0F52-C1F9-45C7-81BA-DFDCD2C51DDD}" destId="{8408FBC7-81CE-4AB7-907B-5D1D7C57053B}" srcOrd="0" destOrd="0" presId="urn:microsoft.com/office/officeart/2005/8/layout/vList2"/>
    <dgm:cxn modelId="{8989B5C7-6596-487D-8AC3-DC8996AC2EC6}" srcId="{1689C2BC-22B7-44C5-902E-A09903F6F039}" destId="{8CF73E1E-A3A0-4DAC-B88B-78E82887B10F}" srcOrd="1" destOrd="0" parTransId="{F6FB43E8-0DBA-486D-BFA9-30AFC13FFF7C}" sibTransId="{3F15E358-D64F-4B1E-ACCC-25F6B0FD956D}"/>
    <dgm:cxn modelId="{22E6E251-E8EC-4F86-90FA-43B0DFF595C7}" srcId="{1689C2BC-22B7-44C5-902E-A09903F6F039}" destId="{926424F2-52FA-4CF3-83BE-A22813D2AF0B}" srcOrd="2" destOrd="0" parTransId="{FA496E6B-DD58-4F35-B05A-D7959BF19404}" sibTransId="{674BAB28-59C7-4BE3-A6BB-D9002D701872}"/>
    <dgm:cxn modelId="{AB9442DB-D5A3-4090-97DF-E3985807AD48}" type="presParOf" srcId="{D199C338-0D5C-49C8-AE35-3140AAE64EB4}" destId="{D69C9421-B952-40BE-8208-D8F34923F4C3}" srcOrd="0" destOrd="0" presId="urn:microsoft.com/office/officeart/2005/8/layout/vList2"/>
    <dgm:cxn modelId="{6C88BB36-0302-4E24-B4FE-46F01B639536}" type="presParOf" srcId="{D199C338-0D5C-49C8-AE35-3140AAE64EB4}" destId="{0FB17F2A-B3E9-4B7C-B3C9-3DDB3998A83F}" srcOrd="1" destOrd="0" presId="urn:microsoft.com/office/officeart/2005/8/layout/vList2"/>
    <dgm:cxn modelId="{14AA79AB-FB62-41EE-900F-4E286DE50DC2}" type="presParOf" srcId="{D199C338-0D5C-49C8-AE35-3140AAE64EB4}" destId="{8EC4D3D8-0978-49B9-AEFA-CF7898D671A5}" srcOrd="2" destOrd="0" presId="urn:microsoft.com/office/officeart/2005/8/layout/vList2"/>
    <dgm:cxn modelId="{8BAA5CBD-1D88-4541-8D24-703D605178F0}" type="presParOf" srcId="{D199C338-0D5C-49C8-AE35-3140AAE64EB4}" destId="{D1F2D258-8D0B-4255-B7EC-6F229588AEF1}" srcOrd="3" destOrd="0" presId="urn:microsoft.com/office/officeart/2005/8/layout/vList2"/>
    <dgm:cxn modelId="{FE9E3DC1-FE55-4FAD-A4F4-3A15A0300FE5}" type="presParOf" srcId="{D199C338-0D5C-49C8-AE35-3140AAE64EB4}" destId="{BB8899C3-2CE3-487F-8F95-275BFA877E4C}" srcOrd="4" destOrd="0" presId="urn:microsoft.com/office/officeart/2005/8/layout/vList2"/>
    <dgm:cxn modelId="{A42E5ECD-9A73-4719-A768-7DC1B2065D19}" type="presParOf" srcId="{D199C338-0D5C-49C8-AE35-3140AAE64EB4}" destId="{3B7DACA6-8A6E-491F-908F-273391C50016}" srcOrd="5" destOrd="0" presId="urn:microsoft.com/office/officeart/2005/8/layout/vList2"/>
    <dgm:cxn modelId="{C5DCDD4E-7299-444F-B0A7-1337559E722D}" type="presParOf" srcId="{D199C338-0D5C-49C8-AE35-3140AAE64EB4}" destId="{8408FBC7-81CE-4AB7-907B-5D1D7C57053B}" srcOrd="6" destOrd="0" presId="urn:microsoft.com/office/officeart/2005/8/layout/vList2"/>
    <dgm:cxn modelId="{5C78BEE2-E3D8-4C58-97B4-39B5BD34F5E4}" type="presParOf" srcId="{D199C338-0D5C-49C8-AE35-3140AAE64EB4}" destId="{AB91D1C5-CCAB-483D-A6C8-4B549C01AD5F}" srcOrd="7" destOrd="0" presId="urn:microsoft.com/office/officeart/2005/8/layout/vList2"/>
    <dgm:cxn modelId="{0EC91BF8-3C72-4208-8F37-4A921D363F1E}" type="presParOf" srcId="{D199C338-0D5C-49C8-AE35-3140AAE64EB4}" destId="{FDEC759B-0F7E-4A1F-A638-161F751E7563}" srcOrd="8" destOrd="0" presId="urn:microsoft.com/office/officeart/2005/8/layout/vList2"/>
  </dgm:cxnLst>
  <dgm:bg/>
  <dgm:whole/>
  <dgm:extLst>
    <a:ext uri="http://schemas.microsoft.com/office/drawing/2008/diagram"/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B76B4A4C-8225-4ED5-ABDB-23D26C0B666D}" type="doc">
      <dgm:prSet loTypeId="urn:microsoft.com/office/officeart/2005/8/layout/cycle6" loCatId="cycle" qsTypeId="urn:microsoft.com/office/officeart/2005/8/quickstyle/3d4" qsCatId="3D" csTypeId="urn:microsoft.com/office/officeart/2005/8/colors/colorful4" csCatId="colorful" phldr="1"/>
      <dgm:spPr/>
      <dgm:t>
        <a:bodyPr/>
        <a:lstStyle/>
        <a:p>
          <a:endParaRPr lang="ru-RU"/>
        </a:p>
      </dgm:t>
    </dgm:pt>
    <dgm:pt modelId="{7507C3B2-A644-45F7-B5E9-CF6D4049E7F9}">
      <dgm:prSet phldrT="[Текст]"/>
      <dgm:spPr/>
      <dgm:t>
        <a:bodyPr/>
        <a:lstStyle/>
        <a:p>
          <a:r>
            <a:rPr lang="ru-RU" dirty="0" smtClean="0"/>
            <a:t>бюджета движения денежных средств</a:t>
          </a:r>
          <a:endParaRPr lang="ru-RU" dirty="0"/>
        </a:p>
      </dgm:t>
    </dgm:pt>
    <dgm:pt modelId="{309CD2F4-B945-445C-A153-89EC20FBC6CA}" type="parTrans" cxnId="{572E292E-0266-417F-8A33-F4329939F4BC}">
      <dgm:prSet/>
      <dgm:spPr/>
      <dgm:t>
        <a:bodyPr/>
        <a:lstStyle/>
        <a:p>
          <a:endParaRPr lang="ru-RU"/>
        </a:p>
      </dgm:t>
    </dgm:pt>
    <dgm:pt modelId="{A86C5030-3F6A-456C-868A-F7BB89BE3550}" type="sibTrans" cxnId="{572E292E-0266-417F-8A33-F4329939F4BC}">
      <dgm:prSet/>
      <dgm:spPr/>
      <dgm:t>
        <a:bodyPr/>
        <a:lstStyle/>
        <a:p>
          <a:endParaRPr lang="ru-RU"/>
        </a:p>
      </dgm:t>
    </dgm:pt>
    <dgm:pt modelId="{8521C10A-0D1A-4354-BF05-2A38010E42CE}">
      <dgm:prSet phldrT="[Текст]"/>
      <dgm:spPr/>
      <dgm:t>
        <a:bodyPr/>
        <a:lstStyle/>
        <a:p>
          <a:r>
            <a:rPr lang="ru-RU" dirty="0" smtClean="0"/>
            <a:t>прогнозного баланса активов и пассивов</a:t>
          </a:r>
          <a:endParaRPr lang="ru-RU" dirty="0"/>
        </a:p>
      </dgm:t>
    </dgm:pt>
    <dgm:pt modelId="{D1C169C1-27C7-412A-8BA5-E89F42C39CD8}" type="parTrans" cxnId="{FDDBF822-1853-4AB2-9C5C-A3C0CD26E42A}">
      <dgm:prSet/>
      <dgm:spPr/>
      <dgm:t>
        <a:bodyPr/>
        <a:lstStyle/>
        <a:p>
          <a:endParaRPr lang="ru-RU"/>
        </a:p>
      </dgm:t>
    </dgm:pt>
    <dgm:pt modelId="{4ED0BCE1-868C-4788-BA87-590C3F57F47D}" type="sibTrans" cxnId="{FDDBF822-1853-4AB2-9C5C-A3C0CD26E42A}">
      <dgm:prSet/>
      <dgm:spPr/>
      <dgm:t>
        <a:bodyPr/>
        <a:lstStyle/>
        <a:p>
          <a:endParaRPr lang="ru-RU"/>
        </a:p>
      </dgm:t>
    </dgm:pt>
    <dgm:pt modelId="{698FB5B8-1BF1-40E2-BA5F-51BE526D7CD8}" type="pres">
      <dgm:prSet presAssocID="{B76B4A4C-8225-4ED5-ABDB-23D26C0B666D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254D0A29-7677-40E7-9D48-0AF111C6A2A1}" type="pres">
      <dgm:prSet presAssocID="{7507C3B2-A644-45F7-B5E9-CF6D4049E7F9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78D8F14-C4A9-4803-BF6C-9EED6DFAB458}" type="pres">
      <dgm:prSet presAssocID="{7507C3B2-A644-45F7-B5E9-CF6D4049E7F9}" presName="spNode" presStyleCnt="0"/>
      <dgm:spPr/>
    </dgm:pt>
    <dgm:pt modelId="{3DDD55DF-0994-4BD6-94DE-4DDC0012EAC5}" type="pres">
      <dgm:prSet presAssocID="{A86C5030-3F6A-456C-868A-F7BB89BE3550}" presName="sibTrans" presStyleLbl="sibTrans1D1" presStyleIdx="0" presStyleCnt="2"/>
      <dgm:spPr/>
      <dgm:t>
        <a:bodyPr/>
        <a:lstStyle/>
        <a:p>
          <a:endParaRPr lang="ru-RU"/>
        </a:p>
      </dgm:t>
    </dgm:pt>
    <dgm:pt modelId="{08B27670-DA38-493B-AA2B-B9D834DBF5C5}" type="pres">
      <dgm:prSet presAssocID="{8521C10A-0D1A-4354-BF05-2A38010E42CE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015752E-BA8C-4B4F-98F0-E7B143D738C7}" type="pres">
      <dgm:prSet presAssocID="{8521C10A-0D1A-4354-BF05-2A38010E42CE}" presName="spNode" presStyleCnt="0"/>
      <dgm:spPr/>
    </dgm:pt>
    <dgm:pt modelId="{CE95424A-1245-4F19-BA77-2C2E1D643806}" type="pres">
      <dgm:prSet presAssocID="{4ED0BCE1-868C-4788-BA87-590C3F57F47D}" presName="sibTrans" presStyleLbl="sibTrans1D1" presStyleIdx="1" presStyleCnt="2"/>
      <dgm:spPr/>
      <dgm:t>
        <a:bodyPr/>
        <a:lstStyle/>
        <a:p>
          <a:endParaRPr lang="ru-RU"/>
        </a:p>
      </dgm:t>
    </dgm:pt>
  </dgm:ptLst>
  <dgm:cxnLst>
    <dgm:cxn modelId="{358C01B7-614C-4F7D-A033-9F5D697B0F6E}" type="presOf" srcId="{7507C3B2-A644-45F7-B5E9-CF6D4049E7F9}" destId="{254D0A29-7677-40E7-9D48-0AF111C6A2A1}" srcOrd="0" destOrd="0" presId="urn:microsoft.com/office/officeart/2005/8/layout/cycle6"/>
    <dgm:cxn modelId="{EBAC9118-3A6F-46CE-BD96-DB70F723370B}" type="presOf" srcId="{A86C5030-3F6A-456C-868A-F7BB89BE3550}" destId="{3DDD55DF-0994-4BD6-94DE-4DDC0012EAC5}" srcOrd="0" destOrd="0" presId="urn:microsoft.com/office/officeart/2005/8/layout/cycle6"/>
    <dgm:cxn modelId="{F7C7EF4B-A28F-435D-A82E-D1CF3A40512E}" type="presOf" srcId="{8521C10A-0D1A-4354-BF05-2A38010E42CE}" destId="{08B27670-DA38-493B-AA2B-B9D834DBF5C5}" srcOrd="0" destOrd="0" presId="urn:microsoft.com/office/officeart/2005/8/layout/cycle6"/>
    <dgm:cxn modelId="{C1D09B4A-225F-41C8-B87D-BDD5A03AFB31}" type="presOf" srcId="{B76B4A4C-8225-4ED5-ABDB-23D26C0B666D}" destId="{698FB5B8-1BF1-40E2-BA5F-51BE526D7CD8}" srcOrd="0" destOrd="0" presId="urn:microsoft.com/office/officeart/2005/8/layout/cycle6"/>
    <dgm:cxn modelId="{572E292E-0266-417F-8A33-F4329939F4BC}" srcId="{B76B4A4C-8225-4ED5-ABDB-23D26C0B666D}" destId="{7507C3B2-A644-45F7-B5E9-CF6D4049E7F9}" srcOrd="0" destOrd="0" parTransId="{309CD2F4-B945-445C-A153-89EC20FBC6CA}" sibTransId="{A86C5030-3F6A-456C-868A-F7BB89BE3550}"/>
    <dgm:cxn modelId="{FDDBF822-1853-4AB2-9C5C-A3C0CD26E42A}" srcId="{B76B4A4C-8225-4ED5-ABDB-23D26C0B666D}" destId="{8521C10A-0D1A-4354-BF05-2A38010E42CE}" srcOrd="1" destOrd="0" parTransId="{D1C169C1-27C7-412A-8BA5-E89F42C39CD8}" sibTransId="{4ED0BCE1-868C-4788-BA87-590C3F57F47D}"/>
    <dgm:cxn modelId="{886AACA0-4B96-4095-9B88-5C0D7526FFF9}" type="presOf" srcId="{4ED0BCE1-868C-4788-BA87-590C3F57F47D}" destId="{CE95424A-1245-4F19-BA77-2C2E1D643806}" srcOrd="0" destOrd="0" presId="urn:microsoft.com/office/officeart/2005/8/layout/cycle6"/>
    <dgm:cxn modelId="{2C0E46E5-D942-43AD-8D55-92B83E647897}" type="presParOf" srcId="{698FB5B8-1BF1-40E2-BA5F-51BE526D7CD8}" destId="{254D0A29-7677-40E7-9D48-0AF111C6A2A1}" srcOrd="0" destOrd="0" presId="urn:microsoft.com/office/officeart/2005/8/layout/cycle6"/>
    <dgm:cxn modelId="{9BC7BEB5-A300-49BB-9118-68F73D308B4C}" type="presParOf" srcId="{698FB5B8-1BF1-40E2-BA5F-51BE526D7CD8}" destId="{A78D8F14-C4A9-4803-BF6C-9EED6DFAB458}" srcOrd="1" destOrd="0" presId="urn:microsoft.com/office/officeart/2005/8/layout/cycle6"/>
    <dgm:cxn modelId="{48E92357-88F6-4279-B35B-C41FE6FD8E4E}" type="presParOf" srcId="{698FB5B8-1BF1-40E2-BA5F-51BE526D7CD8}" destId="{3DDD55DF-0994-4BD6-94DE-4DDC0012EAC5}" srcOrd="2" destOrd="0" presId="urn:microsoft.com/office/officeart/2005/8/layout/cycle6"/>
    <dgm:cxn modelId="{A6A247F4-6A34-471C-ABD9-74061EB5DD33}" type="presParOf" srcId="{698FB5B8-1BF1-40E2-BA5F-51BE526D7CD8}" destId="{08B27670-DA38-493B-AA2B-B9D834DBF5C5}" srcOrd="3" destOrd="0" presId="urn:microsoft.com/office/officeart/2005/8/layout/cycle6"/>
    <dgm:cxn modelId="{A1FC3AED-55FD-4D3F-8D15-9381ADCA6F96}" type="presParOf" srcId="{698FB5B8-1BF1-40E2-BA5F-51BE526D7CD8}" destId="{B015752E-BA8C-4B4F-98F0-E7B143D738C7}" srcOrd="4" destOrd="0" presId="urn:microsoft.com/office/officeart/2005/8/layout/cycle6"/>
    <dgm:cxn modelId="{8F580D23-1625-4269-BD82-D82E2AF6E103}" type="presParOf" srcId="{698FB5B8-1BF1-40E2-BA5F-51BE526D7CD8}" destId="{CE95424A-1245-4F19-BA77-2C2E1D643806}" srcOrd="5" destOrd="0" presId="urn:microsoft.com/office/officeart/2005/8/layout/cycle6"/>
  </dgm:cxnLst>
  <dgm:bg/>
  <dgm:whole/>
  <dgm:extLst>
    <a:ext uri="http://schemas.microsoft.com/office/drawing/2008/diagram"/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9BE601DF-CF2E-4C58-A785-13B30BE60641}" type="doc">
      <dgm:prSet loTypeId="urn:microsoft.com/office/officeart/2008/layout/LinedList" loCatId="list" qsTypeId="urn:microsoft.com/office/officeart/2005/8/quickstyle/simple1#11" qsCatId="simple" csTypeId="urn:microsoft.com/office/officeart/2005/8/colors/accent1_2#9" csCatId="accent1" phldr="1"/>
      <dgm:spPr/>
      <dgm:t>
        <a:bodyPr/>
        <a:lstStyle/>
        <a:p>
          <a:endParaRPr lang="ru-RU"/>
        </a:p>
      </dgm:t>
    </dgm:pt>
    <dgm:pt modelId="{DA392E4C-36A6-419E-8BFF-12491B1A6D30}">
      <dgm:prSet phldrT="[Текст]"/>
      <dgm:spPr/>
      <dgm:t>
        <a:bodyPr/>
        <a:lstStyle/>
        <a:p>
          <a:r>
            <a:rPr lang="ru-RU" dirty="0" smtClean="0"/>
            <a:t>прогноз отчёта о прибылях и убытках</a:t>
          </a:r>
          <a:endParaRPr lang="ru-RU" dirty="0"/>
        </a:p>
      </dgm:t>
    </dgm:pt>
    <dgm:pt modelId="{E3CE1F49-F621-467E-9602-4AAF2F2A3072}" type="parTrans" cxnId="{8FEEF19A-62E4-4A8E-AE0B-4BA304BA9370}">
      <dgm:prSet/>
      <dgm:spPr/>
      <dgm:t>
        <a:bodyPr/>
        <a:lstStyle/>
        <a:p>
          <a:endParaRPr lang="ru-RU"/>
        </a:p>
      </dgm:t>
    </dgm:pt>
    <dgm:pt modelId="{594CD210-40BB-46D9-8404-EE32FFCBF980}" type="sibTrans" cxnId="{8FEEF19A-62E4-4A8E-AE0B-4BA304BA9370}">
      <dgm:prSet/>
      <dgm:spPr/>
      <dgm:t>
        <a:bodyPr/>
        <a:lstStyle/>
        <a:p>
          <a:endParaRPr lang="ru-RU"/>
        </a:p>
      </dgm:t>
    </dgm:pt>
    <dgm:pt modelId="{663C7FF5-D8CC-4A6C-91E1-F02416BD7714}">
      <dgm:prSet phldrT="[Текст]"/>
      <dgm:spPr/>
      <dgm:t>
        <a:bodyPr/>
        <a:lstStyle/>
        <a:p>
          <a:r>
            <a:rPr lang="ru-RU" dirty="0" smtClean="0"/>
            <a:t>прогноз отчёта о движении денежных средств</a:t>
          </a:r>
          <a:endParaRPr lang="ru-RU" dirty="0"/>
        </a:p>
      </dgm:t>
    </dgm:pt>
    <dgm:pt modelId="{D4219374-259D-4688-9D1E-CF4277CA40F0}" type="parTrans" cxnId="{C0F7EE3D-3147-4881-BD94-CDF066CF5B47}">
      <dgm:prSet/>
      <dgm:spPr/>
      <dgm:t>
        <a:bodyPr/>
        <a:lstStyle/>
        <a:p>
          <a:endParaRPr lang="ru-RU"/>
        </a:p>
      </dgm:t>
    </dgm:pt>
    <dgm:pt modelId="{DBB83B4A-2977-4297-96F8-1D42B77F9CF4}" type="sibTrans" cxnId="{C0F7EE3D-3147-4881-BD94-CDF066CF5B47}">
      <dgm:prSet/>
      <dgm:spPr/>
      <dgm:t>
        <a:bodyPr/>
        <a:lstStyle/>
        <a:p>
          <a:endParaRPr lang="ru-RU"/>
        </a:p>
      </dgm:t>
    </dgm:pt>
    <dgm:pt modelId="{C0944959-B137-4A69-B15C-382D2056419A}">
      <dgm:prSet phldrT="[Текст]"/>
      <dgm:spPr/>
      <dgm:t>
        <a:bodyPr/>
        <a:lstStyle/>
        <a:p>
          <a:r>
            <a:rPr lang="ru-RU" dirty="0" smtClean="0"/>
            <a:t>прогноз бухгалтерского баланса</a:t>
          </a:r>
          <a:endParaRPr lang="ru-RU" dirty="0"/>
        </a:p>
      </dgm:t>
    </dgm:pt>
    <dgm:pt modelId="{1469AFCA-3002-46A6-8B53-C95BCD91D57B}" type="parTrans" cxnId="{1FA30B12-25F6-403D-9E9E-3393253D8D46}">
      <dgm:prSet/>
      <dgm:spPr/>
      <dgm:t>
        <a:bodyPr/>
        <a:lstStyle/>
        <a:p>
          <a:endParaRPr lang="ru-RU"/>
        </a:p>
      </dgm:t>
    </dgm:pt>
    <dgm:pt modelId="{3822988E-E48E-418F-A449-C6E9728839CE}" type="sibTrans" cxnId="{1FA30B12-25F6-403D-9E9E-3393253D8D46}">
      <dgm:prSet/>
      <dgm:spPr/>
      <dgm:t>
        <a:bodyPr/>
        <a:lstStyle/>
        <a:p>
          <a:endParaRPr lang="ru-RU"/>
        </a:p>
      </dgm:t>
    </dgm:pt>
    <dgm:pt modelId="{0DB6240B-ADFE-4F9D-B50C-BD045E8DAE16}" type="pres">
      <dgm:prSet presAssocID="{9BE601DF-CF2E-4C58-A785-13B30BE60641}" presName="vert0" presStyleCnt="0">
        <dgm:presLayoutVars>
          <dgm:dir/>
          <dgm:animOne val="branch"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6EA8C35F-576F-4D4C-A8AE-E1CDD439F8A7}" type="pres">
      <dgm:prSet presAssocID="{DA392E4C-36A6-419E-8BFF-12491B1A6D30}" presName="thickLine" presStyleLbl="alignNode1" presStyleIdx="0" presStyleCnt="3"/>
      <dgm:spPr/>
    </dgm:pt>
    <dgm:pt modelId="{F38294A9-604C-4080-A42D-D85BD0F0B4AC}" type="pres">
      <dgm:prSet presAssocID="{DA392E4C-36A6-419E-8BFF-12491B1A6D30}" presName="horz1" presStyleCnt="0"/>
      <dgm:spPr/>
    </dgm:pt>
    <dgm:pt modelId="{766B1890-0A48-4D52-996E-58F37D7DC37F}" type="pres">
      <dgm:prSet presAssocID="{DA392E4C-36A6-419E-8BFF-12491B1A6D30}" presName="tx1" presStyleLbl="revTx" presStyleIdx="0" presStyleCnt="3"/>
      <dgm:spPr/>
      <dgm:t>
        <a:bodyPr/>
        <a:lstStyle/>
        <a:p>
          <a:endParaRPr lang="ru-RU"/>
        </a:p>
      </dgm:t>
    </dgm:pt>
    <dgm:pt modelId="{214D3251-E188-46CB-95B1-2FCFB4784555}" type="pres">
      <dgm:prSet presAssocID="{DA392E4C-36A6-419E-8BFF-12491B1A6D30}" presName="vert1" presStyleCnt="0"/>
      <dgm:spPr/>
    </dgm:pt>
    <dgm:pt modelId="{A2FC77B6-2B63-49B0-8E2A-31906C2CE623}" type="pres">
      <dgm:prSet presAssocID="{663C7FF5-D8CC-4A6C-91E1-F02416BD7714}" presName="thickLine" presStyleLbl="alignNode1" presStyleIdx="1" presStyleCnt="3"/>
      <dgm:spPr/>
    </dgm:pt>
    <dgm:pt modelId="{F2BDD28C-9B93-4C39-A0D7-CCDE6740E37C}" type="pres">
      <dgm:prSet presAssocID="{663C7FF5-D8CC-4A6C-91E1-F02416BD7714}" presName="horz1" presStyleCnt="0"/>
      <dgm:spPr/>
    </dgm:pt>
    <dgm:pt modelId="{0E0478CC-436E-46C3-8C6B-1221C7410745}" type="pres">
      <dgm:prSet presAssocID="{663C7FF5-D8CC-4A6C-91E1-F02416BD7714}" presName="tx1" presStyleLbl="revTx" presStyleIdx="1" presStyleCnt="3"/>
      <dgm:spPr/>
      <dgm:t>
        <a:bodyPr/>
        <a:lstStyle/>
        <a:p>
          <a:endParaRPr lang="ru-RU"/>
        </a:p>
      </dgm:t>
    </dgm:pt>
    <dgm:pt modelId="{C469E769-0785-4CC0-AC5A-162555A417DE}" type="pres">
      <dgm:prSet presAssocID="{663C7FF5-D8CC-4A6C-91E1-F02416BD7714}" presName="vert1" presStyleCnt="0"/>
      <dgm:spPr/>
    </dgm:pt>
    <dgm:pt modelId="{70689204-643A-49F5-BBDA-FA8074757C2B}" type="pres">
      <dgm:prSet presAssocID="{C0944959-B137-4A69-B15C-382D2056419A}" presName="thickLine" presStyleLbl="alignNode1" presStyleIdx="2" presStyleCnt="3"/>
      <dgm:spPr/>
    </dgm:pt>
    <dgm:pt modelId="{573FFFF3-09A8-43EC-B8A4-9247A31B6631}" type="pres">
      <dgm:prSet presAssocID="{C0944959-B137-4A69-B15C-382D2056419A}" presName="horz1" presStyleCnt="0"/>
      <dgm:spPr/>
    </dgm:pt>
    <dgm:pt modelId="{439D065B-BBBB-4E73-9103-0AAD37A10674}" type="pres">
      <dgm:prSet presAssocID="{C0944959-B137-4A69-B15C-382D2056419A}" presName="tx1" presStyleLbl="revTx" presStyleIdx="2" presStyleCnt="3"/>
      <dgm:spPr/>
      <dgm:t>
        <a:bodyPr/>
        <a:lstStyle/>
        <a:p>
          <a:endParaRPr lang="ru-RU"/>
        </a:p>
      </dgm:t>
    </dgm:pt>
    <dgm:pt modelId="{6C3F70ED-A527-41CD-98EA-47040AFD248C}" type="pres">
      <dgm:prSet presAssocID="{C0944959-B137-4A69-B15C-382D2056419A}" presName="vert1" presStyleCnt="0"/>
      <dgm:spPr/>
    </dgm:pt>
  </dgm:ptLst>
  <dgm:cxnLst>
    <dgm:cxn modelId="{8FEEF19A-62E4-4A8E-AE0B-4BA304BA9370}" srcId="{9BE601DF-CF2E-4C58-A785-13B30BE60641}" destId="{DA392E4C-36A6-419E-8BFF-12491B1A6D30}" srcOrd="0" destOrd="0" parTransId="{E3CE1F49-F621-467E-9602-4AAF2F2A3072}" sibTransId="{594CD210-40BB-46D9-8404-EE32FFCBF980}"/>
    <dgm:cxn modelId="{E4EBE554-B087-4CF0-825B-2EA30648A2B9}" type="presOf" srcId="{663C7FF5-D8CC-4A6C-91E1-F02416BD7714}" destId="{0E0478CC-436E-46C3-8C6B-1221C7410745}" srcOrd="0" destOrd="0" presId="urn:microsoft.com/office/officeart/2008/layout/LinedList"/>
    <dgm:cxn modelId="{07F1A811-856B-4196-8568-7B3435C25CCA}" type="presOf" srcId="{9BE601DF-CF2E-4C58-A785-13B30BE60641}" destId="{0DB6240B-ADFE-4F9D-B50C-BD045E8DAE16}" srcOrd="0" destOrd="0" presId="urn:microsoft.com/office/officeart/2008/layout/LinedList"/>
    <dgm:cxn modelId="{D5DF8EAB-528F-44D9-8CEC-DAA31B4E75BF}" type="presOf" srcId="{C0944959-B137-4A69-B15C-382D2056419A}" destId="{439D065B-BBBB-4E73-9103-0AAD37A10674}" srcOrd="0" destOrd="0" presId="urn:microsoft.com/office/officeart/2008/layout/LinedList"/>
    <dgm:cxn modelId="{1FA30B12-25F6-403D-9E9E-3393253D8D46}" srcId="{9BE601DF-CF2E-4C58-A785-13B30BE60641}" destId="{C0944959-B137-4A69-B15C-382D2056419A}" srcOrd="2" destOrd="0" parTransId="{1469AFCA-3002-46A6-8B53-C95BCD91D57B}" sibTransId="{3822988E-E48E-418F-A449-C6E9728839CE}"/>
    <dgm:cxn modelId="{711ADC32-814D-4532-B2BC-7D6AB4AF92EB}" type="presOf" srcId="{DA392E4C-36A6-419E-8BFF-12491B1A6D30}" destId="{766B1890-0A48-4D52-996E-58F37D7DC37F}" srcOrd="0" destOrd="0" presId="urn:microsoft.com/office/officeart/2008/layout/LinedList"/>
    <dgm:cxn modelId="{C0F7EE3D-3147-4881-BD94-CDF066CF5B47}" srcId="{9BE601DF-CF2E-4C58-A785-13B30BE60641}" destId="{663C7FF5-D8CC-4A6C-91E1-F02416BD7714}" srcOrd="1" destOrd="0" parTransId="{D4219374-259D-4688-9D1E-CF4277CA40F0}" sibTransId="{DBB83B4A-2977-4297-96F8-1D42B77F9CF4}"/>
    <dgm:cxn modelId="{8FA2421F-FD82-4713-9AFA-D9CDBBCCA72C}" type="presParOf" srcId="{0DB6240B-ADFE-4F9D-B50C-BD045E8DAE16}" destId="{6EA8C35F-576F-4D4C-A8AE-E1CDD439F8A7}" srcOrd="0" destOrd="0" presId="urn:microsoft.com/office/officeart/2008/layout/LinedList"/>
    <dgm:cxn modelId="{9BE00C61-7B84-4FC0-9834-42382E033967}" type="presParOf" srcId="{0DB6240B-ADFE-4F9D-B50C-BD045E8DAE16}" destId="{F38294A9-604C-4080-A42D-D85BD0F0B4AC}" srcOrd="1" destOrd="0" presId="urn:microsoft.com/office/officeart/2008/layout/LinedList"/>
    <dgm:cxn modelId="{7A84CF28-E321-4AC5-B45F-4C7FB7257AD6}" type="presParOf" srcId="{F38294A9-604C-4080-A42D-D85BD0F0B4AC}" destId="{766B1890-0A48-4D52-996E-58F37D7DC37F}" srcOrd="0" destOrd="0" presId="urn:microsoft.com/office/officeart/2008/layout/LinedList"/>
    <dgm:cxn modelId="{B6AA8077-0A11-4C19-B1F7-A8DDA28BE73A}" type="presParOf" srcId="{F38294A9-604C-4080-A42D-D85BD0F0B4AC}" destId="{214D3251-E188-46CB-95B1-2FCFB4784555}" srcOrd="1" destOrd="0" presId="urn:microsoft.com/office/officeart/2008/layout/LinedList"/>
    <dgm:cxn modelId="{2EE2385E-D3C7-4422-835E-BCAEEA01EDA2}" type="presParOf" srcId="{0DB6240B-ADFE-4F9D-B50C-BD045E8DAE16}" destId="{A2FC77B6-2B63-49B0-8E2A-31906C2CE623}" srcOrd="2" destOrd="0" presId="urn:microsoft.com/office/officeart/2008/layout/LinedList"/>
    <dgm:cxn modelId="{A8A9E266-4500-4705-81E4-95D337BDF6D8}" type="presParOf" srcId="{0DB6240B-ADFE-4F9D-B50C-BD045E8DAE16}" destId="{F2BDD28C-9B93-4C39-A0D7-CCDE6740E37C}" srcOrd="3" destOrd="0" presId="urn:microsoft.com/office/officeart/2008/layout/LinedList"/>
    <dgm:cxn modelId="{DFA3AF82-B348-4DBD-9577-30BDBE552BFB}" type="presParOf" srcId="{F2BDD28C-9B93-4C39-A0D7-CCDE6740E37C}" destId="{0E0478CC-436E-46C3-8C6B-1221C7410745}" srcOrd="0" destOrd="0" presId="urn:microsoft.com/office/officeart/2008/layout/LinedList"/>
    <dgm:cxn modelId="{F137BDF5-589E-4447-81A7-F9CFA7AAB58C}" type="presParOf" srcId="{F2BDD28C-9B93-4C39-A0D7-CCDE6740E37C}" destId="{C469E769-0785-4CC0-AC5A-162555A417DE}" srcOrd="1" destOrd="0" presId="urn:microsoft.com/office/officeart/2008/layout/LinedList"/>
    <dgm:cxn modelId="{D6FE53F8-5C43-4F00-AA49-BC2182015FAE}" type="presParOf" srcId="{0DB6240B-ADFE-4F9D-B50C-BD045E8DAE16}" destId="{70689204-643A-49F5-BBDA-FA8074757C2B}" srcOrd="4" destOrd="0" presId="urn:microsoft.com/office/officeart/2008/layout/LinedList"/>
    <dgm:cxn modelId="{2D70922A-8CB6-4240-BED4-7DA7C34FC5CD}" type="presParOf" srcId="{0DB6240B-ADFE-4F9D-B50C-BD045E8DAE16}" destId="{573FFFF3-09A8-43EC-B8A4-9247A31B6631}" srcOrd="5" destOrd="0" presId="urn:microsoft.com/office/officeart/2008/layout/LinedList"/>
    <dgm:cxn modelId="{C557D9AD-E5E8-44FD-9F6E-D57D0A50F166}" type="presParOf" srcId="{573FFFF3-09A8-43EC-B8A4-9247A31B6631}" destId="{439D065B-BBBB-4E73-9103-0AAD37A10674}" srcOrd="0" destOrd="0" presId="urn:microsoft.com/office/officeart/2008/layout/LinedList"/>
    <dgm:cxn modelId="{32C9BF95-45D3-4EAC-8CAC-6735866351D4}" type="presParOf" srcId="{573FFFF3-09A8-43EC-B8A4-9247A31B6631}" destId="{6C3F70ED-A527-41CD-98EA-47040AFD248C}" srcOrd="1" destOrd="0" presId="urn:microsoft.com/office/officeart/2008/layout/LinedList"/>
  </dgm:cxnLst>
  <dgm:bg/>
  <dgm:whole/>
  <dgm:extLst>
    <a:ext uri="http://schemas.microsoft.com/office/drawing/2008/diagram"/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15376259-C82D-4578-83E3-F7EBA977ACB6}" type="doc">
      <dgm:prSet loTypeId="urn:microsoft.com/office/officeart/2008/layout/VerticalCurvedList" loCatId="list" qsTypeId="urn:microsoft.com/office/officeart/2005/8/quickstyle/simple1#12" qsCatId="simple" csTypeId="urn:microsoft.com/office/officeart/2005/8/colors/colorful4" csCatId="colorful" phldr="1"/>
      <dgm:spPr/>
      <dgm:t>
        <a:bodyPr/>
        <a:lstStyle/>
        <a:p>
          <a:endParaRPr lang="ru-RU"/>
        </a:p>
      </dgm:t>
    </dgm:pt>
    <dgm:pt modelId="{F31ABBFC-74EA-4BF6-92B9-F1FC96B7B160}">
      <dgm:prSet phldrT="[Текст]"/>
      <dgm:spPr/>
      <dgm:t>
        <a:bodyPr/>
        <a:lstStyle/>
        <a:p>
          <a:r>
            <a:rPr lang="ru-RU" dirty="0" smtClean="0"/>
            <a:t>1) самофинансирование (</a:t>
          </a:r>
          <a:r>
            <a:rPr lang="ru-RU" dirty="0" err="1" smtClean="0"/>
            <a:t>самоинвестирование</a:t>
          </a:r>
          <a:r>
            <a:rPr lang="ru-RU" dirty="0" smtClean="0"/>
            <a:t>);</a:t>
          </a:r>
          <a:endParaRPr lang="ru-RU" dirty="0"/>
        </a:p>
      </dgm:t>
    </dgm:pt>
    <dgm:pt modelId="{AA67D026-9EB9-42C5-81CC-976A7E42FFB5}" type="parTrans" cxnId="{2333429C-5805-4DEC-A90D-A52D193830C7}">
      <dgm:prSet/>
      <dgm:spPr/>
      <dgm:t>
        <a:bodyPr/>
        <a:lstStyle/>
        <a:p>
          <a:endParaRPr lang="ru-RU"/>
        </a:p>
      </dgm:t>
    </dgm:pt>
    <dgm:pt modelId="{559941D7-4394-4833-89D2-6CF1D4F66334}" type="sibTrans" cxnId="{2333429C-5805-4DEC-A90D-A52D193830C7}">
      <dgm:prSet/>
      <dgm:spPr/>
      <dgm:t>
        <a:bodyPr/>
        <a:lstStyle/>
        <a:p>
          <a:endParaRPr lang="ru-RU"/>
        </a:p>
      </dgm:t>
    </dgm:pt>
    <dgm:pt modelId="{B3D2FDFC-7801-4167-A6BB-7ADE7B1F983D}">
      <dgm:prSet phldrT="[Текст]"/>
      <dgm:spPr/>
      <dgm:t>
        <a:bodyPr/>
        <a:lstStyle/>
        <a:p>
          <a:r>
            <a:rPr lang="ru-RU" dirty="0" smtClean="0"/>
            <a:t>2) акционирование (выпуск собственных акций);</a:t>
          </a:r>
          <a:endParaRPr lang="ru-RU" dirty="0"/>
        </a:p>
      </dgm:t>
    </dgm:pt>
    <dgm:pt modelId="{4DAE96B9-0B40-4BAD-B137-527547F4432E}" type="parTrans" cxnId="{9B5EF8E3-F715-4CC5-8443-E1387B291B28}">
      <dgm:prSet/>
      <dgm:spPr/>
      <dgm:t>
        <a:bodyPr/>
        <a:lstStyle/>
        <a:p>
          <a:endParaRPr lang="ru-RU"/>
        </a:p>
      </dgm:t>
    </dgm:pt>
    <dgm:pt modelId="{E849025C-1F77-4232-A799-5FAA16E62330}" type="sibTrans" cxnId="{9B5EF8E3-F715-4CC5-8443-E1387B291B28}">
      <dgm:prSet/>
      <dgm:spPr/>
      <dgm:t>
        <a:bodyPr/>
        <a:lstStyle/>
        <a:p>
          <a:endParaRPr lang="ru-RU"/>
        </a:p>
      </dgm:t>
    </dgm:pt>
    <dgm:pt modelId="{66D9B002-49D9-488F-86EE-AEA25BFB568B}">
      <dgm:prSet phldrT="[Текст]"/>
      <dgm:spPr/>
      <dgm:t>
        <a:bodyPr/>
        <a:lstStyle/>
        <a:p>
          <a:r>
            <a:rPr lang="ru-RU" dirty="0" smtClean="0"/>
            <a:t>3) инвестиционное кредитование;</a:t>
          </a:r>
          <a:endParaRPr lang="ru-RU" dirty="0"/>
        </a:p>
      </dgm:t>
    </dgm:pt>
    <dgm:pt modelId="{98A1B9BB-F828-4DA9-96F8-D942CE0785B0}" type="parTrans" cxnId="{25175FCD-407B-417C-AD15-2E292AF54C70}">
      <dgm:prSet/>
      <dgm:spPr/>
      <dgm:t>
        <a:bodyPr/>
        <a:lstStyle/>
        <a:p>
          <a:endParaRPr lang="ru-RU"/>
        </a:p>
      </dgm:t>
    </dgm:pt>
    <dgm:pt modelId="{01EDA2FB-4AAA-4501-9F23-1010F66969B1}" type="sibTrans" cxnId="{25175FCD-407B-417C-AD15-2E292AF54C70}">
      <dgm:prSet/>
      <dgm:spPr/>
      <dgm:t>
        <a:bodyPr/>
        <a:lstStyle/>
        <a:p>
          <a:endParaRPr lang="ru-RU"/>
        </a:p>
      </dgm:t>
    </dgm:pt>
    <dgm:pt modelId="{B652C426-3869-4B87-872D-F34ABC11953A}">
      <dgm:prSet phldrT="[Текст]"/>
      <dgm:spPr/>
      <dgm:t>
        <a:bodyPr/>
        <a:lstStyle/>
        <a:p>
          <a:r>
            <a:rPr lang="ru-RU" dirty="0" smtClean="0"/>
            <a:t>4) финансовую аренду (лизинг);</a:t>
          </a:r>
          <a:endParaRPr lang="ru-RU" dirty="0"/>
        </a:p>
      </dgm:t>
    </dgm:pt>
    <dgm:pt modelId="{F0BD99C2-84BF-4A9C-BB2C-5E0066B4EDBA}" type="parTrans" cxnId="{B8D5E4BE-705B-425B-B84A-080A2D4A68CA}">
      <dgm:prSet/>
      <dgm:spPr/>
      <dgm:t>
        <a:bodyPr/>
        <a:lstStyle/>
        <a:p>
          <a:endParaRPr lang="ru-RU"/>
        </a:p>
      </dgm:t>
    </dgm:pt>
    <dgm:pt modelId="{4A8C01C2-6752-48A4-9796-2BBEBBC5855D}" type="sibTrans" cxnId="{B8D5E4BE-705B-425B-B84A-080A2D4A68CA}">
      <dgm:prSet/>
      <dgm:spPr/>
      <dgm:t>
        <a:bodyPr/>
        <a:lstStyle/>
        <a:p>
          <a:endParaRPr lang="ru-RU"/>
        </a:p>
      </dgm:t>
    </dgm:pt>
    <dgm:pt modelId="{1C44ACB1-7072-408C-9A98-6D316EFE53A9}">
      <dgm:prSet phldrT="[Текст]"/>
      <dgm:spPr/>
      <dgm:t>
        <a:bodyPr/>
        <a:lstStyle/>
        <a:p>
          <a:r>
            <a:rPr lang="ru-RU" smtClean="0"/>
            <a:t>5) комбинированное (смешанное) финансирование</a:t>
          </a:r>
          <a:endParaRPr lang="ru-RU" dirty="0"/>
        </a:p>
      </dgm:t>
    </dgm:pt>
    <dgm:pt modelId="{18E7FA5F-44D6-4EEE-B49D-6D988B795F9D}" type="parTrans" cxnId="{09665E91-97F9-4CF3-8D64-A6DD4A126690}">
      <dgm:prSet/>
      <dgm:spPr/>
      <dgm:t>
        <a:bodyPr/>
        <a:lstStyle/>
        <a:p>
          <a:endParaRPr lang="ru-RU"/>
        </a:p>
      </dgm:t>
    </dgm:pt>
    <dgm:pt modelId="{7BC8C795-8D5E-4A15-A379-7AEB03E258E4}" type="sibTrans" cxnId="{09665E91-97F9-4CF3-8D64-A6DD4A126690}">
      <dgm:prSet/>
      <dgm:spPr/>
      <dgm:t>
        <a:bodyPr/>
        <a:lstStyle/>
        <a:p>
          <a:endParaRPr lang="ru-RU"/>
        </a:p>
      </dgm:t>
    </dgm:pt>
    <dgm:pt modelId="{5BDEE3C0-DA7E-4200-83F6-263850B4E7DD}" type="pres">
      <dgm:prSet presAssocID="{15376259-C82D-4578-83E3-F7EBA977ACB6}" presName="Name0" presStyleCnt="0">
        <dgm:presLayoutVars>
          <dgm:chMax val="7"/>
          <dgm:chPref val="7"/>
          <dgm:dir/>
        </dgm:presLayoutVars>
      </dgm:prSet>
      <dgm:spPr/>
      <dgm:t>
        <a:bodyPr/>
        <a:lstStyle/>
        <a:p>
          <a:endParaRPr lang="ru-RU"/>
        </a:p>
      </dgm:t>
    </dgm:pt>
    <dgm:pt modelId="{B2096B35-F20A-4096-A4D8-C10D2844538B}" type="pres">
      <dgm:prSet presAssocID="{15376259-C82D-4578-83E3-F7EBA977ACB6}" presName="Name1" presStyleCnt="0"/>
      <dgm:spPr/>
    </dgm:pt>
    <dgm:pt modelId="{292F1069-FA33-4A21-BE4A-3055D1D7518E}" type="pres">
      <dgm:prSet presAssocID="{15376259-C82D-4578-83E3-F7EBA977ACB6}" presName="cycle" presStyleCnt="0"/>
      <dgm:spPr/>
    </dgm:pt>
    <dgm:pt modelId="{A7AEE20C-E5FE-4755-8AAA-EDC2E67645F8}" type="pres">
      <dgm:prSet presAssocID="{15376259-C82D-4578-83E3-F7EBA977ACB6}" presName="srcNode" presStyleLbl="node1" presStyleIdx="0" presStyleCnt="5"/>
      <dgm:spPr/>
    </dgm:pt>
    <dgm:pt modelId="{9DFF49EF-3060-4B55-95F8-0A0DDE084297}" type="pres">
      <dgm:prSet presAssocID="{15376259-C82D-4578-83E3-F7EBA977ACB6}" presName="conn" presStyleLbl="parChTrans1D2" presStyleIdx="0" presStyleCnt="1"/>
      <dgm:spPr/>
      <dgm:t>
        <a:bodyPr/>
        <a:lstStyle/>
        <a:p>
          <a:endParaRPr lang="ru-RU"/>
        </a:p>
      </dgm:t>
    </dgm:pt>
    <dgm:pt modelId="{66CED928-81C7-4D24-B270-2328EEC89BD9}" type="pres">
      <dgm:prSet presAssocID="{15376259-C82D-4578-83E3-F7EBA977ACB6}" presName="extraNode" presStyleLbl="node1" presStyleIdx="0" presStyleCnt="5"/>
      <dgm:spPr/>
    </dgm:pt>
    <dgm:pt modelId="{B8B1C798-791E-44D0-880A-BF1D6E031D95}" type="pres">
      <dgm:prSet presAssocID="{15376259-C82D-4578-83E3-F7EBA977ACB6}" presName="dstNode" presStyleLbl="node1" presStyleIdx="0" presStyleCnt="5"/>
      <dgm:spPr/>
    </dgm:pt>
    <dgm:pt modelId="{4B336F5C-0534-4C22-9FC6-1DA41B619C60}" type="pres">
      <dgm:prSet presAssocID="{F31ABBFC-74EA-4BF6-92B9-F1FC96B7B160}" presName="text_1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92A3798-3B5E-420D-A887-6BC6DF56AA85}" type="pres">
      <dgm:prSet presAssocID="{F31ABBFC-74EA-4BF6-92B9-F1FC96B7B160}" presName="accent_1" presStyleCnt="0"/>
      <dgm:spPr/>
    </dgm:pt>
    <dgm:pt modelId="{29BE04F7-693E-4552-9668-88941A80F179}" type="pres">
      <dgm:prSet presAssocID="{F31ABBFC-74EA-4BF6-92B9-F1FC96B7B160}" presName="accentRepeatNode" presStyleLbl="solidFgAcc1" presStyleIdx="0" presStyleCnt="5"/>
      <dgm:spPr/>
    </dgm:pt>
    <dgm:pt modelId="{C7F9FF13-3132-40B1-A9EC-00EC10FEBC03}" type="pres">
      <dgm:prSet presAssocID="{B3D2FDFC-7801-4167-A6BB-7ADE7B1F983D}" presName="text_2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F5D6365-1B40-40D3-A0D9-C7661FB23F84}" type="pres">
      <dgm:prSet presAssocID="{B3D2FDFC-7801-4167-A6BB-7ADE7B1F983D}" presName="accent_2" presStyleCnt="0"/>
      <dgm:spPr/>
    </dgm:pt>
    <dgm:pt modelId="{525194D1-F609-4F72-925A-1A0258999EDD}" type="pres">
      <dgm:prSet presAssocID="{B3D2FDFC-7801-4167-A6BB-7ADE7B1F983D}" presName="accentRepeatNode" presStyleLbl="solidFgAcc1" presStyleIdx="1" presStyleCnt="5"/>
      <dgm:spPr/>
    </dgm:pt>
    <dgm:pt modelId="{0086F54D-11C8-4A34-AF70-C7C12B3C25E4}" type="pres">
      <dgm:prSet presAssocID="{66D9B002-49D9-488F-86EE-AEA25BFB568B}" presName="text_3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38217C9-520E-4D5A-8678-3BC7E24589A2}" type="pres">
      <dgm:prSet presAssocID="{66D9B002-49D9-488F-86EE-AEA25BFB568B}" presName="accent_3" presStyleCnt="0"/>
      <dgm:spPr/>
    </dgm:pt>
    <dgm:pt modelId="{5E770A39-24AC-4914-AD45-FC6B75B27154}" type="pres">
      <dgm:prSet presAssocID="{66D9B002-49D9-488F-86EE-AEA25BFB568B}" presName="accentRepeatNode" presStyleLbl="solidFgAcc1" presStyleIdx="2" presStyleCnt="5"/>
      <dgm:spPr/>
    </dgm:pt>
    <dgm:pt modelId="{B7D5D076-479E-4DF5-88AB-7F774372271C}" type="pres">
      <dgm:prSet presAssocID="{B652C426-3869-4B87-872D-F34ABC11953A}" presName="text_4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AD97B3F-C8BA-40D1-A418-948AF557C421}" type="pres">
      <dgm:prSet presAssocID="{B652C426-3869-4B87-872D-F34ABC11953A}" presName="accent_4" presStyleCnt="0"/>
      <dgm:spPr/>
    </dgm:pt>
    <dgm:pt modelId="{8E93A409-72AF-479A-81DB-79087A8D2F69}" type="pres">
      <dgm:prSet presAssocID="{B652C426-3869-4B87-872D-F34ABC11953A}" presName="accentRepeatNode" presStyleLbl="solidFgAcc1" presStyleIdx="3" presStyleCnt="5"/>
      <dgm:spPr/>
    </dgm:pt>
    <dgm:pt modelId="{CD001995-EEB8-413A-8C6A-EE64B26E8A3B}" type="pres">
      <dgm:prSet presAssocID="{1C44ACB1-7072-408C-9A98-6D316EFE53A9}" presName="text_5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FE686E1-C548-465E-B3D1-A4F0FCC83FFB}" type="pres">
      <dgm:prSet presAssocID="{1C44ACB1-7072-408C-9A98-6D316EFE53A9}" presName="accent_5" presStyleCnt="0"/>
      <dgm:spPr/>
    </dgm:pt>
    <dgm:pt modelId="{9387B7B8-95A1-4364-A353-ED3CF1F287CE}" type="pres">
      <dgm:prSet presAssocID="{1C44ACB1-7072-408C-9A98-6D316EFE53A9}" presName="accentRepeatNode" presStyleLbl="solidFgAcc1" presStyleIdx="4" presStyleCnt="5"/>
      <dgm:spPr/>
    </dgm:pt>
  </dgm:ptLst>
  <dgm:cxnLst>
    <dgm:cxn modelId="{1B722234-7EEB-40BD-A7BF-A5B7D051D69D}" type="presOf" srcId="{66D9B002-49D9-488F-86EE-AEA25BFB568B}" destId="{0086F54D-11C8-4A34-AF70-C7C12B3C25E4}" srcOrd="0" destOrd="0" presId="urn:microsoft.com/office/officeart/2008/layout/VerticalCurvedList"/>
    <dgm:cxn modelId="{3A2291B0-215D-4D36-92E1-A21AB6CC61C8}" type="presOf" srcId="{1C44ACB1-7072-408C-9A98-6D316EFE53A9}" destId="{CD001995-EEB8-413A-8C6A-EE64B26E8A3B}" srcOrd="0" destOrd="0" presId="urn:microsoft.com/office/officeart/2008/layout/VerticalCurvedList"/>
    <dgm:cxn modelId="{12789041-04D7-4DF8-BCC9-21A26E54B3AD}" type="presOf" srcId="{F31ABBFC-74EA-4BF6-92B9-F1FC96B7B160}" destId="{4B336F5C-0534-4C22-9FC6-1DA41B619C60}" srcOrd="0" destOrd="0" presId="urn:microsoft.com/office/officeart/2008/layout/VerticalCurvedList"/>
    <dgm:cxn modelId="{8DF460CB-E405-453A-BD02-9C7A34380215}" type="presOf" srcId="{B3D2FDFC-7801-4167-A6BB-7ADE7B1F983D}" destId="{C7F9FF13-3132-40B1-A9EC-00EC10FEBC03}" srcOrd="0" destOrd="0" presId="urn:microsoft.com/office/officeart/2008/layout/VerticalCurvedList"/>
    <dgm:cxn modelId="{B8D5E4BE-705B-425B-B84A-080A2D4A68CA}" srcId="{15376259-C82D-4578-83E3-F7EBA977ACB6}" destId="{B652C426-3869-4B87-872D-F34ABC11953A}" srcOrd="3" destOrd="0" parTransId="{F0BD99C2-84BF-4A9C-BB2C-5E0066B4EDBA}" sibTransId="{4A8C01C2-6752-48A4-9796-2BBEBBC5855D}"/>
    <dgm:cxn modelId="{6DD85D44-BD08-4557-80C6-CB340D2CF110}" type="presOf" srcId="{559941D7-4394-4833-89D2-6CF1D4F66334}" destId="{9DFF49EF-3060-4B55-95F8-0A0DDE084297}" srcOrd="0" destOrd="0" presId="urn:microsoft.com/office/officeart/2008/layout/VerticalCurvedList"/>
    <dgm:cxn modelId="{25175FCD-407B-417C-AD15-2E292AF54C70}" srcId="{15376259-C82D-4578-83E3-F7EBA977ACB6}" destId="{66D9B002-49D9-488F-86EE-AEA25BFB568B}" srcOrd="2" destOrd="0" parTransId="{98A1B9BB-F828-4DA9-96F8-D942CE0785B0}" sibTransId="{01EDA2FB-4AAA-4501-9F23-1010F66969B1}"/>
    <dgm:cxn modelId="{09665E91-97F9-4CF3-8D64-A6DD4A126690}" srcId="{15376259-C82D-4578-83E3-F7EBA977ACB6}" destId="{1C44ACB1-7072-408C-9A98-6D316EFE53A9}" srcOrd="4" destOrd="0" parTransId="{18E7FA5F-44D6-4EEE-B49D-6D988B795F9D}" sibTransId="{7BC8C795-8D5E-4A15-A379-7AEB03E258E4}"/>
    <dgm:cxn modelId="{9B5EF8E3-F715-4CC5-8443-E1387B291B28}" srcId="{15376259-C82D-4578-83E3-F7EBA977ACB6}" destId="{B3D2FDFC-7801-4167-A6BB-7ADE7B1F983D}" srcOrd="1" destOrd="0" parTransId="{4DAE96B9-0B40-4BAD-B137-527547F4432E}" sibTransId="{E849025C-1F77-4232-A799-5FAA16E62330}"/>
    <dgm:cxn modelId="{FAE6C2A3-D7C2-4CB6-A45C-DC0CE2B43EB1}" type="presOf" srcId="{15376259-C82D-4578-83E3-F7EBA977ACB6}" destId="{5BDEE3C0-DA7E-4200-83F6-263850B4E7DD}" srcOrd="0" destOrd="0" presId="urn:microsoft.com/office/officeart/2008/layout/VerticalCurvedList"/>
    <dgm:cxn modelId="{C95D093A-FFF7-4D2B-AA73-9383345F32B0}" type="presOf" srcId="{B652C426-3869-4B87-872D-F34ABC11953A}" destId="{B7D5D076-479E-4DF5-88AB-7F774372271C}" srcOrd="0" destOrd="0" presId="urn:microsoft.com/office/officeart/2008/layout/VerticalCurvedList"/>
    <dgm:cxn modelId="{2333429C-5805-4DEC-A90D-A52D193830C7}" srcId="{15376259-C82D-4578-83E3-F7EBA977ACB6}" destId="{F31ABBFC-74EA-4BF6-92B9-F1FC96B7B160}" srcOrd="0" destOrd="0" parTransId="{AA67D026-9EB9-42C5-81CC-976A7E42FFB5}" sibTransId="{559941D7-4394-4833-89D2-6CF1D4F66334}"/>
    <dgm:cxn modelId="{E2882963-6155-4083-8BAC-A8746EB3C17C}" type="presParOf" srcId="{5BDEE3C0-DA7E-4200-83F6-263850B4E7DD}" destId="{B2096B35-F20A-4096-A4D8-C10D2844538B}" srcOrd="0" destOrd="0" presId="urn:microsoft.com/office/officeart/2008/layout/VerticalCurvedList"/>
    <dgm:cxn modelId="{00517BC8-BFA9-44AE-97DA-B6BEF668D788}" type="presParOf" srcId="{B2096B35-F20A-4096-A4D8-C10D2844538B}" destId="{292F1069-FA33-4A21-BE4A-3055D1D7518E}" srcOrd="0" destOrd="0" presId="urn:microsoft.com/office/officeart/2008/layout/VerticalCurvedList"/>
    <dgm:cxn modelId="{C8E59AB7-E25A-4DD1-852D-3A5679C4924E}" type="presParOf" srcId="{292F1069-FA33-4A21-BE4A-3055D1D7518E}" destId="{A7AEE20C-E5FE-4755-8AAA-EDC2E67645F8}" srcOrd="0" destOrd="0" presId="urn:microsoft.com/office/officeart/2008/layout/VerticalCurvedList"/>
    <dgm:cxn modelId="{BE08425E-34E1-4B6F-841E-30EE3CA57C7B}" type="presParOf" srcId="{292F1069-FA33-4A21-BE4A-3055D1D7518E}" destId="{9DFF49EF-3060-4B55-95F8-0A0DDE084297}" srcOrd="1" destOrd="0" presId="urn:microsoft.com/office/officeart/2008/layout/VerticalCurvedList"/>
    <dgm:cxn modelId="{DDD0CD52-72EF-4328-81F6-50278A25CF17}" type="presParOf" srcId="{292F1069-FA33-4A21-BE4A-3055D1D7518E}" destId="{66CED928-81C7-4D24-B270-2328EEC89BD9}" srcOrd="2" destOrd="0" presId="urn:microsoft.com/office/officeart/2008/layout/VerticalCurvedList"/>
    <dgm:cxn modelId="{E22FE827-5F04-476C-B80B-5C422781EDAD}" type="presParOf" srcId="{292F1069-FA33-4A21-BE4A-3055D1D7518E}" destId="{B8B1C798-791E-44D0-880A-BF1D6E031D95}" srcOrd="3" destOrd="0" presId="urn:microsoft.com/office/officeart/2008/layout/VerticalCurvedList"/>
    <dgm:cxn modelId="{9B783680-311E-42AD-AC33-F45E7C32675E}" type="presParOf" srcId="{B2096B35-F20A-4096-A4D8-C10D2844538B}" destId="{4B336F5C-0534-4C22-9FC6-1DA41B619C60}" srcOrd="1" destOrd="0" presId="urn:microsoft.com/office/officeart/2008/layout/VerticalCurvedList"/>
    <dgm:cxn modelId="{D57E1562-E382-499B-9605-69A863754111}" type="presParOf" srcId="{B2096B35-F20A-4096-A4D8-C10D2844538B}" destId="{B92A3798-3B5E-420D-A887-6BC6DF56AA85}" srcOrd="2" destOrd="0" presId="urn:microsoft.com/office/officeart/2008/layout/VerticalCurvedList"/>
    <dgm:cxn modelId="{2FB7F047-FCCC-4F69-B967-AAF2EE3CE16D}" type="presParOf" srcId="{B92A3798-3B5E-420D-A887-6BC6DF56AA85}" destId="{29BE04F7-693E-4552-9668-88941A80F179}" srcOrd="0" destOrd="0" presId="urn:microsoft.com/office/officeart/2008/layout/VerticalCurvedList"/>
    <dgm:cxn modelId="{FF004C1E-BC46-4C55-AD6F-5C3EC40E7FCB}" type="presParOf" srcId="{B2096B35-F20A-4096-A4D8-C10D2844538B}" destId="{C7F9FF13-3132-40B1-A9EC-00EC10FEBC03}" srcOrd="3" destOrd="0" presId="urn:microsoft.com/office/officeart/2008/layout/VerticalCurvedList"/>
    <dgm:cxn modelId="{7E1DEC88-BAC6-4D50-98C8-3ECE6570ACDA}" type="presParOf" srcId="{B2096B35-F20A-4096-A4D8-C10D2844538B}" destId="{1F5D6365-1B40-40D3-A0D9-C7661FB23F84}" srcOrd="4" destOrd="0" presId="urn:microsoft.com/office/officeart/2008/layout/VerticalCurvedList"/>
    <dgm:cxn modelId="{34FEDBCD-7768-41CE-9EA8-30DC2E44C04B}" type="presParOf" srcId="{1F5D6365-1B40-40D3-A0D9-C7661FB23F84}" destId="{525194D1-F609-4F72-925A-1A0258999EDD}" srcOrd="0" destOrd="0" presId="urn:microsoft.com/office/officeart/2008/layout/VerticalCurvedList"/>
    <dgm:cxn modelId="{B7142B9E-3C05-496A-8718-587D4FCAAFB1}" type="presParOf" srcId="{B2096B35-F20A-4096-A4D8-C10D2844538B}" destId="{0086F54D-11C8-4A34-AF70-C7C12B3C25E4}" srcOrd="5" destOrd="0" presId="urn:microsoft.com/office/officeart/2008/layout/VerticalCurvedList"/>
    <dgm:cxn modelId="{F8E685F1-5094-4D82-8F7E-A32A7A7F8EB9}" type="presParOf" srcId="{B2096B35-F20A-4096-A4D8-C10D2844538B}" destId="{138217C9-520E-4D5A-8678-3BC7E24589A2}" srcOrd="6" destOrd="0" presId="urn:microsoft.com/office/officeart/2008/layout/VerticalCurvedList"/>
    <dgm:cxn modelId="{0B90A161-FF9C-436A-A7F6-60209A8A4C77}" type="presParOf" srcId="{138217C9-520E-4D5A-8678-3BC7E24589A2}" destId="{5E770A39-24AC-4914-AD45-FC6B75B27154}" srcOrd="0" destOrd="0" presId="urn:microsoft.com/office/officeart/2008/layout/VerticalCurvedList"/>
    <dgm:cxn modelId="{FC837808-4DC1-4744-9160-B8DE4BA237BA}" type="presParOf" srcId="{B2096B35-F20A-4096-A4D8-C10D2844538B}" destId="{B7D5D076-479E-4DF5-88AB-7F774372271C}" srcOrd="7" destOrd="0" presId="urn:microsoft.com/office/officeart/2008/layout/VerticalCurvedList"/>
    <dgm:cxn modelId="{EE7479A7-1E77-4E9A-B7F2-1D1AAB596177}" type="presParOf" srcId="{B2096B35-F20A-4096-A4D8-C10D2844538B}" destId="{2AD97B3F-C8BA-40D1-A418-948AF557C421}" srcOrd="8" destOrd="0" presId="urn:microsoft.com/office/officeart/2008/layout/VerticalCurvedList"/>
    <dgm:cxn modelId="{A05F898B-E249-40CF-A410-8FB58F6FF773}" type="presParOf" srcId="{2AD97B3F-C8BA-40D1-A418-948AF557C421}" destId="{8E93A409-72AF-479A-81DB-79087A8D2F69}" srcOrd="0" destOrd="0" presId="urn:microsoft.com/office/officeart/2008/layout/VerticalCurvedList"/>
    <dgm:cxn modelId="{019C25F0-EF17-42D0-9EF9-48F5D5754162}" type="presParOf" srcId="{B2096B35-F20A-4096-A4D8-C10D2844538B}" destId="{CD001995-EEB8-413A-8C6A-EE64B26E8A3B}" srcOrd="9" destOrd="0" presId="urn:microsoft.com/office/officeart/2008/layout/VerticalCurvedList"/>
    <dgm:cxn modelId="{5C8A597E-B891-4DDB-B47D-8002CCDD88C5}" type="presParOf" srcId="{B2096B35-F20A-4096-A4D8-C10D2844538B}" destId="{8FE686E1-C548-465E-B3D1-A4F0FCC83FFB}" srcOrd="10" destOrd="0" presId="urn:microsoft.com/office/officeart/2008/layout/VerticalCurvedList"/>
    <dgm:cxn modelId="{763560DF-6F97-4532-9620-2665ACBC8319}" type="presParOf" srcId="{8FE686E1-C548-465E-B3D1-A4F0FCC83FFB}" destId="{9387B7B8-95A1-4364-A353-ED3CF1F287CE}" srcOrd="0" destOrd="0" presId="urn:microsoft.com/office/officeart/2008/layout/VerticalCurvedList"/>
  </dgm:cxnLst>
  <dgm:bg/>
  <dgm:whole/>
  <dgm:extLst>
    <a:ext uri="http://schemas.microsoft.com/office/drawing/2008/diagram"/>
  </dgm:extLst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3">
  <dgm:title val=""/>
  <dgm:desc val=""/>
  <dgm:catLst>
    <dgm:cat type="relationship" pri="2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>
          <dgm:param type="fallback" val="2D"/>
        </dgm:alg>
      </dgm:if>
      <dgm:else name="Name3">
        <dgm:alg type="lin">
          <dgm:param type="fallback" val="2D"/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refType="w" refFor="ch" refPtType="node"/>
      <dgm:constr type="w" for="ch" forName="space" refType="w" refFor="ch" refPtType="node" fact="-0.2"/>
      <dgm:constr type="primFontSz" for="ch" ptType="node" op="equ" val="65"/>
    </dgm:constrLst>
    <dgm:ruleLst/>
    <dgm:forEach name="Name4" axis="ch" ptType="node">
      <dgm:layoutNode name="Name5" styleLbl="vennNode1">
        <dgm:varLst>
          <dgm:bulletEnabled val="1"/>
        </dgm:varLst>
        <dgm:alg type="tx">
          <dgm:param type="txAnchorVertCh" val="mid"/>
          <dgm:param type="txAnchorHorzCh" val="ctr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tMarg" refType="primFontSz" fact="0.1"/>
          <dgm:constr type="bMarg" refType="primFontSz" fact="0.1"/>
          <dgm:constr type="lMarg" refType="w" fact="0.156"/>
          <dgm:constr type="rMarg" refType="w" fact="0.156"/>
        </dgm:constrLst>
        <dgm:ruleLst>
          <dgm:rule type="primFontSz" val="5" fact="NaN" max="NaN"/>
        </dgm:ruleLst>
      </dgm:layoutNode>
      <dgm:forEach name="Name6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ycle6">
  <dgm:title val=""/>
  <dgm:desc val=""/>
  <dgm:catLst>
    <dgm:cat type="cycle" pri="4000"/>
    <dgm:cat type="relationship" pri="2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func="var" arg="dir" op="equ" val="norm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op="equ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if>
      <dgm:else name="Name11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op="equ" fact="-1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else>
    </dgm:choose>
    <dgm:ruleLst/>
    <dgm:forEach name="Name12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/>
        </dgm:shape>
        <dgm:presOf axis="desOrSelf" ptType="node"/>
        <dgm:constrLst>
          <dgm:constr type="h" refType="w" fact="0.65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choose name="Name13">
        <dgm:if name="Name14" axis="par ch" ptType="doc node" func="cnt" op="gt" val="1">
          <dgm:layoutNode name="spNode">
            <dgm:alg type="sp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</dgm:constrLst>
            <dgm:ruleLst/>
          </dgm:layoutNode>
          <dgm:forEach name="Name15" axis="followSib" ptType="sibTrans" hideLastTrans="0" cnt="1">
            <dgm:layoutNode name="sibTrans">
              <dgm:alg type="conn">
                <dgm:param type="dim" val="1D"/>
                <dgm:param type="connRout" val="curve"/>
                <dgm:param type="begPts" val="radial"/>
                <dgm:param type="endPts" val="radial"/>
                <dgm:param type="endSty" val="noArr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65"/>
                <dgm:constr type="connDist"/>
                <dgm:constr type="begPad" refType="connDist" fact="0.01"/>
                <dgm:constr type="endPad" refType="connDist" fact="0.01"/>
              </dgm:constrLst>
              <dgm:ruleLst/>
            </dgm:layoutNode>
          </dgm:forEach>
        </dgm:if>
        <dgm:else name="Name16"/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8/layout/LinedList">
  <dgm:title val=""/>
  <dgm:desc val=""/>
  <dgm:catLst>
    <dgm:cat type="hierarchy" pri="8000"/>
    <dgm:cat type="list" pri="2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clrData>
  <dgm:layoutNode name="vert0">
    <dgm:varLst>
      <dgm:dir/>
      <dgm:animOne val="branch"/>
      <dgm:animLvl val="lvl"/>
    </dgm:varLst>
    <dgm:choose name="Name0">
      <dgm:if name="Name1" func="var" arg="dir" op="equ" val="norm">
        <dgm:alg type="lin">
          <dgm:param type="linDir" val="fromT"/>
          <dgm:param type="nodeHorzAlign" val="l"/>
        </dgm:alg>
      </dgm:if>
      <dgm:else name="Name2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horz1" refType="w"/>
      <dgm:constr type="h" for="ch" forName="horz1" refType="h"/>
      <dgm:constr type="h" for="des" forName="vert1" refType="h"/>
      <dgm:constr type="h" for="des" forName="tx1" refType="h"/>
      <dgm:constr type="h" for="des" forName="horz2" refType="h"/>
      <dgm:constr type="h" for="des" forName="vert2" refType="h"/>
      <dgm:constr type="h" for="des" forName="horz3" refType="h"/>
      <dgm:constr type="h" for="des" forName="vert3" refType="h"/>
      <dgm:constr type="h" for="des" forName="horz4" refType="h"/>
      <dgm:constr type="h" for="des" ptType="node" refType="h"/>
      <dgm:constr type="primFontSz" for="des" forName="tx1" op="equ" val="65"/>
      <dgm:constr type="primFontSz" for="des" forName="tx2" op="equ" val="65"/>
      <dgm:constr type="primFontSz" for="des" forName="tx3" op="equ" val="65"/>
      <dgm:constr type="primFontSz" for="des" forName="tx4" op="equ" val="65"/>
      <dgm:constr type="w" for="des" forName="thickLine" refType="w"/>
      <dgm:constr type="h" for="des" forName="thickLine"/>
      <dgm:constr type="h" for="des" forName="thinLine1"/>
      <dgm:constr type="h" for="des" forName="thinLine2b"/>
      <dgm:constr type="h" for="des" forName="thinLine3"/>
      <dgm:constr type="h" for="des" forName="vertSpace2a" refType="h" fact="0.05"/>
      <dgm:constr type="h" for="des" forName="vertSpace2b" refType="h" refFor="des" refForName="vertSpace2a"/>
    </dgm:constrLst>
    <dgm:forEach name="Name3" axis="ch" ptType="node">
      <dgm:layoutNode name="thickLine" styleLbl="alignNode1">
        <dgm:alg type="sp"/>
        <dgm:shape xmlns:r="http://schemas.openxmlformats.org/officeDocument/2006/relationships" type="line" r:blip="">
          <dgm:adjLst/>
        </dgm:shape>
        <dgm:presOf/>
      </dgm:layoutNode>
      <dgm:layoutNode name="horz1">
        <dgm:choose name="Name4">
          <dgm:if name="Name5" func="var" arg="dir" op="equ" val="norm">
            <dgm:alg type="lin">
              <dgm:param type="linDir" val="fromL"/>
              <dgm:param type="nodeVertAlign" val="t"/>
            </dgm:alg>
          </dgm:if>
          <dgm:else name="Name6">
            <dgm:alg type="lin">
              <dgm:param type="linDir" val="fromR"/>
              <dgm:param type="nodeVertAlign" val="t"/>
            </dgm:alg>
          </dgm:else>
        </dgm:choose>
        <dgm:shape xmlns:r="http://schemas.openxmlformats.org/officeDocument/2006/relationships" r:blip="">
          <dgm:adjLst/>
        </dgm:shape>
        <dgm:presOf/>
        <dgm:choose name="Name7">
          <dgm:if name="Name8" axis="root des" func="maxDepth" op="equ" val="1">
            <dgm:constrLst>
              <dgm:constr type="w" for="ch" forName="tx1" refType="w"/>
            </dgm:constrLst>
          </dgm:if>
          <dgm:if name="Name9" axis="root des" func="maxDepth" op="equ" val="2">
            <dgm:constrLst>
              <dgm:constr type="w" for="ch" forName="tx1" refType="w" fact="0.2"/>
              <dgm:constr type="w" for="des" forName="tx2" refType="w" fact="0.785"/>
              <dgm:constr type="w" for="des" forName="horzSpace2" refType="w" fact="0.015"/>
              <dgm:constr type="w" for="des" forName="thinLine2b" refType="w" fact="0.8"/>
            </dgm:constrLst>
          </dgm:if>
          <dgm:if name="Name10" axis="root des" func="maxDepth" op="equ" val="3">
            <dgm:constrLst>
              <dgm:constr type="w" for="ch" forName="tx1" refType="w" fact="0.2"/>
              <dgm:constr type="w" for="des" forName="tx2" refType="w" fact="0.385"/>
              <dgm:constr type="w" for="des" forName="tx3" refType="w" fact="0.385"/>
              <dgm:constr type="w" for="des" forName="horzSpace2" refType="w" fact="0.015"/>
              <dgm:constr type="w" for="des" forName="horzSpace3" refType="w" fact="0.015"/>
              <dgm:constr type="w" for="des" forName="thinLine2b" refType="w" fact="0.8"/>
              <dgm:constr type="w" for="des" forName="thinLine3" refType="w" fact="0.385"/>
            </dgm:constrLst>
          </dgm:if>
          <dgm:if name="Name11" axis="root des" func="maxDepth" op="gte" val="4">
            <dgm:constrLst>
              <dgm:constr type="w" for="ch" forName="tx1" refType="w" fact="0.2"/>
              <dgm:constr type="w" for="des" forName="tx2" refType="w" fact="0.2516"/>
              <dgm:constr type="w" for="des" forName="tx3" refType="w" fact="0.2516"/>
              <dgm:constr type="w" for="des" forName="tx4" refType="w" fact="0.2516"/>
              <dgm:constr type="w" for="des" forName="horzSpace2" refType="w" fact="0.015"/>
              <dgm:constr type="w" for="des" forName="horzSpace3" refType="w" fact="0.015"/>
              <dgm:constr type="w" for="des" forName="horzSpace4" refType="w" fact="0.015"/>
              <dgm:constr type="w" for="des" forName="thinLine2b" refType="w" fact="0.8"/>
              <dgm:constr type="w" for="des" forName="thinLine3" refType="w" fact="0.5332"/>
            </dgm:constrLst>
          </dgm:if>
          <dgm:else name="Name12"/>
        </dgm:choose>
        <dgm:layoutNode name="tx1" styleLbl="revTx"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>
            <dgm:adjLst/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vert1">
          <dgm:choose name="Name13">
            <dgm:if name="Name14" func="var" arg="dir" op="equ" val="norm">
              <dgm:alg type="lin">
                <dgm:param type="linDir" val="fromT"/>
                <dgm:param type="nodeHorzAlign" val="l"/>
              </dgm:alg>
            </dgm:if>
            <dgm:else name="Name15">
              <dgm:alg type="lin">
                <dgm:param type="linDir" val="fromT"/>
                <dgm:param type="nodeHorzAlign" val="r"/>
              </dgm:alg>
            </dgm:else>
          </dgm:choose>
          <dgm:shape xmlns:r="http://schemas.openxmlformats.org/officeDocument/2006/relationships" r:blip="">
            <dgm:adjLst/>
          </dgm:shape>
          <dgm:presOf/>
          <dgm:forEach name="Name16" axis="ch" ptType="node">
            <dgm:choose name="Name17">
              <dgm:if name="Name18" axis="self" ptType="node" func="pos" op="equ" val="1">
                <dgm:layoutNode name="vertSpace2a">
                  <dgm:alg type="sp"/>
                  <dgm:shape xmlns:r="http://schemas.openxmlformats.org/officeDocument/2006/relationships" r:blip="">
                    <dgm:adjLst/>
                  </dgm:shape>
                  <dgm:presOf/>
                </dgm:layoutNode>
              </dgm:if>
              <dgm:else name="Name19"/>
            </dgm:choose>
            <dgm:layoutNode name="horz2">
              <dgm:choose name="Name20">
                <dgm:if name="Name21" func="var" arg="dir" op="equ" val="norm">
                  <dgm:alg type="lin">
                    <dgm:param type="linDir" val="fromL"/>
                    <dgm:param type="nodeVertAlign" val="t"/>
                  </dgm:alg>
                </dgm:if>
                <dgm:else name="Name22">
                  <dgm:alg type="lin">
                    <dgm:param type="linDir" val="fromR"/>
                    <dgm:param type="nodeVertAlign" val="t"/>
                  </dgm:alg>
                </dgm:else>
              </dgm:choose>
              <dgm:shape xmlns:r="http://schemas.openxmlformats.org/officeDocument/2006/relationships" r:blip="">
                <dgm:adjLst/>
              </dgm:shape>
              <dgm:presOf/>
              <dgm:layoutNode name="horzSpace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  <dgm:layoutNode name="tx2" styleLbl="revTx">
                <dgm:alg type="tx">
                  <dgm:param type="parTxLTRAlign" val="l"/>
                  <dgm:param type="parTxRTLAlign" val="r"/>
                  <dgm:param type="txAnchorVert" val="t"/>
                </dgm:alg>
                <dgm:shape xmlns:r="http://schemas.openxmlformats.org/officeDocument/2006/relationships" type="rect" r:blip="">
                  <dgm:adjLst/>
                </dgm:shape>
                <dgm:presOf axis="self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layoutNode name="vert2">
                <dgm:choose name="Name23">
                  <dgm:if name="Name24" func="var" arg="dir" op="equ" val="norm">
                    <dgm:alg type="lin">
                      <dgm:param type="linDir" val="fromT"/>
                      <dgm:param type="nodeHorzAlign" val="l"/>
                    </dgm:alg>
                  </dgm:if>
                  <dgm:else name="Name25">
                    <dgm:alg type="lin">
                      <dgm:param type="linDir" val="fromT"/>
                      <dgm:param type="nodeHorzAlign" val="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forEach name="Name26" axis="ch" ptType="node">
                  <dgm:layoutNode name="horz3">
                    <dgm:choose name="Name27">
                      <dgm:if name="Name28" func="var" arg="dir" op="equ" val="norm">
                        <dgm:alg type="lin">
                          <dgm:param type="linDir" val="fromL"/>
                          <dgm:param type="nodeVertAlign" val="t"/>
                        </dgm:alg>
                      </dgm:if>
                      <dgm:else name="Name29">
                        <dgm:alg type="lin">
                          <dgm:param type="linDir" val="fromR"/>
                          <dgm:param type="nodeVertAlign" val="t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layoutNode name="horzSpace3">
                      <dgm:alg type="sp"/>
                      <dgm:shape xmlns:r="http://schemas.openxmlformats.org/officeDocument/2006/relationships" r:blip="">
                        <dgm:adjLst/>
                      </dgm:shape>
                      <dgm:presOf/>
                    </dgm:layoutNode>
                    <dgm:layoutNode name="tx3" styleLbl="revTx">
                      <dgm:alg type="tx">
                        <dgm:param type="parTxLTRAlign" val="l"/>
                        <dgm:param type="parTxRTLAlign" val="r"/>
                        <dgm:param type="txAnchorVert" val="t"/>
                      </dgm:alg>
                      <dgm:shape xmlns:r="http://schemas.openxmlformats.org/officeDocument/2006/relationships" type="rect" r:blip="">
                        <dgm:adjLst/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vert3">
                      <dgm:choose name="Name30">
                        <dgm:if name="Name31" func="var" arg="dir" op="equ" val="norm">
                          <dgm:alg type="lin">
                            <dgm:param type="linDir" val="fromT"/>
                            <dgm:param type="nodeHorzAlign" val="l"/>
                          </dgm:alg>
                        </dgm:if>
                        <dgm:else name="Name32">
                          <dgm:alg type="lin">
                            <dgm:param type="linDir" val="fromT"/>
                            <dgm:param type="nodeHorzAlign" val="r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forEach name="Name33" axis="ch" ptType="node">
                        <dgm:layoutNode name="horz4">
                          <dgm:choose name="Name34">
                            <dgm:if name="Name35" func="var" arg="dir" op="equ" val="norm">
                              <dgm:alg type="lin">
                                <dgm:param type="linDir" val="fromL"/>
                                <dgm:param type="nodeVertAlign" val="t"/>
                              </dgm:alg>
                            </dgm:if>
                            <dgm:else name="Name36">
                              <dgm:alg type="lin">
                                <dgm:param type="linDir" val="fromR"/>
                                <dgm:param type="nodeVertAlign" val="t"/>
                              </dgm:alg>
                            </dgm:else>
                          </dgm:choose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layoutNode name="horzSpace4">
                            <dgm:alg type="sp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</dgm:layoutNode>
                          <dgm:layoutNode name="tx4" styleLbl="revTx">
                            <dgm:varLst>
                              <dgm:bulletEnabled val="1"/>
                            </dgm:varLst>
                            <dgm:alg type="tx">
                              <dgm:param type="parTxLTRAlign" val="l"/>
                              <dgm:param type="parTxRTLAlign" val="r"/>
                              <dgm:param type="txAnchorVert" val="t"/>
                            </dgm:alg>
                            <dgm:shape xmlns:r="http://schemas.openxmlformats.org/officeDocument/2006/relationships" type="rect" r:blip="">
                              <dgm:adjLst/>
                            </dgm:shape>
                            <dgm:presOf axis="desOrSelf" ptType="node"/>
                            <dgm:constrLst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</dgm:layoutNode>
                      </dgm:forEach>
                    </dgm:layoutNode>
                  </dgm:layoutNode>
                  <dgm:forEach name="Name37" axis="followSib" ptType="sibTrans" cnt="1">
                    <dgm:layoutNode name="thinLine3" styleLbl="callout">
                      <dgm:alg type="sp"/>
                      <dgm:shape xmlns:r="http://schemas.openxmlformats.org/officeDocument/2006/relationships" type="line" r:blip="">
                        <dgm:adjLst/>
                      </dgm:shape>
                      <dgm:presOf/>
                    </dgm:layoutNode>
                  </dgm:forEach>
                </dgm:forEach>
              </dgm:layoutNode>
            </dgm:layoutNode>
            <dgm:layoutNode name="thinLine2b" styleLbl="callout">
              <dgm:alg type="sp"/>
              <dgm:shape xmlns:r="http://schemas.openxmlformats.org/officeDocument/2006/relationships" type="line" r:blip="">
                <dgm:adjLst/>
              </dgm:shape>
              <dgm:presOf/>
            </dgm:layoutNode>
            <dgm:layoutNode name="vertSpace2b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forEach>
        </dgm:layoutNode>
      </dgm:layoutNod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8/layout/VerticalCurvedList">
  <dgm:title val=""/>
  <dgm:desc val=""/>
  <dgm:catLst>
    <dgm:cat type="list" pri="2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7"/>
      <dgm:chPref val="7"/>
      <dgm:dir/>
    </dgm:varLst>
    <dgm:alg type="composite"/>
    <dgm:shape xmlns:r="http://schemas.openxmlformats.org/officeDocument/2006/relationships" r:blip="">
      <dgm:adjLst/>
    </dgm:shape>
    <dgm:constrLst>
      <dgm:constr type="w" for="ch" refType="h" refFor="ch" op="gte" fact="0.8"/>
    </dgm:constrLst>
    <dgm:layoutNode name="Name1">
      <dgm:alg type="composite"/>
      <dgm:shape xmlns:r="http://schemas.openxmlformats.org/officeDocument/2006/relationships" r:blip="">
        <dgm:adjLst/>
      </dgm:shape>
      <dgm:choose name="Name2">
        <dgm:if name="Name3" func="var" arg="dir" op="equ" val="norm">
          <dgm:choose name="Name4">
            <dgm:if name="Name5" axis="ch" ptType="node" func="cnt" op="equ" val="1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625"/>
                <dgm:constr type="w" for="ch" forName="accent_1" refType="h" refFor="ch" refForName="accent_1" op="equ"/>
                <dgm:constr type="ctrY" for="ch" forName="accent_1" refType="h" fact="0.5"/>
                <dgm:constr type="ctrX" for="ch" forName="accent_1" refType="h" fact="0.2253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primFontSz" for="ch" ptType="node" op="equ" val="65"/>
              </dgm:constrLst>
            </dgm:if>
            <dgm:if name="Name6" axis="ch" ptType="node" func="cnt" op="equ" val="2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3571"/>
                <dgm:constr type="w" for="ch" forName="accent_1" refType="h" refFor="ch" refForName="accent_1" op="equ"/>
                <dgm:constr type="ctrY" for="ch" forName="accent_1" refType="h" fact="0.2857"/>
                <dgm:constr type="ctrX" for="ch" forName="accent_1" refType="h" fact="0.1891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3571"/>
                <dgm:constr type="w" for="ch" forName="accent_2" refType="h" refFor="ch" refForName="accent_2" op="equ"/>
                <dgm:constr type="ctrY" for="ch" forName="accent_2" refType="h" fact="0.7143"/>
                <dgm:constr type="ctrX" for="ch" forName="accent_2" refType="h" fact="0.1891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primFontSz" for="ch" ptType="node" op="equ" val="65"/>
              </dgm:constrLst>
            </dgm:if>
            <dgm:if name="Name7" axis="ch" ptType="node" func="cnt" op="equ" val="3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25"/>
                <dgm:constr type="w" for="ch" forName="accent_1" refType="h" refFor="ch" refForName="accent_1" op="equ"/>
                <dgm:constr type="ctrY" for="ch" forName="accent_1" refType="h" fact="0.2"/>
                <dgm:constr type="ctrX" for="ch" forName="accent_1" refType="h" fact="0.1526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25"/>
                <dgm:constr type="w" for="ch" forName="accent_2" refType="h" refFor="ch" refForName="accent_2" op="equ"/>
                <dgm:constr type="ctrY" for="ch" forName="accent_2" refType="h" fact="0.5"/>
                <dgm:constr type="ctrX" for="ch" forName="accent_2" refType="h" fact="0.2253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25"/>
                <dgm:constr type="w" for="ch" forName="accent_3" refType="h" refFor="ch" refForName="accent_3" op="equ"/>
                <dgm:constr type="ctrY" for="ch" forName="accent_3" refType="h" fact="0.8"/>
                <dgm:constr type="ctrX" for="ch" forName="accent_3" refType="h" fact="0.1526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primFontSz" for="ch" ptType="node" op="equ" val="65"/>
              </dgm:constrLst>
            </dgm:if>
            <dgm:if name="Name8" axis="ch" ptType="node" func="cnt" op="equ" val="4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923"/>
                <dgm:constr type="w" for="ch" forName="accent_1" refType="h" refFor="ch" refForName="accent_1" op="equ"/>
                <dgm:constr type="ctrY" for="ch" forName="accent_1" refType="h" fact="0.1538"/>
                <dgm:constr type="ctrX" for="ch" forName="accent_1" refType="h" fact="0.1268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923"/>
                <dgm:constr type="w" for="ch" forName="accent_2" refType="h" refFor="ch" refForName="accent_2" op="equ"/>
                <dgm:constr type="ctrY" for="ch" forName="accent_2" refType="h" fact="0.3846"/>
                <dgm:constr type="ctrX" for="ch" forName="accent_2" refType="h" fact="0.215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923"/>
                <dgm:constr type="w" for="ch" forName="accent_3" refType="h" refFor="ch" refForName="accent_3" op="equ"/>
                <dgm:constr type="ctrY" for="ch" forName="accent_3" refType="h" fact="0.6154"/>
                <dgm:constr type="ctrX" for="ch" forName="accent_3" refType="h" fact="0.215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923"/>
                <dgm:constr type="w" for="ch" forName="accent_4" refType="h" refFor="ch" refForName="accent_4" op="equ"/>
                <dgm:constr type="ctrY" for="ch" forName="accent_4" refType="h" fact="0.8462"/>
                <dgm:constr type="ctrX" for="ch" forName="accent_4" refType="h" fact="0.1268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primFontSz" for="ch" ptType="node" op="equ" val="65"/>
              </dgm:constrLst>
            </dgm:if>
            <dgm:if name="Name9" axis="ch" ptType="node" func="cnt" op="equ" val="5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563"/>
                <dgm:constr type="w" for="ch" forName="accent_1" refType="h" refFor="ch" refForName="accent_1" op="equ"/>
                <dgm:constr type="ctrY" for="ch" forName="accent_1" refType="h" fact="0.125"/>
                <dgm:constr type="ctrX" for="ch" forName="accent_1" refType="h" fact="0.1082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563"/>
                <dgm:constr type="w" for="ch" forName="accent_2" refType="h" refFor="ch" refForName="accent_2" op="equ"/>
                <dgm:constr type="ctrY" for="ch" forName="accent_2" refType="h" fact="0.3125"/>
                <dgm:constr type="ctrX" for="ch" forName="accent_2" refType="h" fact="0.1978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563"/>
                <dgm:constr type="w" for="ch" forName="accent_3" refType="h" refFor="ch" refForName="accent_3" op="equ"/>
                <dgm:constr type="ctrY" for="ch" forName="accent_3" refType="h" fact="0.5"/>
                <dgm:constr type="ctrX" for="ch" forName="accent_3" refType="h" fact="0.2253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563"/>
                <dgm:constr type="w" for="ch" forName="accent_4" refType="h" refFor="ch" refForName="accent_4" op="equ"/>
                <dgm:constr type="ctrY" for="ch" forName="accent_4" refType="h" fact="0.6875"/>
                <dgm:constr type="ctrX" for="ch" forName="accent_4" refType="h" fact="0.1978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563"/>
                <dgm:constr type="w" for="ch" forName="accent_5" refType="h" refFor="ch" refForName="accent_5" op="equ"/>
                <dgm:constr type="ctrY" for="ch" forName="accent_5" refType="h" fact="0.875"/>
                <dgm:constr type="ctrX" for="ch" forName="accent_5" refType="h" fact="0.1082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primFontSz" for="ch" ptType="node" op="equ" val="65"/>
              </dgm:constrLst>
            </dgm:if>
            <dgm:if name="Name10" axis="ch" ptType="node" func="cnt" op="equ" val="6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316"/>
                <dgm:constr type="w" for="ch" forName="accent_1" refType="h" refFor="ch" refForName="accent_1" op="equ"/>
                <dgm:constr type="ctrY" for="ch" forName="accent_1" refType="h" fact="0.1053"/>
                <dgm:constr type="ctrX" for="ch" forName="accent_1" refType="h" fact="0.0943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316"/>
                <dgm:constr type="w" for="ch" forName="accent_2" refType="h" refFor="ch" refForName="accent_2" op="equ"/>
                <dgm:constr type="ctrY" for="ch" forName="accent_2" refType="h" fact="0.2632"/>
                <dgm:constr type="ctrX" for="ch" forName="accent_2" refType="h" fact="0.1809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316"/>
                <dgm:constr type="w" for="ch" forName="accent_3" refType="h" refFor="ch" refForName="accent_3" op="equ"/>
                <dgm:constr type="ctrY" for="ch" forName="accent_3" refType="h" fact="0.4211"/>
                <dgm:constr type="ctrX" for="ch" forName="accent_3" refType="h" fact="0.2205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316"/>
                <dgm:constr type="w" for="ch" forName="accent_4" refType="h" refFor="ch" refForName="accent_4" op="equ"/>
                <dgm:constr type="ctrY" for="ch" forName="accent_4" refType="h" fact="0.5789"/>
                <dgm:constr type="ctrX" for="ch" forName="accent_4" refType="h" fact="0.2205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316"/>
                <dgm:constr type="w" for="ch" forName="accent_5" refType="h" refFor="ch" refForName="accent_5" op="equ"/>
                <dgm:constr type="ctrY" for="ch" forName="accent_5" refType="h" fact="0.7368"/>
                <dgm:constr type="ctrX" for="ch" forName="accent_5" refType="h" fact="0.1809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h" for="ch" forName="accent_6" refType="h" fact="0.1316"/>
                <dgm:constr type="w" for="ch" forName="accent_6" refType="h" refFor="ch" refForName="accent_6" op="equ"/>
                <dgm:constr type="ctrY" for="ch" forName="accent_6" refType="h" fact="0.8947"/>
                <dgm:constr type="ctrX" for="ch" forName="accent_6" refType="h" fact="0.0943"/>
                <dgm:constr type="l" for="ch" forName="text_6" refType="ctrX" refFor="ch" refForName="accent_6"/>
                <dgm:constr type="r" for="ch" forName="text_6" refType="w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lMarg" for="ch" forName="text_6" refType="w" refFor="ch" refForName="accent_6" fact="1.8"/>
                <dgm:constr type="primFontSz" for="ch" ptType="node" op="equ" val="65"/>
              </dgm:constrLst>
            </dgm:if>
            <dgm:else name="Name11">
              <dgm:constrLst>
                <dgm:constr type="h" for="ch" forName="cycle" refType="h"/>
                <dgm:constr type="w" for="ch" forName="cycle" refType="h" refFor="ch" refForName="cycle" fact="0.26"/>
                <dgm:constr type="l" for="ch" forName="cycle"/>
                <dgm:constr type="ctrY" for="ch" forName="cycle" refType="h" fact="0.5"/>
                <dgm:constr type="diam" for="ch" forName="cycle" refType="h" fact="1.344"/>
                <dgm:constr type="h" for="ch" forName="accent_1" refType="h" fact="0.1136"/>
                <dgm:constr type="w" for="ch" forName="accent_1" refType="h" refFor="ch" refForName="accent_1" op="equ"/>
                <dgm:constr type="ctrY" for="ch" forName="accent_1" refType="h" fact="0.0909"/>
                <dgm:constr type="ctrX" for="ch" forName="accent_1" refType="h" fact="0.0835"/>
                <dgm:constr type="l" for="ch" forName="text_1" refType="ctrX" refFor="ch" refForName="accent_1"/>
                <dgm:constr type="r" for="ch" forName="text_1" refType="w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lMarg" for="ch" forName="text_1" refType="w" refFor="ch" refForName="accent_1" fact="1.8"/>
                <dgm:constr type="h" for="ch" forName="accent_2" refType="h" fact="0.1136"/>
                <dgm:constr type="w" for="ch" forName="accent_2" refType="h" refFor="ch" refForName="accent_2" op="equ"/>
                <dgm:constr type="ctrY" for="ch" forName="accent_2" refType="h" fact="0.2273"/>
                <dgm:constr type="ctrX" for="ch" forName="accent_2" refType="h" fact="0.1658"/>
                <dgm:constr type="l" for="ch" forName="text_2" refType="ctrX" refFor="ch" refForName="accent_2"/>
                <dgm:constr type="r" for="ch" forName="text_2" refType="w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lMarg" for="ch" forName="text_2" refType="w" refFor="ch" refForName="accent_2" fact="1.8"/>
                <dgm:constr type="h" for="ch" forName="accent_3" refType="h" fact="0.1136"/>
                <dgm:constr type="w" for="ch" forName="accent_3" refType="h" refFor="ch" refForName="accent_3" op="equ"/>
                <dgm:constr type="ctrY" for="ch" forName="accent_3" refType="h" fact="0.3636"/>
                <dgm:constr type="ctrX" for="ch" forName="accent_3" refType="h" fact="0.2109"/>
                <dgm:constr type="l" for="ch" forName="text_3" refType="ctrX" refFor="ch" refForName="accent_3"/>
                <dgm:constr type="r" for="ch" forName="text_3" refType="w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lMarg" for="ch" forName="text_3" refType="w" refFor="ch" refForName="accent_3" fact="1.8"/>
                <dgm:constr type="h" for="ch" forName="accent_4" refType="h" fact="0.1136"/>
                <dgm:constr type="w" for="ch" forName="accent_4" refType="h" refFor="ch" refForName="accent_4" op="equ"/>
                <dgm:constr type="ctrY" for="ch" forName="accent_4" refType="h" fact="0.5"/>
                <dgm:constr type="ctrX" for="ch" forName="accent_4" refType="h" fact="0.2253"/>
                <dgm:constr type="l" for="ch" forName="text_4" refType="ctrX" refFor="ch" refForName="accent_4"/>
                <dgm:constr type="r" for="ch" forName="text_4" refType="w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lMarg" for="ch" forName="text_4" refType="w" refFor="ch" refForName="accent_4" fact="1.8"/>
                <dgm:constr type="h" for="ch" forName="accent_5" refType="h" fact="0.1136"/>
                <dgm:constr type="w" for="ch" forName="accent_5" refType="h" refFor="ch" refForName="accent_5" op="equ"/>
                <dgm:constr type="ctrY" for="ch" forName="accent_5" refType="h" fact="0.6364"/>
                <dgm:constr type="ctrX" for="ch" forName="accent_5" refType="h" fact="0.2109"/>
                <dgm:constr type="l" for="ch" forName="text_5" refType="ctrX" refFor="ch" refForName="accent_5"/>
                <dgm:constr type="r" for="ch" forName="text_5" refType="w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lMarg" for="ch" forName="text_5" refType="w" refFor="ch" refForName="accent_5" fact="1.8"/>
                <dgm:constr type="h" for="ch" forName="accent_6" refType="h" fact="0.1136"/>
                <dgm:constr type="w" for="ch" forName="accent_6" refType="h" refFor="ch" refForName="accent_6" op="equ"/>
                <dgm:constr type="ctrY" for="ch" forName="accent_6" refType="h" fact="0.7727"/>
                <dgm:constr type="ctrX" for="ch" forName="accent_6" refType="h" fact="0.1658"/>
                <dgm:constr type="l" for="ch" forName="text_6" refType="ctrX" refFor="ch" refForName="accent_6"/>
                <dgm:constr type="r" for="ch" forName="text_6" refType="w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lMarg" for="ch" forName="text_6" refType="w" refFor="ch" refForName="accent_6" fact="1.8"/>
                <dgm:constr type="h" for="ch" forName="accent_7" refType="h" fact="0.1136"/>
                <dgm:constr type="w" for="ch" forName="accent_7" refType="h" refFor="ch" refForName="accent_7" op="equ"/>
                <dgm:constr type="ctrY" for="ch" forName="accent_7" refType="h" fact="0.9091"/>
                <dgm:constr type="ctrX" for="ch" forName="accent_7" refType="h" fact="0.0835"/>
                <dgm:constr type="l" for="ch" forName="text_7" refType="ctrX" refFor="ch" refForName="accent_7"/>
                <dgm:constr type="r" for="ch" forName="text_7" refType="w"/>
                <dgm:constr type="w" for="ch" forName="text_7" refType="h" refFor="ch" refForName="text_7" op="gte"/>
                <dgm:constr type="h" for="ch" forName="text_7" refType="h" refFor="ch" refForName="accent_7" fact="0.8"/>
                <dgm:constr type="ctrY" for="ch" forName="text_7" refType="ctrY" refFor="ch" refForName="accent_7"/>
                <dgm:constr type="lMarg" for="ch" forName="text_7" refType="w" refFor="ch" refForName="accent_7" fact="1.8"/>
                <dgm:constr type="primFontSz" for="ch" ptType="node" op="equ" val="65"/>
              </dgm:constrLst>
            </dgm:else>
          </dgm:choose>
        </dgm:if>
        <dgm:else name="Name12">
          <dgm:choose name="Name13">
            <dgm:if name="Name14" axis="ch" ptType="node" func="cnt" op="equ" val="1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625"/>
                <dgm:constr type="w" for="ch" forName="accent_1" refType="h" refFor="ch" refForName="accent_1" op="equ"/>
                <dgm:constr type="ctrY" for="ch" forName="accent_1" refType="h" fact="0.5"/>
                <dgm:constr type="ctrX" for="ch" forName="accent_1" refType="w"/>
                <dgm:constr type="ctrXOff" for="ch" forName="accent_1" refType="h" fact="-0.2253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primFontSz" for="ch" ptType="node" op="equ" val="65"/>
              </dgm:constrLst>
            </dgm:if>
            <dgm:if name="Name15" axis="ch" ptType="node" func="cnt" op="equ" val="2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3571"/>
                <dgm:constr type="w" for="ch" forName="accent_1" refType="h" refFor="ch" refForName="accent_1" op="equ"/>
                <dgm:constr type="ctrY" for="ch" forName="accent_1" refType="h" fact="0.2857"/>
                <dgm:constr type="ctrX" for="ch" forName="accent_1" refType="w"/>
                <dgm:constr type="ctrXOff" for="ch" forName="accent_1" refType="h" fact="-0.1891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3571"/>
                <dgm:constr type="w" for="ch" forName="accent_2" refType="h" refFor="ch" refForName="accent_2" op="equ"/>
                <dgm:constr type="ctrY" for="ch" forName="accent_2" refType="h" fact="0.7143"/>
                <dgm:constr type="ctrX" for="ch" forName="accent_2" refType="w"/>
                <dgm:constr type="ctrXOff" for="ch" forName="accent_2" refType="h" fact="-0.1891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primFontSz" for="ch" ptType="node" op="equ" val="65"/>
              </dgm:constrLst>
            </dgm:if>
            <dgm:if name="Name16" axis="ch" ptType="node" func="cnt" op="equ" val="3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25"/>
                <dgm:constr type="w" for="ch" forName="accent_1" refType="h" refFor="ch" refForName="accent_1" op="equ"/>
                <dgm:constr type="ctrY" for="ch" forName="accent_1" refType="h" fact="0.2"/>
                <dgm:constr type="ctrX" for="ch" forName="accent_1" refType="w"/>
                <dgm:constr type="ctrXOff" for="ch" forName="accent_1" refType="h" fact="-0.1526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25"/>
                <dgm:constr type="w" for="ch" forName="accent_2" refType="h" refFor="ch" refForName="accent_2" op="equ"/>
                <dgm:constr type="ctrY" for="ch" forName="accent_2" refType="h" fact="0.5"/>
                <dgm:constr type="ctrX" for="ch" forName="accent_2" refType="w"/>
                <dgm:constr type="ctrXOff" for="ch" forName="accent_2" refType="h" fact="-0.2253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25"/>
                <dgm:constr type="w" for="ch" forName="accent_3" refType="h" refFor="ch" refForName="accent_3" op="equ"/>
                <dgm:constr type="ctrY" for="ch" forName="accent_3" refType="h" fact="0.8"/>
                <dgm:constr type="ctrX" for="ch" forName="accent_3" refType="w"/>
                <dgm:constr type="ctrXOff" for="ch" forName="accent_3" refType="h" fact="-0.1526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primFontSz" for="ch" ptType="node" op="equ" val="65"/>
              </dgm:constrLst>
            </dgm:if>
            <dgm:if name="Name17" axis="ch" ptType="node" func="cnt" op="equ" val="4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923"/>
                <dgm:constr type="w" for="ch" forName="accent_1" refType="h" refFor="ch" refForName="accent_1" op="equ"/>
                <dgm:constr type="ctrY" for="ch" forName="accent_1" refType="h" fact="0.1538"/>
                <dgm:constr type="ctrX" for="ch" forName="accent_1" refType="w"/>
                <dgm:constr type="ctrXOff" for="ch" forName="accent_1" refType="h" fact="-0.1268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923"/>
                <dgm:constr type="w" for="ch" forName="accent_2" refType="h" refFor="ch" refForName="accent_2" op="equ"/>
                <dgm:constr type="ctrY" for="ch" forName="accent_2" refType="h" fact="0.3846"/>
                <dgm:constr type="ctrX" for="ch" forName="accent_2" refType="w"/>
                <dgm:constr type="ctrXOff" for="ch" forName="accent_2" refType="h" fact="-0.215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923"/>
                <dgm:constr type="w" for="ch" forName="accent_3" refType="h" refFor="ch" refForName="accent_3" op="equ"/>
                <dgm:constr type="ctrY" for="ch" forName="accent_3" refType="h" fact="0.6154"/>
                <dgm:constr type="ctrX" for="ch" forName="accent_3" refType="w"/>
                <dgm:constr type="ctrXOff" for="ch" forName="accent_3" refType="h" fact="-0.215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923"/>
                <dgm:constr type="w" for="ch" forName="accent_4" refType="h" refFor="ch" refForName="accent_4" op="equ"/>
                <dgm:constr type="ctrY" for="ch" forName="accent_4" refType="h" fact="0.8462"/>
                <dgm:constr type="ctrX" for="ch" forName="accent_4" refType="w"/>
                <dgm:constr type="ctrXOff" for="ch" forName="accent_4" refType="h" fact="-0.1268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primFontSz" for="ch" ptType="node" op="equ" val="65"/>
              </dgm:constrLst>
            </dgm:if>
            <dgm:if name="Name18" axis="ch" ptType="node" func="cnt" op="equ" val="5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563"/>
                <dgm:constr type="w" for="ch" forName="accent_1" refType="h" refFor="ch" refForName="accent_1" op="equ"/>
                <dgm:constr type="ctrY" for="ch" forName="accent_1" refType="h" fact="0.125"/>
                <dgm:constr type="ctrX" for="ch" forName="accent_1" refType="w"/>
                <dgm:constr type="ctrXOff" for="ch" forName="accent_1" refType="h" fact="-0.1082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563"/>
                <dgm:constr type="w" for="ch" forName="accent_2" refType="h" refFor="ch" refForName="accent_2" op="equ"/>
                <dgm:constr type="ctrY" for="ch" forName="accent_2" refType="h" fact="0.3125"/>
                <dgm:constr type="ctrX" for="ch" forName="accent_2" refType="w"/>
                <dgm:constr type="ctrXOff" for="ch" forName="accent_2" refType="h" fact="-0.1978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563"/>
                <dgm:constr type="w" for="ch" forName="accent_3" refType="h" refFor="ch" refForName="accent_3" op="equ"/>
                <dgm:constr type="ctrY" for="ch" forName="accent_3" refType="h" fact="0.5"/>
                <dgm:constr type="ctrX" for="ch" forName="accent_3" refType="w"/>
                <dgm:constr type="ctrXOff" for="ch" forName="accent_3" refType="h" fact="-0.2253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563"/>
                <dgm:constr type="w" for="ch" forName="accent_4" refType="h" refFor="ch" refForName="accent_4" op="equ"/>
                <dgm:constr type="ctrY" for="ch" forName="accent_4" refType="h" fact="0.6875"/>
                <dgm:constr type="ctrX" for="ch" forName="accent_4" refType="w"/>
                <dgm:constr type="ctrXOff" for="ch" forName="accent_4" refType="h" fact="-0.1978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563"/>
                <dgm:constr type="w" for="ch" forName="accent_5" refType="h" refFor="ch" refForName="accent_5" op="equ"/>
                <dgm:constr type="ctrY" for="ch" forName="accent_5" refType="h" fact="0.875"/>
                <dgm:constr type="ctrX" for="ch" forName="accent_5" refType="w"/>
                <dgm:constr type="ctrXOff" for="ch" forName="accent_5" refType="h" fact="-0.1082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primFontSz" for="ch" ptType="node" op="equ" val="65"/>
              </dgm:constrLst>
            </dgm:if>
            <dgm:if name="Name19" axis="ch" ptType="node" func="cnt" op="equ" val="6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316"/>
                <dgm:constr type="w" for="ch" forName="accent_1" refType="h" refFor="ch" refForName="accent_1" op="equ"/>
                <dgm:constr type="ctrY" for="ch" forName="accent_1" refType="h" fact="0.1053"/>
                <dgm:constr type="ctrX" for="ch" forName="accent_1" refType="w"/>
                <dgm:constr type="ctrXOff" for="ch" forName="accent_1" refType="h" fact="-0.0943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316"/>
                <dgm:constr type="w" for="ch" forName="accent_2" refType="h" refFor="ch" refForName="accent_2" op="equ"/>
                <dgm:constr type="ctrY" for="ch" forName="accent_2" refType="h" fact="0.2632"/>
                <dgm:constr type="ctrX" for="ch" forName="accent_2" refType="w"/>
                <dgm:constr type="ctrXOff" for="ch" forName="accent_2" refType="h" fact="-0.1809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316"/>
                <dgm:constr type="w" for="ch" forName="accent_3" refType="h" refFor="ch" refForName="accent_3" op="equ"/>
                <dgm:constr type="ctrY" for="ch" forName="accent_3" refType="h" fact="0.4211"/>
                <dgm:constr type="ctrX" for="ch" forName="accent_3" refType="w"/>
                <dgm:constr type="ctrXOff" for="ch" forName="accent_3" refType="h" fact="-0.2205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316"/>
                <dgm:constr type="w" for="ch" forName="accent_4" refType="h" refFor="ch" refForName="accent_4" op="equ"/>
                <dgm:constr type="ctrY" for="ch" forName="accent_4" refType="h" fact="0.5789"/>
                <dgm:constr type="ctrX" for="ch" forName="accent_4" refType="w"/>
                <dgm:constr type="ctrXOff" for="ch" forName="accent_4" refType="h" fact="-0.2205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316"/>
                <dgm:constr type="w" for="ch" forName="accent_5" refType="h" refFor="ch" refForName="accent_5" op="equ"/>
                <dgm:constr type="ctrY" for="ch" forName="accent_5" refType="h" fact="0.7368"/>
                <dgm:constr type="ctrX" for="ch" forName="accent_5" refType="w"/>
                <dgm:constr type="ctrXOff" for="ch" forName="accent_5" refType="h" fact="-0.1809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h" for="ch" forName="accent_6" refType="h" fact="0.1316"/>
                <dgm:constr type="w" for="ch" forName="accent_6" refType="h" refFor="ch" refForName="accent_6" op="equ"/>
                <dgm:constr type="ctrY" for="ch" forName="accent_6" refType="h" fact="0.8947"/>
                <dgm:constr type="ctrX" for="ch" forName="accent_6" refType="w"/>
                <dgm:constr type="ctrXOff" for="ch" forName="accent_6" refType="h" fact="-0.0943"/>
                <dgm:constr type="r" for="ch" forName="text_6" refType="ctrX" refFor="ch" refForName="accent_6"/>
                <dgm:constr type="rOff" for="ch" forName="text_6" refType="ctrXOff" refFor="ch" refForName="accent_6"/>
                <dgm:constr type="l" for="ch" forName="text_6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rMarg" for="ch" forName="text_6" refType="w" refFor="ch" refForName="accent_6" fact="1.8"/>
                <dgm:constr type="primFontSz" for="ch" ptType="node" op="equ" val="65"/>
              </dgm:constrLst>
            </dgm:if>
            <dgm:else name="Name20">
              <dgm:constrLst>
                <dgm:constr type="h" for="ch" forName="cycle" refType="h"/>
                <dgm:constr type="w" for="ch" forName="cycle" refType="h" refFor="ch" refForName="cycle" fact="0.26"/>
                <dgm:constr type="r" for="ch" forName="cycle" refType="w"/>
                <dgm:constr type="ctrY" for="ch" forName="cycle" refType="h" fact="0.5"/>
                <dgm:constr type="diam" for="ch" forName="cycle" refType="h" fact="1.344"/>
                <dgm:constr type="h" for="ch" forName="accent_1" refType="h" fact="0.1136"/>
                <dgm:constr type="w" for="ch" forName="accent_1" refType="h" refFor="ch" refForName="accent_1" op="equ"/>
                <dgm:constr type="ctrY" for="ch" forName="accent_1" refType="h" fact="0.0909"/>
                <dgm:constr type="ctrX" for="ch" forName="accent_1" refType="w"/>
                <dgm:constr type="ctrXOff" for="ch" forName="accent_1" refType="h" fact="-0.0835"/>
                <dgm:constr type="r" for="ch" forName="text_1" refType="ctrX" refFor="ch" refForName="accent_1"/>
                <dgm:constr type="rOff" for="ch" forName="text_1" refType="ctrXOff" refFor="ch" refForName="accent_1"/>
                <dgm:constr type="l" for="ch" forName="text_1"/>
                <dgm:constr type="w" for="ch" forName="text_1" refType="h" refFor="ch" refForName="text_1" op="gte"/>
                <dgm:constr type="h" for="ch" forName="text_1" refType="h" refFor="ch" refForName="accent_1" fact="0.8"/>
                <dgm:constr type="ctrY" for="ch" forName="text_1" refType="ctrY" refFor="ch" refForName="accent_1"/>
                <dgm:constr type="rMarg" for="ch" forName="text_1" refType="w" refFor="ch" refForName="accent_1" fact="1.8"/>
                <dgm:constr type="h" for="ch" forName="accent_2" refType="h" fact="0.1136"/>
                <dgm:constr type="w" for="ch" forName="accent_2" refType="h" refFor="ch" refForName="accent_2" op="equ"/>
                <dgm:constr type="ctrY" for="ch" forName="accent_2" refType="h" fact="0.2273"/>
                <dgm:constr type="ctrX" for="ch" forName="accent_2" refType="w"/>
                <dgm:constr type="ctrXOff" for="ch" forName="accent_2" refType="h" fact="-0.1658"/>
                <dgm:constr type="r" for="ch" forName="text_2" refType="ctrX" refFor="ch" refForName="accent_2"/>
                <dgm:constr type="rOff" for="ch" forName="text_2" refType="ctrXOff" refFor="ch" refForName="accent_2"/>
                <dgm:constr type="l" for="ch" forName="text_2"/>
                <dgm:constr type="w" for="ch" forName="text_2" refType="h" refFor="ch" refForName="text_2" op="gte"/>
                <dgm:constr type="h" for="ch" forName="text_2" refType="h" refFor="ch" refForName="accent_2" fact="0.8"/>
                <dgm:constr type="ctrY" for="ch" forName="text_2" refType="ctrY" refFor="ch" refForName="accent_2"/>
                <dgm:constr type="rMarg" for="ch" forName="text_2" refType="w" refFor="ch" refForName="accent_2" fact="1.8"/>
                <dgm:constr type="h" for="ch" forName="accent_3" refType="h" fact="0.1136"/>
                <dgm:constr type="w" for="ch" forName="accent_3" refType="h" refFor="ch" refForName="accent_3" op="equ"/>
                <dgm:constr type="ctrY" for="ch" forName="accent_3" refType="h" fact="0.3636"/>
                <dgm:constr type="ctrX" for="ch" forName="accent_3" refType="w"/>
                <dgm:constr type="ctrXOff" for="ch" forName="accent_3" refType="h" fact="-0.2109"/>
                <dgm:constr type="r" for="ch" forName="text_3" refType="ctrX" refFor="ch" refForName="accent_3"/>
                <dgm:constr type="rOff" for="ch" forName="text_3" refType="ctrXOff" refFor="ch" refForName="accent_3"/>
                <dgm:constr type="l" for="ch" forName="text_3"/>
                <dgm:constr type="w" for="ch" forName="text_3" refType="h" refFor="ch" refForName="text_3" op="gte"/>
                <dgm:constr type="h" for="ch" forName="text_3" refType="h" refFor="ch" refForName="accent_3" fact="0.8"/>
                <dgm:constr type="ctrY" for="ch" forName="text_3" refType="ctrY" refFor="ch" refForName="accent_3"/>
                <dgm:constr type="rMarg" for="ch" forName="text_3" refType="w" refFor="ch" refForName="accent_3" fact="1.8"/>
                <dgm:constr type="h" for="ch" forName="accent_4" refType="h" fact="0.1136"/>
                <dgm:constr type="w" for="ch" forName="accent_4" refType="h" refFor="ch" refForName="accent_4" op="equ"/>
                <dgm:constr type="ctrY" for="ch" forName="accent_4" refType="h" fact="0.5"/>
                <dgm:constr type="ctrX" for="ch" forName="accent_4" refType="w"/>
                <dgm:constr type="ctrXOff" for="ch" forName="accent_4" refType="h" fact="-0.2253"/>
                <dgm:constr type="r" for="ch" forName="text_4" refType="ctrX" refFor="ch" refForName="accent_4"/>
                <dgm:constr type="rOff" for="ch" forName="text_4" refType="ctrXOff" refFor="ch" refForName="accent_4"/>
                <dgm:constr type="l" for="ch" forName="text_4"/>
                <dgm:constr type="w" for="ch" forName="text_4" refType="h" refFor="ch" refForName="text_4" op="gte"/>
                <dgm:constr type="h" for="ch" forName="text_4" refType="h" refFor="ch" refForName="accent_4" fact="0.8"/>
                <dgm:constr type="ctrY" for="ch" forName="text_4" refType="ctrY" refFor="ch" refForName="accent_4"/>
                <dgm:constr type="rMarg" for="ch" forName="text_4" refType="w" refFor="ch" refForName="accent_4" fact="1.8"/>
                <dgm:constr type="h" for="ch" forName="accent_5" refType="h" fact="0.1136"/>
                <dgm:constr type="w" for="ch" forName="accent_5" refType="h" refFor="ch" refForName="accent_5" op="equ"/>
                <dgm:constr type="ctrY" for="ch" forName="accent_5" refType="h" fact="0.6364"/>
                <dgm:constr type="ctrX" for="ch" forName="accent_5" refType="w"/>
                <dgm:constr type="ctrXOff" for="ch" forName="accent_5" refType="h" fact="-0.2109"/>
                <dgm:constr type="r" for="ch" forName="text_5" refType="ctrX" refFor="ch" refForName="accent_5"/>
                <dgm:constr type="rOff" for="ch" forName="text_5" refType="ctrXOff" refFor="ch" refForName="accent_5"/>
                <dgm:constr type="l" for="ch" forName="text_5"/>
                <dgm:constr type="w" for="ch" forName="text_5" refType="h" refFor="ch" refForName="text_5" op="gte"/>
                <dgm:constr type="h" for="ch" forName="text_5" refType="h" refFor="ch" refForName="accent_5" fact="0.8"/>
                <dgm:constr type="ctrY" for="ch" forName="text_5" refType="ctrY" refFor="ch" refForName="accent_5"/>
                <dgm:constr type="rMarg" for="ch" forName="text_5" refType="w" refFor="ch" refForName="accent_5" fact="1.8"/>
                <dgm:constr type="h" for="ch" forName="accent_6" refType="h" fact="0.1136"/>
                <dgm:constr type="w" for="ch" forName="accent_6" refType="h" refFor="ch" refForName="accent_6" op="equ"/>
                <dgm:constr type="ctrY" for="ch" forName="accent_6" refType="h" fact="0.7727"/>
                <dgm:constr type="ctrX" for="ch" forName="accent_6" refType="w"/>
                <dgm:constr type="ctrXOff" for="ch" forName="accent_6" refType="h" fact="-0.1658"/>
                <dgm:constr type="r" for="ch" forName="text_6" refType="ctrX" refFor="ch" refForName="accent_6"/>
                <dgm:constr type="rOff" for="ch" forName="text_6" refType="ctrXOff" refFor="ch" refForName="accent_6"/>
                <dgm:constr type="l" for="ch" forName="text_6"/>
                <dgm:constr type="w" for="ch" forName="text_6" refType="h" refFor="ch" refForName="text_6" op="gte"/>
                <dgm:constr type="h" for="ch" forName="text_6" refType="h" refFor="ch" refForName="accent_6" fact="0.8"/>
                <dgm:constr type="ctrY" for="ch" forName="text_6" refType="ctrY" refFor="ch" refForName="accent_6"/>
                <dgm:constr type="rMarg" for="ch" forName="text_6" refType="w" refFor="ch" refForName="accent_6" fact="1.8"/>
                <dgm:constr type="h" for="ch" forName="accent_7" refType="h" fact="0.1136"/>
                <dgm:constr type="w" for="ch" forName="accent_7" refType="h" refFor="ch" refForName="accent_7" op="equ"/>
                <dgm:constr type="ctrY" for="ch" forName="accent_7" refType="h" fact="0.9091"/>
                <dgm:constr type="ctrX" for="ch" forName="accent_7" refType="w"/>
                <dgm:constr type="ctrXOff" for="ch" forName="accent_7" refType="h" fact="-0.0835"/>
                <dgm:constr type="r" for="ch" forName="text_7" refType="ctrX" refFor="ch" refForName="accent_7"/>
                <dgm:constr type="rOff" for="ch" forName="text_7" refType="ctrXOff" refFor="ch" refForName="accent_7"/>
                <dgm:constr type="l" for="ch" forName="text_7"/>
                <dgm:constr type="w" for="ch" forName="text_7" refType="h" refFor="ch" refForName="text_7" op="gte"/>
                <dgm:constr type="h" for="ch" forName="text_7" refType="h" refFor="ch" refForName="accent_7" fact="0.8"/>
                <dgm:constr type="ctrY" for="ch" forName="text_7" refType="ctrY" refFor="ch" refForName="accent_7"/>
                <dgm:constr type="rMarg" for="ch" forName="text_7" refType="w" refFor="ch" refForName="accent_7" fact="1.8"/>
                <dgm:constr type="primFontSz" for="ch" ptType="node" op="equ" val="65"/>
              </dgm:constrLst>
            </dgm:else>
          </dgm:choose>
        </dgm:else>
      </dgm:choose>
      <dgm:layoutNode name="cycle">
        <dgm:choose name="Name21">
          <dgm:if name="Name22" func="var" arg="dir" op="equ" val="norm">
            <dgm:alg type="cycle">
              <dgm:param type="stAng" val="45"/>
              <dgm:param type="spanAng" val="90"/>
            </dgm:alg>
          </dgm:if>
          <dgm:else name="Name23">
            <dgm:alg type="cycle">
              <dgm:param type="stAng" val="225"/>
              <dgm:param type="spanAng" val="90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val="1"/>
          <dgm:constr type="h" for="ch" val="1"/>
          <dgm:constr type="diam" for="ch" forName="conn" refType="diam"/>
        </dgm:constrLst>
        <dgm:layoutNode name="srcNode">
          <dgm:alg type="sp"/>
          <dgm:shape xmlns:r="http://schemas.openxmlformats.org/officeDocument/2006/relationships" type="rect" r:blip="" hideGeom="1">
            <dgm:adjLst/>
          </dgm:shape>
          <dgm:presOf/>
        </dgm:layoutNode>
        <dgm:layoutNode name="conn" styleLbl="parChTrans1D2">
          <dgm:alg type="conn">
            <dgm:param type="connRout" val="curve"/>
            <dgm:param type="srcNode" val="srcNode"/>
            <dgm:param type="dstNode" val="dstNode"/>
            <dgm:param type="begPts" val="ctr"/>
            <dgm:param type="endPts" val="ctr"/>
            <dgm:param type="endSty" val="noArr"/>
          </dgm:alg>
          <dgm:shape xmlns:r="http://schemas.openxmlformats.org/officeDocument/2006/relationships" type="conn" r:blip="">
            <dgm:adjLst/>
          </dgm:shape>
          <dgm:presOf axis="desOrSelf" ptType="sibTrans" hideLastTrans="0" st="0" cnt="1"/>
          <dgm:constrLst>
            <dgm:constr type="begPad"/>
            <dgm:constr type="endPad"/>
          </dgm:constrLst>
        </dgm:layoutNode>
        <dgm:layoutNode name="extraNode">
          <dgm:alg type="sp"/>
          <dgm:shape xmlns:r="http://schemas.openxmlformats.org/officeDocument/2006/relationships" type="rect" r:blip="" hideGeom="1">
            <dgm:adjLst/>
          </dgm:shape>
          <dgm:presOf/>
        </dgm:layoutNode>
        <dgm:layoutNode name="dstNode">
          <dgm:alg type="sp"/>
          <dgm:shape xmlns:r="http://schemas.openxmlformats.org/officeDocument/2006/relationships" type="rect" r:blip="" hideGeom="1">
            <dgm:adjLst/>
          </dgm:shape>
          <dgm:presOf/>
        </dgm:layoutNode>
      </dgm:layoutNode>
      <dgm:forEach name="wrapper" axis="self" ptType="parTrans">
        <dgm:forEach name="wrapper2" axis="self" ptType="sibTrans" st="2">
          <dgm:forEach name="accentRepeat" axis="self">
            <dgm:layoutNode name="accentRepeatNode" styleLbl="solidFgAcc1">
              <dgm:alg type="sp"/>
              <dgm:shape xmlns:r="http://schemas.openxmlformats.org/officeDocument/2006/relationships" type="ellipse" r:blip="">
                <dgm:adjLst/>
              </dgm:shape>
              <dgm:presOf/>
            </dgm:layoutNode>
          </dgm:forEach>
        </dgm:forEach>
      </dgm:forEach>
      <dgm:forEach name="Name24" axis="ch" ptType="node" cnt="1">
        <dgm:layoutNode name="text_1" styleLbl="node1">
          <dgm:varLst>
            <dgm:bulletEnabled val="1"/>
          </dgm:varLst>
          <dgm:choose name="Name25">
            <dgm:if name="Name2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2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1">
          <dgm:alg type="sp"/>
          <dgm:shape xmlns:r="http://schemas.openxmlformats.org/officeDocument/2006/relationships" r:blip="">
            <dgm:adjLst/>
          </dgm:shape>
          <dgm:presOf/>
          <dgm:constrLst/>
          <dgm:forEach name="Name28" ref="accentRepeat"/>
        </dgm:layoutNode>
      </dgm:forEach>
      <dgm:forEach name="Name29" axis="ch" ptType="node" st="2" cnt="1">
        <dgm:layoutNode name="text_2" styleLbl="node1">
          <dgm:varLst>
            <dgm:bulletEnabled val="1"/>
          </dgm:varLst>
          <dgm:choose name="Name30">
            <dgm:if name="Name3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3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2">
          <dgm:alg type="sp"/>
          <dgm:shape xmlns:r="http://schemas.openxmlformats.org/officeDocument/2006/relationships" r:blip="">
            <dgm:adjLst/>
          </dgm:shape>
          <dgm:presOf/>
          <dgm:constrLst/>
          <dgm:forEach name="Name33" ref="accentRepeat"/>
        </dgm:layoutNode>
      </dgm:forEach>
      <dgm:forEach name="Name34" axis="ch" ptType="node" st="3" cnt="1">
        <dgm:layoutNode name="text_3" styleLbl="node1">
          <dgm:varLst>
            <dgm:bulletEnabled val="1"/>
          </dgm:varLst>
          <dgm:choose name="Name35">
            <dgm:if name="Name3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3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3">
          <dgm:alg type="sp"/>
          <dgm:shape xmlns:r="http://schemas.openxmlformats.org/officeDocument/2006/relationships" r:blip="">
            <dgm:adjLst/>
          </dgm:shape>
          <dgm:presOf/>
          <dgm:constrLst/>
          <dgm:forEach name="Name38" ref="accentRepeat"/>
        </dgm:layoutNode>
      </dgm:forEach>
      <dgm:forEach name="Name39" axis="ch" ptType="node" st="4" cnt="1">
        <dgm:layoutNode name="text_4" styleLbl="node1">
          <dgm:varLst>
            <dgm:bulletEnabled val="1"/>
          </dgm:varLst>
          <dgm:choose name="Name40">
            <dgm:if name="Name4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4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4">
          <dgm:alg type="sp"/>
          <dgm:shape xmlns:r="http://schemas.openxmlformats.org/officeDocument/2006/relationships" r:blip="">
            <dgm:adjLst/>
          </dgm:shape>
          <dgm:presOf/>
          <dgm:constrLst/>
          <dgm:forEach name="Name43" ref="accentRepeat"/>
        </dgm:layoutNode>
      </dgm:forEach>
      <dgm:forEach name="Name44" axis="ch" ptType="node" st="5" cnt="1">
        <dgm:layoutNode name="text_5" styleLbl="node1">
          <dgm:varLst>
            <dgm:bulletEnabled val="1"/>
          </dgm:varLst>
          <dgm:choose name="Name45">
            <dgm:if name="Name4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4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5">
          <dgm:alg type="sp"/>
          <dgm:shape xmlns:r="http://schemas.openxmlformats.org/officeDocument/2006/relationships" r:blip="">
            <dgm:adjLst/>
          </dgm:shape>
          <dgm:presOf/>
          <dgm:constrLst/>
          <dgm:forEach name="Name48" ref="accentRepeat"/>
        </dgm:layoutNode>
      </dgm:forEach>
      <dgm:forEach name="Name49" axis="ch" ptType="node" st="6" cnt="1">
        <dgm:layoutNode name="text_6" styleLbl="node1">
          <dgm:varLst>
            <dgm:bulletEnabled val="1"/>
          </dgm:varLst>
          <dgm:choose name="Name50">
            <dgm:if name="Name51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52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6">
          <dgm:alg type="sp"/>
          <dgm:shape xmlns:r="http://schemas.openxmlformats.org/officeDocument/2006/relationships" r:blip="">
            <dgm:adjLst/>
          </dgm:shape>
          <dgm:presOf/>
          <dgm:constrLst/>
          <dgm:forEach name="Name53" ref="accentRepeat"/>
        </dgm:layoutNode>
      </dgm:forEach>
      <dgm:forEach name="Name54" axis="ch" ptType="node" st="7" cnt="1">
        <dgm:layoutNode name="text_7" styleLbl="node1">
          <dgm:varLst>
            <dgm:bulletEnabled val="1"/>
          </dgm:varLst>
          <dgm:choose name="Name55">
            <dgm:if name="Name56" func="var" arg="dir" op="equ" val="norm">
              <dgm:alg type="tx">
                <dgm:param type="parTxLTRAlign" val="l"/>
                <dgm:param type="shpTxLTRAlignCh" val="l"/>
                <dgm:param type="parTxRTLAlign" val="l"/>
                <dgm:param type="shpTxRTLAlignCh" val="l"/>
              </dgm:alg>
            </dgm:if>
            <dgm:else name="Name57">
              <dgm:alg type="tx">
                <dgm:param type="parTxLTRAlign" val="r"/>
                <dgm:param type="shpTxLTRAlignCh" val="r"/>
                <dgm:param type="parTxRTLAlign" val="r"/>
                <dgm:param type="shpTxRTLAlignCh" val="r"/>
              </dgm:alg>
            </dgm:else>
          </dgm:choose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primFontSz" val="65"/>
            <dgm:constr type="lMarg" refType="primFontSz" fact="0.2"/>
            <dgm:constr type="rMarg" refType="primFontSz" fact="0.2"/>
            <dgm:constr type="tMarg" refType="primFontSz" fact="0.2"/>
            <dgm:constr type="bMarg" refType="primFontSz" fact="0.2"/>
          </dgm:constrLst>
          <dgm:ruleLst>
            <dgm:rule type="primFontSz" val="5" fact="NaN" max="NaN"/>
          </dgm:ruleLst>
        </dgm:layoutNode>
        <dgm:layoutNode name="accent_7">
          <dgm:alg type="sp"/>
          <dgm:shape xmlns:r="http://schemas.openxmlformats.org/officeDocument/2006/relationships" r:blip="">
            <dgm:adjLst/>
          </dgm:shape>
          <dgm:presOf/>
          <dgm:constrLst/>
          <dgm:forEach name="Name58" ref="accentRepeat"/>
        </dgm:layoutNode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#9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#10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#1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#12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Равнобедренный треугольник 6"/>
          <p:cNvSpPr/>
          <p:nvPr/>
        </p:nvSpPr>
        <p:spPr>
          <a:xfrm rot="16200000">
            <a:off x="7553325" y="5254626"/>
            <a:ext cx="1893887" cy="1293812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/>
          <a:lstStyle>
            <a:lvl1pPr algn="r">
              <a:defRPr sz="44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5" name="Дата 27"/>
          <p:cNvSpPr>
            <a:spLocks noGrp="1"/>
          </p:cNvSpPr>
          <p:nvPr>
            <p:ph type="dt" sz="half" idx="10"/>
          </p:nvPr>
        </p:nvSpPr>
        <p:spPr>
          <a:xfrm>
            <a:off x="1371600" y="6011863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pPr>
              <a:defRPr/>
            </a:pPr>
            <a:fld id="{1C7973C3-8C4D-42B7-9959-F05166DAC0B0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6" name="Нижний колонтитул 16"/>
          <p:cNvSpPr>
            <a:spLocks noGrp="1"/>
          </p:cNvSpPr>
          <p:nvPr>
            <p:ph type="ftr" sz="quarter" idx="11"/>
          </p:nvPr>
        </p:nvSpPr>
        <p:spPr>
          <a:xfrm>
            <a:off x="1371600" y="5649913"/>
            <a:ext cx="5791200" cy="365125"/>
          </a:xfrm>
        </p:spPr>
        <p:txBody>
          <a:bodyPr tIns="0" bIns="0"/>
          <a:lstStyle>
            <a:lvl1pPr algn="r">
              <a:defRPr sz="11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8391525" y="5753100"/>
            <a:ext cx="503238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27F164BC-CC47-4A4C-8A37-026A79FCF2E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514088-032C-4683-B2EF-B455185E1AED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6CED6B-C8AE-4E4D-8512-008652EC081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5FF900-27B0-4ECB-84BC-1AF5557FCA83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8FE63A-D2CF-4C68-925F-C1B1ACCBEFA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4791075" y="6480175"/>
            <a:ext cx="2133600" cy="3016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637FCB-FF10-46E5-9A23-A888935903B1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457200" y="6481763"/>
            <a:ext cx="4259263" cy="300037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DCD60-931D-40EC-8F7B-94FAA6B9176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ый треугольник 8"/>
          <p:cNvSpPr/>
          <p:nvPr/>
        </p:nvSpPr>
        <p:spPr>
          <a:xfrm flipV="1">
            <a:off x="6350" y="6350"/>
            <a:ext cx="9131300" cy="6837363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Равнобедренный треугольник 7"/>
          <p:cNvSpPr/>
          <p:nvPr/>
        </p:nvSpPr>
        <p:spPr>
          <a:xfrm rot="5400000" flipV="1">
            <a:off x="7553325" y="309563"/>
            <a:ext cx="1893888" cy="1293812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6" name="Прямая соединительная линия 10"/>
          <p:cNvCxnSpPr/>
          <p:nvPr/>
        </p:nvCxnSpPr>
        <p:spPr>
          <a:xfrm rot="10800000">
            <a:off x="6469063" y="9525"/>
            <a:ext cx="2673350" cy="1900238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Прямая соединительная линия 9"/>
          <p:cNvCxnSpPr/>
          <p:nvPr/>
        </p:nvCxnSpPr>
        <p:spPr>
          <a:xfrm flipV="1">
            <a:off x="0" y="6350"/>
            <a:ext cx="9137650" cy="6845300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/>
          <a:lstStyle>
            <a:lvl1pPr marL="0" algn="l">
              <a:buNone/>
              <a:defRPr sz="3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>
          <a:xfrm>
            <a:off x="6956425" y="6477000"/>
            <a:ext cx="2133600" cy="3048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DB2CDF0-09F3-4D3F-B529-2B2B488A99FB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2619375" y="6481763"/>
            <a:ext cx="4260850" cy="300037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8450263" y="809625"/>
            <a:ext cx="503237" cy="3000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467E48-CF13-4F0C-B3C4-EC070B5CB1C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DB0414-1D91-4E61-9F06-B78CDA03430C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6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A9E6B7-7B78-4446-AD19-1691E743E13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>
          <a:xfrm>
            <a:off x="4791075" y="6481763"/>
            <a:ext cx="2130425" cy="3016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002485-D709-487D-B2D6-5B3081A3CC68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>
          <a:xfrm>
            <a:off x="457200" y="6481763"/>
            <a:ext cx="4260850" cy="3016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>
          <a:xfrm>
            <a:off x="7589838" y="6483350"/>
            <a:ext cx="503237" cy="301625"/>
          </a:xfrm>
        </p:spPr>
        <p:txBody>
          <a:bodyPr/>
          <a:lstStyle>
            <a:lvl1pPr algn="ctr">
              <a:defRPr/>
            </a:lvl1pPr>
          </a:lstStyle>
          <a:p>
            <a:pPr>
              <a:defRPr/>
            </a:pPr>
            <a:fld id="{2C1CD020-A118-4C05-9AD3-DC91F0A1E64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E43C90-B5D0-4597-9901-5FA9985E92E8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4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046682-E1A1-43AA-9461-AB54AAC9A19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797A50-58E3-4CA8-9812-3C1C7656FA48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470358-A975-4B29-B9CE-4585154F358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278563" y="6556375"/>
            <a:ext cx="2133600" cy="301625"/>
          </a:xfrm>
        </p:spPr>
        <p:txBody>
          <a:bodyPr/>
          <a:lstStyle>
            <a:lvl1pPr>
              <a:defRPr sz="900"/>
            </a:lvl1pPr>
          </a:lstStyle>
          <a:p>
            <a:pPr>
              <a:defRPr/>
            </a:pPr>
            <a:fld id="{B889EFE6-E304-4992-A595-A0D683386E5E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1135063" y="6556375"/>
            <a:ext cx="5143500" cy="301625"/>
          </a:xfrm>
        </p:spPr>
        <p:txBody>
          <a:bodyPr/>
          <a:lstStyle>
            <a:lvl1pPr>
              <a:defRPr sz="9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410575" y="6556375"/>
            <a:ext cx="503238" cy="301625"/>
          </a:xfrm>
        </p:spPr>
        <p:txBody>
          <a:bodyPr/>
          <a:lstStyle>
            <a:lvl1pPr>
              <a:defRPr sz="900"/>
            </a:lvl1pPr>
          </a:lstStyle>
          <a:p>
            <a:pPr>
              <a:defRPr/>
            </a:pPr>
            <a:fld id="{6EDFC197-766D-45D7-87E3-46008E3D75F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>
            <a:normAutofit/>
          </a:bodyPr>
          <a:lstStyle>
            <a:lvl1pPr marL="0" indent="0">
              <a:buNone/>
              <a:defRPr sz="3200"/>
            </a:lvl1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108700" y="6556375"/>
            <a:ext cx="2101850" cy="301625"/>
          </a:xfrm>
        </p:spPr>
        <p:txBody>
          <a:bodyPr/>
          <a:lstStyle>
            <a:lvl1pPr>
              <a:defRPr sz="900"/>
            </a:lvl1pPr>
          </a:lstStyle>
          <a:p>
            <a:pPr>
              <a:defRPr/>
            </a:pPr>
            <a:fld id="{7CEECDF2-8B96-417B-B525-3D5CC4D9DDE2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1169988" y="6557963"/>
            <a:ext cx="4948237" cy="301625"/>
          </a:xfrm>
        </p:spPr>
        <p:txBody>
          <a:bodyPr/>
          <a:lstStyle>
            <a:lvl1pPr>
              <a:defRPr sz="9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216900" y="6556375"/>
            <a:ext cx="366713" cy="301625"/>
          </a:xfrm>
        </p:spPr>
        <p:txBody>
          <a:bodyPr/>
          <a:lstStyle>
            <a:lvl1pPr algn="ctr">
              <a:defRPr sz="900"/>
            </a:lvl1pPr>
          </a:lstStyle>
          <a:p>
            <a:pPr>
              <a:defRPr/>
            </a:pPr>
            <a:fld id="{12B0E4C0-15CA-47DB-A7A2-88C74685950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Прямоугольный треугольник 10"/>
          <p:cNvSpPr/>
          <p:nvPr/>
        </p:nvSpPr>
        <p:spPr>
          <a:xfrm>
            <a:off x="6350" y="14288"/>
            <a:ext cx="9131300" cy="6837362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8" name="Прямая соединительная линия 7"/>
          <p:cNvCxnSpPr/>
          <p:nvPr/>
        </p:nvCxnSpPr>
        <p:spPr>
          <a:xfrm>
            <a:off x="0" y="6350"/>
            <a:ext cx="9137650" cy="6845300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Прямая соединительная линия 8"/>
          <p:cNvCxnSpPr/>
          <p:nvPr/>
        </p:nvCxnSpPr>
        <p:spPr>
          <a:xfrm rot="10800000" flipV="1">
            <a:off x="6469063" y="4948238"/>
            <a:ext cx="2673350" cy="1900237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268288"/>
            <a:ext cx="8229600" cy="1398587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30" name="Текст 12"/>
          <p:cNvSpPr>
            <a:spLocks noGrp="1"/>
          </p:cNvSpPr>
          <p:nvPr>
            <p:ph type="body" idx="1"/>
          </p:nvPr>
        </p:nvSpPr>
        <p:spPr bwMode="auto">
          <a:xfrm>
            <a:off x="457200" y="1882775"/>
            <a:ext cx="82296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4791075" y="6481763"/>
            <a:ext cx="2133600" cy="301625"/>
          </a:xfrm>
          <a:prstGeom prst="rect">
            <a:avLst/>
          </a:prstGeom>
        </p:spPr>
        <p:txBody>
          <a:bodyPr vert="horz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 b="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fld id="{2E04679F-A753-449E-BEB4-BB52B82FC24D}" type="datetimeFigureOut">
              <a:rPr lang="ru-RU"/>
              <a:pPr>
                <a:defRPr/>
              </a:pPr>
              <a:t>08.06.2011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457200" y="6481763"/>
            <a:ext cx="4259263" cy="301625"/>
          </a:xfrm>
          <a:prstGeom prst="rect">
            <a:avLst/>
          </a:prstGeom>
        </p:spPr>
        <p:txBody>
          <a:bodyPr vert="horz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7589838" y="6481763"/>
            <a:ext cx="503237" cy="301625"/>
          </a:xfrm>
          <a:prstGeom prst="rect">
            <a:avLst/>
          </a:prstGeom>
        </p:spPr>
        <p:txBody>
          <a:bodyPr vert="horz" anchor="b"/>
          <a:lstStyle>
            <a:lvl1pPr algn="ct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fld id="{C918DC83-30C3-4B8D-A835-C2A90DA7374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2" r:id="rId1"/>
    <p:sldLayoutId id="2147483673" r:id="rId2"/>
    <p:sldLayoutId id="2147483674" r:id="rId3"/>
    <p:sldLayoutId id="2147483671" r:id="rId4"/>
    <p:sldLayoutId id="2147483675" r:id="rId5"/>
    <p:sldLayoutId id="2147483670" r:id="rId6"/>
    <p:sldLayoutId id="2147483669" r:id="rId7"/>
    <p:sldLayoutId id="2147483676" r:id="rId8"/>
    <p:sldLayoutId id="2147483677" r:id="rId9"/>
    <p:sldLayoutId id="2147483668" r:id="rId10"/>
    <p:sldLayoutId id="2147483667" r:id="rId11"/>
  </p:sldLayoutIdLst>
  <p:txStyles>
    <p:titleStyle>
      <a:lvl1pPr marL="484188" indent="-484188" algn="l" rtl="0" eaLnBrk="0" fontAlgn="base" hangingPunct="0">
        <a:spcBef>
          <a:spcPct val="0"/>
        </a:spcBef>
        <a:spcAft>
          <a:spcPct val="0"/>
        </a:spcAft>
        <a:defRPr sz="4200" kern="1200">
          <a:ln w="6350">
            <a:solidFill>
              <a:schemeClr val="accent1">
                <a:shade val="43000"/>
              </a:schemeClr>
            </a:solidFill>
          </a:ln>
          <a:solidFill>
            <a:srgbClr val="65C0E0"/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  <a:lvl2pPr marL="484188" indent="-484188" algn="l" rtl="0" eaLnBrk="0" fontAlgn="base" hangingPunct="0">
        <a:spcBef>
          <a:spcPct val="0"/>
        </a:spcBef>
        <a:spcAft>
          <a:spcPct val="0"/>
        </a:spcAft>
        <a:defRPr sz="4200">
          <a:solidFill>
            <a:srgbClr val="65C0E0"/>
          </a:solidFill>
          <a:latin typeface="Century Gothic" pitchFamily="34" charset="0"/>
        </a:defRPr>
      </a:lvl2pPr>
      <a:lvl3pPr marL="484188" indent="-484188" algn="l" rtl="0" eaLnBrk="0" fontAlgn="base" hangingPunct="0">
        <a:spcBef>
          <a:spcPct val="0"/>
        </a:spcBef>
        <a:spcAft>
          <a:spcPct val="0"/>
        </a:spcAft>
        <a:defRPr sz="4200">
          <a:solidFill>
            <a:srgbClr val="65C0E0"/>
          </a:solidFill>
          <a:latin typeface="Century Gothic" pitchFamily="34" charset="0"/>
        </a:defRPr>
      </a:lvl3pPr>
      <a:lvl4pPr marL="484188" indent="-484188" algn="l" rtl="0" eaLnBrk="0" fontAlgn="base" hangingPunct="0">
        <a:spcBef>
          <a:spcPct val="0"/>
        </a:spcBef>
        <a:spcAft>
          <a:spcPct val="0"/>
        </a:spcAft>
        <a:defRPr sz="4200">
          <a:solidFill>
            <a:srgbClr val="65C0E0"/>
          </a:solidFill>
          <a:latin typeface="Century Gothic" pitchFamily="34" charset="0"/>
        </a:defRPr>
      </a:lvl4pPr>
      <a:lvl5pPr marL="484188" indent="-484188" algn="l" rtl="0" eaLnBrk="0" fontAlgn="base" hangingPunct="0">
        <a:spcBef>
          <a:spcPct val="0"/>
        </a:spcBef>
        <a:spcAft>
          <a:spcPct val="0"/>
        </a:spcAft>
        <a:defRPr sz="4200">
          <a:solidFill>
            <a:srgbClr val="65C0E0"/>
          </a:solidFill>
          <a:latin typeface="Century Gothic" pitchFamily="34" charset="0"/>
        </a:defRPr>
      </a:lvl5pPr>
      <a:lvl6pPr marL="941388" indent="-484188" algn="l" rtl="0" fontAlgn="base">
        <a:spcBef>
          <a:spcPct val="0"/>
        </a:spcBef>
        <a:spcAft>
          <a:spcPct val="0"/>
        </a:spcAft>
        <a:defRPr sz="4200">
          <a:solidFill>
            <a:srgbClr val="65C0E0"/>
          </a:solidFill>
          <a:latin typeface="Century Gothic" pitchFamily="34" charset="0"/>
        </a:defRPr>
      </a:lvl6pPr>
      <a:lvl7pPr marL="1398588" indent="-484188" algn="l" rtl="0" fontAlgn="base">
        <a:spcBef>
          <a:spcPct val="0"/>
        </a:spcBef>
        <a:spcAft>
          <a:spcPct val="0"/>
        </a:spcAft>
        <a:defRPr sz="4200">
          <a:solidFill>
            <a:srgbClr val="65C0E0"/>
          </a:solidFill>
          <a:latin typeface="Century Gothic" pitchFamily="34" charset="0"/>
        </a:defRPr>
      </a:lvl7pPr>
      <a:lvl8pPr marL="1855788" indent="-484188" algn="l" rtl="0" fontAlgn="base">
        <a:spcBef>
          <a:spcPct val="0"/>
        </a:spcBef>
        <a:spcAft>
          <a:spcPct val="0"/>
        </a:spcAft>
        <a:defRPr sz="4200">
          <a:solidFill>
            <a:srgbClr val="65C0E0"/>
          </a:solidFill>
          <a:latin typeface="Century Gothic" pitchFamily="34" charset="0"/>
        </a:defRPr>
      </a:lvl8pPr>
      <a:lvl9pPr marL="2312988" indent="-484188" algn="l" rtl="0" fontAlgn="base">
        <a:spcBef>
          <a:spcPct val="0"/>
        </a:spcBef>
        <a:spcAft>
          <a:spcPct val="0"/>
        </a:spcAft>
        <a:defRPr sz="4200">
          <a:solidFill>
            <a:srgbClr val="65C0E0"/>
          </a:solidFill>
          <a:latin typeface="Century Gothic" pitchFamily="34" charset="0"/>
        </a:defRPr>
      </a:lvl9pPr>
    </p:titleStyle>
    <p:bodyStyle>
      <a:lvl1pPr marL="447675" indent="-38258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"/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325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95000"/>
        <a:buFont typeface="Verdana" pitchFamily="34" charset="0"/>
        <a:buChar char="›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49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095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09550" algn="l" rtl="0" eaLnBrk="0" fontAlgn="base" hangingPunct="0">
        <a:spcBef>
          <a:spcPct val="20000"/>
        </a:spcBef>
        <a:spcAft>
          <a:spcPct val="0"/>
        </a:spcAft>
        <a:buClr>
          <a:srgbClr val="8EBFD1"/>
        </a:buClr>
        <a:buFont typeface="Wingdings 2" pitchFamily="18" charset="2"/>
        <a:buChar char=""/>
        <a:defRPr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diagramQuickStyle" Target="../diagrams/quickStyle4.xml"/><Relationship Id="rId3" Type="http://schemas.openxmlformats.org/officeDocument/2006/relationships/diagramLayout" Target="../diagrams/layout3.xml"/><Relationship Id="rId7" Type="http://schemas.openxmlformats.org/officeDocument/2006/relationships/diagramLayout" Target="../diagrams/layout4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openxmlformats.org/officeDocument/2006/relationships/diagramData" Target="../diagrams/data4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Relationship Id="rId9" Type="http://schemas.openxmlformats.org/officeDocument/2006/relationships/diagramColors" Target="../diagrams/colors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99592" y="980728"/>
            <a:ext cx="8062912" cy="1470025"/>
          </a:xfrm>
        </p:spPr>
        <p:txBody>
          <a:bodyPr/>
          <a:lstStyle/>
          <a:p>
            <a:pPr marL="484632" indent="0" eaLnBrk="1" fontAlgn="auto" hangingPunct="1">
              <a:spcAft>
                <a:spcPts val="0"/>
              </a:spcAft>
              <a:defRPr/>
            </a:pPr>
            <a:r>
              <a:rPr lang="ru-RU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Оптимизация бюджета </a:t>
            </a:r>
            <a:r>
              <a:rPr lang="ru-RU" dirty="0">
                <a:solidFill>
                  <a:schemeClr val="accent1">
                    <a:tint val="83000"/>
                    <a:satMod val="150000"/>
                  </a:schemeClr>
                </a:solidFill>
              </a:rPr>
              <a:t>капиталовложений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3276600" y="4437063"/>
            <a:ext cx="2519363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ru-RU"/>
          </a:p>
        </p:txBody>
      </p:sp>
      <p:sp>
        <p:nvSpPr>
          <p:cNvPr id="13316" name="Text Box 4"/>
          <p:cNvSpPr txBox="1">
            <a:spLocks noChangeArrowheads="1"/>
          </p:cNvSpPr>
          <p:nvPr/>
        </p:nvSpPr>
        <p:spPr bwMode="auto">
          <a:xfrm>
            <a:off x="4067175" y="4581525"/>
            <a:ext cx="1841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endParaRPr lang="ru-RU"/>
          </a:p>
        </p:txBody>
      </p:sp>
      <p:sp>
        <p:nvSpPr>
          <p:cNvPr id="13317" name="Text Box 5"/>
          <p:cNvSpPr txBox="1">
            <a:spLocks noChangeArrowheads="1"/>
          </p:cNvSpPr>
          <p:nvPr/>
        </p:nvSpPr>
        <p:spPr bwMode="auto">
          <a:xfrm>
            <a:off x="1835150" y="5084763"/>
            <a:ext cx="309721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000">
                <a:latin typeface="Times New Roman" pitchFamily="18" charset="0"/>
              </a:rPr>
              <a:t>Лекция 12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88640"/>
            <a:ext cx="8229600" cy="1399032"/>
          </a:xfrm>
        </p:spPr>
        <p:txBody>
          <a:bodyPr/>
          <a:lstStyle/>
          <a:p>
            <a:pPr marL="484632" indent="0" eaLnBrk="1" fontAlgn="auto" hangingPunct="1">
              <a:spcAft>
                <a:spcPts val="0"/>
              </a:spcAft>
              <a:defRPr/>
            </a:pPr>
            <a:r>
              <a:rPr lang="ru-RU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Капитальные вложения – это…</a:t>
            </a:r>
            <a:endParaRPr lang="ru-RU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14338" name="Объект 2"/>
          <p:cNvSpPr>
            <a:spLocks noGrp="1"/>
          </p:cNvSpPr>
          <p:nvPr>
            <p:ph idx="1"/>
          </p:nvPr>
        </p:nvSpPr>
        <p:spPr>
          <a:xfrm>
            <a:off x="457200" y="1882775"/>
            <a:ext cx="8229600" cy="4572000"/>
          </a:xfrm>
        </p:spPr>
        <p:txBody>
          <a:bodyPr/>
          <a:lstStyle/>
          <a:p>
            <a:pPr eaLnBrk="1" hangingPunct="1"/>
            <a:r>
              <a:rPr lang="ru-RU" smtClean="0"/>
              <a:t>инвестирование в создание и воспроизводство основных фондов предприятия; затраты, в результате которых происходит увеличение основных средств (строительные работы, монтажные работы, приобретение оборудования, закладка и выращивание многолетних насаждений)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484632" indent="0" eaLnBrk="1" fontAlgn="auto" hangingPunct="1">
              <a:spcAft>
                <a:spcPts val="0"/>
              </a:spcAft>
              <a:defRPr/>
            </a:pPr>
            <a:r>
              <a:rPr lang="ru-RU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Бюджет – это…</a:t>
            </a:r>
            <a:endParaRPr lang="ru-RU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15362" name="Объект 2"/>
          <p:cNvSpPr>
            <a:spLocks noGrp="1"/>
          </p:cNvSpPr>
          <p:nvPr>
            <p:ph idx="1"/>
          </p:nvPr>
        </p:nvSpPr>
        <p:spPr>
          <a:xfrm>
            <a:off x="457200" y="1882775"/>
            <a:ext cx="8229600" cy="4572000"/>
          </a:xfrm>
        </p:spPr>
        <p:txBody>
          <a:bodyPr/>
          <a:lstStyle/>
          <a:p>
            <a:pPr eaLnBrk="1" hangingPunct="1"/>
            <a:r>
              <a:rPr lang="ru-RU" smtClean="0"/>
              <a:t>(от старонормандского </a:t>
            </a:r>
            <a:r>
              <a:rPr lang="ru-RU" smtClean="0">
                <a:solidFill>
                  <a:srgbClr val="00B0F0"/>
                </a:solidFill>
              </a:rPr>
              <a:t>bougette</a:t>
            </a:r>
            <a:r>
              <a:rPr lang="ru-RU" smtClean="0"/>
              <a:t> — кошель, сумка, кожаный мешок) — схема доходов и расходов определённого лица (семьи, бизнеса, организации, государства и т. д.), устанавливаемая на определённый период времени, обычно на один год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484632" indent="0" eaLnBrk="1" fontAlgn="auto" hangingPunct="1">
              <a:spcAft>
                <a:spcPts val="0"/>
              </a:spcAft>
              <a:defRPr/>
            </a:pPr>
            <a:r>
              <a:rPr lang="ru-RU" dirty="0">
                <a:solidFill>
                  <a:schemeClr val="accent1">
                    <a:tint val="83000"/>
                    <a:satMod val="150000"/>
                  </a:schemeClr>
                </a:solidFill>
              </a:rPr>
              <a:t>Виды бюджетов</a:t>
            </a:r>
          </a:p>
        </p:txBody>
      </p:sp>
      <p:sp>
        <p:nvSpPr>
          <p:cNvPr id="16386" name="Объект 2"/>
          <p:cNvSpPr>
            <a:spLocks noGrp="1"/>
          </p:cNvSpPr>
          <p:nvPr>
            <p:ph idx="1"/>
          </p:nvPr>
        </p:nvSpPr>
        <p:spPr>
          <a:xfrm>
            <a:off x="457200" y="1882775"/>
            <a:ext cx="8229600" cy="4572000"/>
          </a:xfrm>
        </p:spPr>
        <p:txBody>
          <a:bodyPr/>
          <a:lstStyle/>
          <a:p>
            <a:pPr marL="63500" indent="0" eaLnBrk="1" hangingPunct="1">
              <a:buFont typeface="Wingdings 2" pitchFamily="18" charset="2"/>
              <a:buNone/>
            </a:pPr>
            <a:r>
              <a:rPr lang="ru-RU" smtClean="0"/>
              <a:t>Существует два основных вида бюджета:</a:t>
            </a:r>
          </a:p>
        </p:txBody>
      </p:sp>
      <p:graphicFrame>
        <p:nvGraphicFramePr>
          <p:cNvPr id="4" name="Схема 3"/>
          <p:cNvGraphicFramePr/>
          <p:nvPr/>
        </p:nvGraphicFramePr>
        <p:xfrm>
          <a:off x="1259632" y="2420888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1045838"/>
          </a:xfrm>
        </p:spPr>
        <p:txBody>
          <a:bodyPr/>
          <a:lstStyle/>
          <a:p>
            <a:pPr marL="484632" indent="0" eaLnBrk="1" fontAlgn="auto" hangingPunct="1">
              <a:spcAft>
                <a:spcPts val="0"/>
              </a:spcAft>
              <a:defRPr/>
            </a:pPr>
            <a:r>
              <a:rPr lang="ru-RU" dirty="0">
                <a:solidFill>
                  <a:schemeClr val="accent1">
                    <a:tint val="83000"/>
                    <a:satMod val="150000"/>
                  </a:schemeClr>
                </a:solidFill>
              </a:rPr>
              <a:t>Операционный бюджет</a:t>
            </a:r>
          </a:p>
        </p:txBody>
      </p:sp>
      <p:sp>
        <p:nvSpPr>
          <p:cNvPr id="17410" name="Объект 2"/>
          <p:cNvSpPr>
            <a:spLocks noGrp="1"/>
          </p:cNvSpPr>
          <p:nvPr>
            <p:ph idx="1"/>
          </p:nvPr>
        </p:nvSpPr>
        <p:spPr>
          <a:xfrm>
            <a:off x="468313" y="1341438"/>
            <a:ext cx="8229600" cy="5327650"/>
          </a:xfrm>
        </p:spPr>
        <p:txBody>
          <a:bodyPr/>
          <a:lstStyle/>
          <a:p>
            <a:pPr marL="63500" indent="0" eaLnBrk="1" hangingPunct="1">
              <a:buFont typeface="Wingdings 2" pitchFamily="18" charset="2"/>
              <a:buNone/>
            </a:pPr>
            <a:r>
              <a:rPr lang="ru-RU" sz="2400" smtClean="0"/>
              <a:t>включает в себя бюджет </a:t>
            </a:r>
            <a:r>
              <a:rPr lang="ru-RU" sz="2400" smtClean="0">
                <a:solidFill>
                  <a:srgbClr val="00B0F0"/>
                </a:solidFill>
              </a:rPr>
              <a:t>доходов</a:t>
            </a:r>
            <a:r>
              <a:rPr lang="ru-RU" sz="2400" smtClean="0"/>
              <a:t> и </a:t>
            </a:r>
            <a:r>
              <a:rPr lang="ru-RU" sz="2400" smtClean="0">
                <a:solidFill>
                  <a:srgbClr val="00B0F0"/>
                </a:solidFill>
              </a:rPr>
              <a:t>расходов</a:t>
            </a:r>
            <a:r>
              <a:rPr lang="ru-RU" sz="2400" smtClean="0"/>
              <a:t>, базой для разработки которого являются следующие бюджеты:</a:t>
            </a:r>
          </a:p>
        </p:txBody>
      </p:sp>
      <p:graphicFrame>
        <p:nvGraphicFramePr>
          <p:cNvPr id="4" name="Схема 3"/>
          <p:cNvGraphicFramePr/>
          <p:nvPr/>
        </p:nvGraphicFramePr>
        <p:xfrm>
          <a:off x="1403648" y="2420888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484632" indent="0" eaLnBrk="1" fontAlgn="auto" hangingPunct="1">
              <a:spcAft>
                <a:spcPts val="0"/>
              </a:spcAft>
              <a:defRPr/>
            </a:pPr>
            <a:r>
              <a:rPr lang="ru-RU" dirty="0">
                <a:solidFill>
                  <a:schemeClr val="accent1">
                    <a:tint val="83000"/>
                    <a:satMod val="150000"/>
                  </a:schemeClr>
                </a:solidFill>
              </a:rPr>
              <a:t>Финансовый бюджет</a:t>
            </a:r>
          </a:p>
        </p:txBody>
      </p:sp>
      <p:sp>
        <p:nvSpPr>
          <p:cNvPr id="18434" name="Объект 2"/>
          <p:cNvSpPr>
            <a:spLocks noGrp="1"/>
          </p:cNvSpPr>
          <p:nvPr>
            <p:ph idx="1"/>
          </p:nvPr>
        </p:nvSpPr>
        <p:spPr>
          <a:xfrm>
            <a:off x="468313" y="1484313"/>
            <a:ext cx="8229600" cy="4572000"/>
          </a:xfrm>
        </p:spPr>
        <p:txBody>
          <a:bodyPr/>
          <a:lstStyle/>
          <a:p>
            <a:pPr marL="63500" indent="0" algn="ctr" eaLnBrk="1" hangingPunct="1">
              <a:buFont typeface="Wingdings 2" pitchFamily="18" charset="2"/>
              <a:buNone/>
            </a:pPr>
            <a:r>
              <a:rPr lang="ru-RU" smtClean="0"/>
              <a:t>состоит из:</a:t>
            </a:r>
          </a:p>
        </p:txBody>
      </p:sp>
      <p:graphicFrame>
        <p:nvGraphicFramePr>
          <p:cNvPr id="4" name="Схема 3"/>
          <p:cNvGraphicFramePr/>
          <p:nvPr/>
        </p:nvGraphicFramePr>
        <p:xfrm>
          <a:off x="1187624" y="1556792"/>
          <a:ext cx="6648400" cy="282408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Стрелка вниз 4"/>
          <p:cNvSpPr/>
          <p:nvPr/>
        </p:nvSpPr>
        <p:spPr>
          <a:xfrm>
            <a:off x="5580063" y="3716338"/>
            <a:ext cx="504825" cy="43338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graphicFrame>
        <p:nvGraphicFramePr>
          <p:cNvPr id="6" name="Схема 5"/>
          <p:cNvGraphicFramePr/>
          <p:nvPr/>
        </p:nvGraphicFramePr>
        <p:xfrm>
          <a:off x="3972272" y="4293096"/>
          <a:ext cx="4223792" cy="219179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6" r:lo="rId7" r:qs="rId8" r:cs="rId9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484632" indent="0" eaLnBrk="1" fontAlgn="auto" hangingPunct="1">
              <a:spcAft>
                <a:spcPts val="0"/>
              </a:spcAft>
              <a:defRPr/>
            </a:pPr>
            <a:r>
              <a:rPr lang="ru-RU" dirty="0">
                <a:solidFill>
                  <a:schemeClr val="accent1">
                    <a:tint val="83000"/>
                    <a:satMod val="150000"/>
                  </a:schemeClr>
                </a:solidFill>
              </a:rPr>
              <a:t>Методы финансирования капитальных вложений</a:t>
            </a:r>
          </a:p>
        </p:txBody>
      </p:sp>
      <p:graphicFrame>
        <p:nvGraphicFramePr>
          <p:cNvPr id="4" name="Схема 3"/>
          <p:cNvGraphicFramePr/>
          <p:nvPr/>
        </p:nvGraphicFramePr>
        <p:xfrm>
          <a:off x="539552" y="1628800"/>
          <a:ext cx="8136904" cy="489654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10277"/>
            <a:ext cx="9324528" cy="1399032"/>
          </a:xfrm>
        </p:spPr>
        <p:txBody>
          <a:bodyPr/>
          <a:lstStyle/>
          <a:p>
            <a:pPr marL="484632" indent="0" eaLnBrk="1" fontAlgn="auto" hangingPunct="1">
              <a:spcAft>
                <a:spcPts val="0"/>
              </a:spcAft>
              <a:defRPr/>
            </a:pPr>
            <a:r>
              <a:rPr lang="ru-RU" dirty="0">
                <a:solidFill>
                  <a:schemeClr val="accent1">
                    <a:tint val="83000"/>
                    <a:satMod val="150000"/>
                  </a:schemeClr>
                </a:solidFill>
              </a:rPr>
              <a:t>Метод самофинансирования</a:t>
            </a:r>
          </a:p>
        </p:txBody>
      </p:sp>
      <p:sp>
        <p:nvSpPr>
          <p:cNvPr id="20482" name="Объект 2"/>
          <p:cNvSpPr>
            <a:spLocks noGrp="1"/>
          </p:cNvSpPr>
          <p:nvPr>
            <p:ph idx="1"/>
          </p:nvPr>
        </p:nvSpPr>
        <p:spPr>
          <a:xfrm>
            <a:off x="468313" y="1412875"/>
            <a:ext cx="8229600" cy="5256213"/>
          </a:xfrm>
        </p:spPr>
        <p:txBody>
          <a:bodyPr/>
          <a:lstStyle/>
          <a:p>
            <a:pPr marL="63500" indent="0" eaLnBrk="1" hangingPunct="1">
              <a:buFont typeface="Wingdings 2" pitchFamily="18" charset="2"/>
              <a:buNone/>
            </a:pPr>
            <a:r>
              <a:rPr lang="ru-RU" sz="2400" smtClean="0"/>
              <a:t>получил наибольшее распространение в современной практике реального инвестирования. При определении доли собственных средств в общем объеме долгосрочных инвестиций используют коэффициент самофинансирования (Ксф), устанавливаемый по формуле:</a:t>
            </a:r>
          </a:p>
          <a:p>
            <a:pPr marL="63500" indent="0" algn="ctr" eaLnBrk="1" hangingPunct="1">
              <a:buFont typeface="Wingdings 2" pitchFamily="18" charset="2"/>
              <a:buNone/>
            </a:pPr>
            <a:r>
              <a:rPr lang="ru-RU" sz="2400" smtClean="0">
                <a:solidFill>
                  <a:srgbClr val="00B0F0"/>
                </a:solidFill>
              </a:rPr>
              <a:t>Ксф = (СИ : ОИ) х 100,</a:t>
            </a:r>
          </a:p>
          <a:p>
            <a:pPr marL="63500" indent="0" eaLnBrk="1" hangingPunct="1">
              <a:buFont typeface="Wingdings 2" pitchFamily="18" charset="2"/>
              <a:buNone/>
            </a:pPr>
            <a:r>
              <a:rPr lang="ru-RU" sz="2400" smtClean="0"/>
              <a:t>где </a:t>
            </a:r>
            <a:r>
              <a:rPr lang="ru-RU" sz="2400" smtClean="0">
                <a:solidFill>
                  <a:srgbClr val="00B0F0"/>
                </a:solidFill>
              </a:rPr>
              <a:t>СИ</a:t>
            </a:r>
            <a:r>
              <a:rPr lang="ru-RU" sz="2400" smtClean="0"/>
              <a:t> - собственные источники в форме чистой прибыли и амортизационных отчислений;</a:t>
            </a:r>
          </a:p>
          <a:p>
            <a:pPr marL="63500" indent="0" eaLnBrk="1" hangingPunct="1">
              <a:buFont typeface="Wingdings 2" pitchFamily="18" charset="2"/>
              <a:buNone/>
            </a:pPr>
            <a:r>
              <a:rPr lang="ru-RU" sz="2400" smtClean="0"/>
              <a:t> </a:t>
            </a:r>
            <a:r>
              <a:rPr lang="ru-RU" sz="2400" smtClean="0">
                <a:solidFill>
                  <a:srgbClr val="00B0F0"/>
                </a:solidFill>
              </a:rPr>
              <a:t>ОИ</a:t>
            </a:r>
            <a:r>
              <a:rPr lang="ru-RU" sz="2400" smtClean="0"/>
              <a:t> - общий объем долгосрочных инвестиций (капиталовложений).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Яркая">
  <a:themeElements>
    <a:clrScheme name="Открытая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Яркая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Яркая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15</TotalTime>
  <Words>126</Words>
  <Application>Microsoft Office PowerPoint</Application>
  <PresentationFormat>Экран (4:3)</PresentationFormat>
  <Paragraphs>10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Шаблон оформления</vt:lpstr>
      </vt:variant>
      <vt:variant>
        <vt:i4>7</vt:i4>
      </vt:variant>
      <vt:variant>
        <vt:lpstr>Заголовки слайдов</vt:lpstr>
      </vt:variant>
      <vt:variant>
        <vt:i4>8</vt:i4>
      </vt:variant>
    </vt:vector>
  </HeadingPairs>
  <TitlesOfParts>
    <vt:vector size="21" baseType="lpstr">
      <vt:lpstr>Arial</vt:lpstr>
      <vt:lpstr>Century Gothic</vt:lpstr>
      <vt:lpstr>Wingdings 2</vt:lpstr>
      <vt:lpstr>Verdana</vt:lpstr>
      <vt:lpstr>Calibri</vt:lpstr>
      <vt:lpstr>Times New Roman</vt:lpstr>
      <vt:lpstr>Яркая</vt:lpstr>
      <vt:lpstr>Яркая</vt:lpstr>
      <vt:lpstr>Яркая</vt:lpstr>
      <vt:lpstr>Яркая</vt:lpstr>
      <vt:lpstr>Яркая</vt:lpstr>
      <vt:lpstr>Яркая</vt:lpstr>
      <vt:lpstr>Яркая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Оптимизация бюджета капиталовложений</dc:title>
  <dc:creator>White_Cat</dc:creator>
  <cp:lastModifiedBy>Komp</cp:lastModifiedBy>
  <cp:revision>5</cp:revision>
  <dcterms:created xsi:type="dcterms:W3CDTF">2011-04-06T01:09:36Z</dcterms:created>
  <dcterms:modified xsi:type="dcterms:W3CDTF">2011-06-08T09:41:28Z</dcterms:modified>
</cp:coreProperties>
</file>