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65" r:id="rId2"/>
    <p:sldId id="266" r:id="rId3"/>
    <p:sldId id="267" r:id="rId4"/>
    <p:sldId id="256" r:id="rId5"/>
    <p:sldId id="257" r:id="rId6"/>
    <p:sldId id="268" r:id="rId7"/>
    <p:sldId id="269" r:id="rId8"/>
    <p:sldId id="258" r:id="rId9"/>
    <p:sldId id="259" r:id="rId10"/>
    <p:sldId id="264" r:id="rId11"/>
    <p:sldId id="270" r:id="rId12"/>
    <p:sldId id="263" r:id="rId13"/>
    <p:sldId id="271" r:id="rId14"/>
    <p:sldId id="262" r:id="rId15"/>
    <p:sldId id="272" r:id="rId16"/>
    <p:sldId id="261" r:id="rId17"/>
    <p:sldId id="273" r:id="rId18"/>
    <p:sldId id="274" r:id="rId19"/>
    <p:sldId id="275" r:id="rId20"/>
    <p:sldId id="260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30E99C-C881-4536-9D4E-1E173D3E4C4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246968-6B16-43C3-B5F2-EF8395381F18}">
      <dgm:prSet phldrT="[Текст]"/>
      <dgm:spPr/>
      <dgm:t>
        <a:bodyPr/>
        <a:lstStyle/>
        <a:p>
          <a:r>
            <a:rPr lang="kk-KZ" dirty="0" smtClean="0"/>
            <a:t>І</a:t>
          </a:r>
          <a:endParaRPr lang="ru-RU" dirty="0"/>
        </a:p>
      </dgm:t>
    </dgm:pt>
    <dgm:pt modelId="{2C34F0FF-D0A1-4543-83AF-61E4B6E5C396}" type="parTrans" cxnId="{7362DCD0-C111-479B-B6C4-B26B1AD0DC6B}">
      <dgm:prSet/>
      <dgm:spPr/>
      <dgm:t>
        <a:bodyPr/>
        <a:lstStyle/>
        <a:p>
          <a:endParaRPr lang="ru-RU"/>
        </a:p>
      </dgm:t>
    </dgm:pt>
    <dgm:pt modelId="{26836304-1B63-4473-9854-A02F46B065C6}" type="sibTrans" cxnId="{7362DCD0-C111-479B-B6C4-B26B1AD0DC6B}">
      <dgm:prSet/>
      <dgm:spPr/>
      <dgm:t>
        <a:bodyPr/>
        <a:lstStyle/>
        <a:p>
          <a:endParaRPr lang="ru-RU"/>
        </a:p>
      </dgm:t>
    </dgm:pt>
    <dgm:pt modelId="{248071BF-747B-438A-A18B-BD60AB6B7BDC}">
      <dgm:prSet phldrT="[Текст]" custT="1"/>
      <dgm:spPr/>
      <dgm:t>
        <a:bodyPr/>
        <a:lstStyle/>
        <a:p>
          <a:r>
            <a:rPr kumimoji="0" lang="ru-RU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институционалистер экономика пәнін кең түрде қарастырады. </a:t>
          </a:r>
          <a:endParaRPr lang="ru-RU" dirty="0"/>
        </a:p>
      </dgm:t>
    </dgm:pt>
    <dgm:pt modelId="{9122B8AE-BB5E-4283-BD75-1A9EEFE6A7FC}" type="parTrans" cxnId="{71B57170-2B2B-41EF-9E27-BD058486A511}">
      <dgm:prSet/>
      <dgm:spPr/>
      <dgm:t>
        <a:bodyPr/>
        <a:lstStyle/>
        <a:p>
          <a:endParaRPr lang="ru-RU"/>
        </a:p>
      </dgm:t>
    </dgm:pt>
    <dgm:pt modelId="{2EF3CC8C-E9A9-4E20-B70E-446EB9A2A1C0}" type="sibTrans" cxnId="{71B57170-2B2B-41EF-9E27-BD058486A511}">
      <dgm:prSet/>
      <dgm:spPr/>
      <dgm:t>
        <a:bodyPr/>
        <a:lstStyle/>
        <a:p>
          <a:endParaRPr lang="ru-RU"/>
        </a:p>
      </dgm:t>
    </dgm:pt>
    <dgm:pt modelId="{361FAF7E-09E8-4799-ACA4-2189BC08707A}">
      <dgm:prSet phldrT="[Текст]"/>
      <dgm:spPr/>
      <dgm:t>
        <a:bodyPr/>
        <a:lstStyle/>
        <a:p>
          <a:r>
            <a:rPr lang="kk-KZ" dirty="0" smtClean="0"/>
            <a:t>ІІ</a:t>
          </a:r>
          <a:endParaRPr lang="ru-RU" dirty="0"/>
        </a:p>
      </dgm:t>
    </dgm:pt>
    <dgm:pt modelId="{2954B7E3-2958-4A9C-848D-D95D31F490F3}" type="parTrans" cxnId="{25CCE969-596D-4926-B7E6-308A97C6884B}">
      <dgm:prSet/>
      <dgm:spPr/>
      <dgm:t>
        <a:bodyPr/>
        <a:lstStyle/>
        <a:p>
          <a:endParaRPr lang="ru-RU"/>
        </a:p>
      </dgm:t>
    </dgm:pt>
    <dgm:pt modelId="{3547C481-F1D0-4605-A0BC-83BD892A479B}" type="sibTrans" cxnId="{25CCE969-596D-4926-B7E6-308A97C6884B}">
      <dgm:prSet/>
      <dgm:spPr/>
      <dgm:t>
        <a:bodyPr/>
        <a:lstStyle/>
        <a:p>
          <a:endParaRPr lang="ru-RU"/>
        </a:p>
      </dgm:t>
    </dgm:pt>
    <dgm:pt modelId="{7D954691-79B0-4A30-AC1A-AA9CDCF46012}">
      <dgm:prSet phldrT="[Текст]"/>
      <dgm:spPr/>
      <dgm:t>
        <a:bodyPr/>
        <a:lstStyle/>
        <a:p>
          <a:r>
            <a:rPr lang="kk-KZ" dirty="0" smtClean="0"/>
            <a:t>ІІІ</a:t>
          </a:r>
          <a:endParaRPr lang="ru-RU" dirty="0"/>
        </a:p>
      </dgm:t>
    </dgm:pt>
    <dgm:pt modelId="{B199B877-5C7F-4C7A-A5E7-E8D400ABCC13}" type="parTrans" cxnId="{9C9D72DA-B703-4445-890C-8C8306F3B30F}">
      <dgm:prSet/>
      <dgm:spPr/>
      <dgm:t>
        <a:bodyPr/>
        <a:lstStyle/>
        <a:p>
          <a:endParaRPr lang="ru-RU"/>
        </a:p>
      </dgm:t>
    </dgm:pt>
    <dgm:pt modelId="{FF37C606-879F-4479-AEA2-F31984B90750}" type="sibTrans" cxnId="{9C9D72DA-B703-4445-890C-8C8306F3B30F}">
      <dgm:prSet/>
      <dgm:spPr/>
      <dgm:t>
        <a:bodyPr/>
        <a:lstStyle/>
        <a:p>
          <a:endParaRPr lang="ru-RU"/>
        </a:p>
      </dgm:t>
    </dgm:pt>
    <dgm:pt modelId="{111578A7-C8C6-44CC-804C-180C9C82B4F2}">
      <dgm:prSet phldrT="[Текст]" custT="1"/>
      <dgm:spPr/>
      <dgm:t>
        <a:bodyPr/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экономикалық» адам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деген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қатынастан туатын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экономикалық қатынастарды талдаудан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бас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тарту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қажет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.</a:t>
          </a:r>
          <a:endParaRPr kumimoji="0" lang="ru-RU" sz="2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endParaRPr lang="ru-RU" dirty="0"/>
        </a:p>
      </dgm:t>
    </dgm:pt>
    <dgm:pt modelId="{D477762E-846F-4358-BE60-DCB458ADF6F6}" type="parTrans" cxnId="{D5BD85B6-E8D3-4577-84D0-900935CA26F3}">
      <dgm:prSet/>
      <dgm:spPr/>
      <dgm:t>
        <a:bodyPr/>
        <a:lstStyle/>
        <a:p>
          <a:endParaRPr lang="ru-RU"/>
        </a:p>
      </dgm:t>
    </dgm:pt>
    <dgm:pt modelId="{B1E78D28-A09E-49C2-969F-586B4675E99B}" type="sibTrans" cxnId="{D5BD85B6-E8D3-4577-84D0-900935CA26F3}">
      <dgm:prSet/>
      <dgm:spPr/>
      <dgm:t>
        <a:bodyPr/>
        <a:lstStyle/>
        <a:p>
          <a:endParaRPr lang="ru-RU"/>
        </a:p>
      </dgm:t>
    </dgm:pt>
    <dgm:pt modelId="{41401373-EC3D-4054-A62B-32FCE37EDEA1}">
      <dgm:prSet phldrT="[Текст]" custT="1"/>
      <dgm:spPr/>
      <dgm:t>
        <a:bodyPr/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Олар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шаруашылық қызметке әсер ететін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факторлар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мен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жағдайлардың барлық түрлерін есепке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алуды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қажет етеді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.</a:t>
          </a:r>
          <a:endParaRPr kumimoji="0" lang="ru-RU" sz="105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endParaRPr lang="ru-RU" dirty="0"/>
        </a:p>
      </dgm:t>
    </dgm:pt>
    <dgm:pt modelId="{A5EFE9DA-04EB-4987-8716-318BD96411CA}" type="parTrans" cxnId="{187FC4A1-D88E-4287-8C50-F775EEB2D2FF}">
      <dgm:prSet/>
      <dgm:spPr/>
    </dgm:pt>
    <dgm:pt modelId="{10490FD9-3018-4100-9DE2-76BECE51C6F6}" type="sibTrans" cxnId="{187FC4A1-D88E-4287-8C50-F775EEB2D2FF}">
      <dgm:prSet/>
      <dgm:spPr/>
    </dgm:pt>
    <dgm:pt modelId="{3C18464B-CCC0-40FB-9DFC-1B8FEC4FF8EB}" type="pres">
      <dgm:prSet presAssocID="{D130E99C-C881-4536-9D4E-1E173D3E4C4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D62083-4413-4ABD-85C8-1B0272295923}" type="pres">
      <dgm:prSet presAssocID="{D5246968-6B16-43C3-B5F2-EF8395381F18}" presName="composite" presStyleCnt="0"/>
      <dgm:spPr/>
    </dgm:pt>
    <dgm:pt modelId="{882456F3-0371-4C4E-A304-D4DCCB0B3BED}" type="pres">
      <dgm:prSet presAssocID="{D5246968-6B16-43C3-B5F2-EF8395381F1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CE85C-9FD5-4359-AF6C-6B5D09732E14}" type="pres">
      <dgm:prSet presAssocID="{D5246968-6B16-43C3-B5F2-EF8395381F1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8EC86-8655-4BA1-8F28-D36A92B3F9CF}" type="pres">
      <dgm:prSet presAssocID="{26836304-1B63-4473-9854-A02F46B065C6}" presName="sp" presStyleCnt="0"/>
      <dgm:spPr/>
    </dgm:pt>
    <dgm:pt modelId="{F53B9384-68B0-4B01-B824-42350EF24025}" type="pres">
      <dgm:prSet presAssocID="{361FAF7E-09E8-4799-ACA4-2189BC08707A}" presName="composite" presStyleCnt="0"/>
      <dgm:spPr/>
    </dgm:pt>
    <dgm:pt modelId="{0B7703B6-4BD8-46E8-A3BA-E34F2BB110E4}" type="pres">
      <dgm:prSet presAssocID="{361FAF7E-09E8-4799-ACA4-2189BC08707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EC155C-D581-4B64-9AC1-3B731BB269F0}" type="pres">
      <dgm:prSet presAssocID="{361FAF7E-09E8-4799-ACA4-2189BC08707A}" presName="descendantText" presStyleLbl="alignAcc1" presStyleIdx="1" presStyleCnt="3" custScaleY="118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016CC-B760-48F7-984C-8C7BA2E8D9CB}" type="pres">
      <dgm:prSet presAssocID="{3547C481-F1D0-4605-A0BC-83BD892A479B}" presName="sp" presStyleCnt="0"/>
      <dgm:spPr/>
    </dgm:pt>
    <dgm:pt modelId="{401C9917-25E6-4BC2-823E-F1637468FE5A}" type="pres">
      <dgm:prSet presAssocID="{7D954691-79B0-4A30-AC1A-AA9CDCF46012}" presName="composite" presStyleCnt="0"/>
      <dgm:spPr/>
    </dgm:pt>
    <dgm:pt modelId="{D2243962-B4E0-4573-9CDE-FDE97987C42D}" type="pres">
      <dgm:prSet presAssocID="{7D954691-79B0-4A30-AC1A-AA9CDCF4601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29DB8-E92A-4FE7-AC0E-8F573299D72D}" type="pres">
      <dgm:prSet presAssocID="{7D954691-79B0-4A30-AC1A-AA9CDCF46012}" presName="descendantText" presStyleLbl="alignAcc1" presStyleIdx="2" presStyleCnt="3" custScaleY="108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2FB3DD-E9E8-4E0E-ABF4-7DF2BC8CFA62}" type="presOf" srcId="{D130E99C-C881-4536-9D4E-1E173D3E4C4B}" destId="{3C18464B-CCC0-40FB-9DFC-1B8FEC4FF8EB}" srcOrd="0" destOrd="0" presId="urn:microsoft.com/office/officeart/2005/8/layout/chevron2"/>
    <dgm:cxn modelId="{25CCE969-596D-4926-B7E6-308A97C6884B}" srcId="{D130E99C-C881-4536-9D4E-1E173D3E4C4B}" destId="{361FAF7E-09E8-4799-ACA4-2189BC08707A}" srcOrd="1" destOrd="0" parTransId="{2954B7E3-2958-4A9C-848D-D95D31F490F3}" sibTransId="{3547C481-F1D0-4605-A0BC-83BD892A479B}"/>
    <dgm:cxn modelId="{8D12C474-FD9D-4CB1-846B-6EA8C2765FB7}" type="presOf" srcId="{361FAF7E-09E8-4799-ACA4-2189BC08707A}" destId="{0B7703B6-4BD8-46E8-A3BA-E34F2BB110E4}" srcOrd="0" destOrd="0" presId="urn:microsoft.com/office/officeart/2005/8/layout/chevron2"/>
    <dgm:cxn modelId="{7362DCD0-C111-479B-B6C4-B26B1AD0DC6B}" srcId="{D130E99C-C881-4536-9D4E-1E173D3E4C4B}" destId="{D5246968-6B16-43C3-B5F2-EF8395381F18}" srcOrd="0" destOrd="0" parTransId="{2C34F0FF-D0A1-4543-83AF-61E4B6E5C396}" sibTransId="{26836304-1B63-4473-9854-A02F46B065C6}"/>
    <dgm:cxn modelId="{366C7028-83E1-4192-9864-BBBFB4122BED}" type="presOf" srcId="{248071BF-747B-438A-A18B-BD60AB6B7BDC}" destId="{BD2CE85C-9FD5-4359-AF6C-6B5D09732E14}" srcOrd="0" destOrd="0" presId="urn:microsoft.com/office/officeart/2005/8/layout/chevron2"/>
    <dgm:cxn modelId="{39C24B56-E853-48DC-8516-0F6D9E3C8ABB}" type="presOf" srcId="{D5246968-6B16-43C3-B5F2-EF8395381F18}" destId="{882456F3-0371-4C4E-A304-D4DCCB0B3BED}" srcOrd="0" destOrd="0" presId="urn:microsoft.com/office/officeart/2005/8/layout/chevron2"/>
    <dgm:cxn modelId="{A02A9DC0-D7A3-4A94-A96B-4F3E75C31FC2}" type="presOf" srcId="{111578A7-C8C6-44CC-804C-180C9C82B4F2}" destId="{19429DB8-E92A-4FE7-AC0E-8F573299D72D}" srcOrd="0" destOrd="0" presId="urn:microsoft.com/office/officeart/2005/8/layout/chevron2"/>
    <dgm:cxn modelId="{187FC4A1-D88E-4287-8C50-F775EEB2D2FF}" srcId="{361FAF7E-09E8-4799-ACA4-2189BC08707A}" destId="{41401373-EC3D-4054-A62B-32FCE37EDEA1}" srcOrd="0" destOrd="0" parTransId="{A5EFE9DA-04EB-4987-8716-318BD96411CA}" sibTransId="{10490FD9-3018-4100-9DE2-76BECE51C6F6}"/>
    <dgm:cxn modelId="{71B57170-2B2B-41EF-9E27-BD058486A511}" srcId="{D5246968-6B16-43C3-B5F2-EF8395381F18}" destId="{248071BF-747B-438A-A18B-BD60AB6B7BDC}" srcOrd="0" destOrd="0" parTransId="{9122B8AE-BB5E-4283-BD75-1A9EEFE6A7FC}" sibTransId="{2EF3CC8C-E9A9-4E20-B70E-446EB9A2A1C0}"/>
    <dgm:cxn modelId="{AAF01621-CA07-4933-BB4C-FF797BC1F518}" type="presOf" srcId="{41401373-EC3D-4054-A62B-32FCE37EDEA1}" destId="{EAEC155C-D581-4B64-9AC1-3B731BB269F0}" srcOrd="0" destOrd="0" presId="urn:microsoft.com/office/officeart/2005/8/layout/chevron2"/>
    <dgm:cxn modelId="{9D7F4D2C-2B45-4F35-91C3-77BE0F1F01FE}" type="presOf" srcId="{7D954691-79B0-4A30-AC1A-AA9CDCF46012}" destId="{D2243962-B4E0-4573-9CDE-FDE97987C42D}" srcOrd="0" destOrd="0" presId="urn:microsoft.com/office/officeart/2005/8/layout/chevron2"/>
    <dgm:cxn modelId="{9C9D72DA-B703-4445-890C-8C8306F3B30F}" srcId="{D130E99C-C881-4536-9D4E-1E173D3E4C4B}" destId="{7D954691-79B0-4A30-AC1A-AA9CDCF46012}" srcOrd="2" destOrd="0" parTransId="{B199B877-5C7F-4C7A-A5E7-E8D400ABCC13}" sibTransId="{FF37C606-879F-4479-AEA2-F31984B90750}"/>
    <dgm:cxn modelId="{D5BD85B6-E8D3-4577-84D0-900935CA26F3}" srcId="{7D954691-79B0-4A30-AC1A-AA9CDCF46012}" destId="{111578A7-C8C6-44CC-804C-180C9C82B4F2}" srcOrd="0" destOrd="0" parTransId="{D477762E-846F-4358-BE60-DCB458ADF6F6}" sibTransId="{B1E78D28-A09E-49C2-969F-586B4675E99B}"/>
    <dgm:cxn modelId="{531B9EE0-CBAE-4FBD-9CD9-83044F2B1136}" type="presParOf" srcId="{3C18464B-CCC0-40FB-9DFC-1B8FEC4FF8EB}" destId="{02D62083-4413-4ABD-85C8-1B0272295923}" srcOrd="0" destOrd="0" presId="urn:microsoft.com/office/officeart/2005/8/layout/chevron2"/>
    <dgm:cxn modelId="{E587B55B-70B2-4B69-B3D0-B0BFF18EFFC7}" type="presParOf" srcId="{02D62083-4413-4ABD-85C8-1B0272295923}" destId="{882456F3-0371-4C4E-A304-D4DCCB0B3BED}" srcOrd="0" destOrd="0" presId="urn:microsoft.com/office/officeart/2005/8/layout/chevron2"/>
    <dgm:cxn modelId="{AB7657EB-D008-441A-994B-4A85385C6ED2}" type="presParOf" srcId="{02D62083-4413-4ABD-85C8-1B0272295923}" destId="{BD2CE85C-9FD5-4359-AF6C-6B5D09732E14}" srcOrd="1" destOrd="0" presId="urn:microsoft.com/office/officeart/2005/8/layout/chevron2"/>
    <dgm:cxn modelId="{BDC460EE-B99E-4B01-9015-93ECE11C7BB1}" type="presParOf" srcId="{3C18464B-CCC0-40FB-9DFC-1B8FEC4FF8EB}" destId="{8898EC86-8655-4BA1-8F28-D36A92B3F9CF}" srcOrd="1" destOrd="0" presId="urn:microsoft.com/office/officeart/2005/8/layout/chevron2"/>
    <dgm:cxn modelId="{054824C4-4A93-4D7F-90FB-2879F692C23E}" type="presParOf" srcId="{3C18464B-CCC0-40FB-9DFC-1B8FEC4FF8EB}" destId="{F53B9384-68B0-4B01-B824-42350EF24025}" srcOrd="2" destOrd="0" presId="urn:microsoft.com/office/officeart/2005/8/layout/chevron2"/>
    <dgm:cxn modelId="{4AA24CB3-7D75-4A14-B9D5-EBD4CC145E43}" type="presParOf" srcId="{F53B9384-68B0-4B01-B824-42350EF24025}" destId="{0B7703B6-4BD8-46E8-A3BA-E34F2BB110E4}" srcOrd="0" destOrd="0" presId="urn:microsoft.com/office/officeart/2005/8/layout/chevron2"/>
    <dgm:cxn modelId="{0A246809-C468-4040-9FC8-CCD61F5C7DBF}" type="presParOf" srcId="{F53B9384-68B0-4B01-B824-42350EF24025}" destId="{EAEC155C-D581-4B64-9AC1-3B731BB269F0}" srcOrd="1" destOrd="0" presId="urn:microsoft.com/office/officeart/2005/8/layout/chevron2"/>
    <dgm:cxn modelId="{87D2368A-D096-45F0-A8B4-54B867012231}" type="presParOf" srcId="{3C18464B-CCC0-40FB-9DFC-1B8FEC4FF8EB}" destId="{398016CC-B760-48F7-984C-8C7BA2E8D9CB}" srcOrd="3" destOrd="0" presId="urn:microsoft.com/office/officeart/2005/8/layout/chevron2"/>
    <dgm:cxn modelId="{B04E2FDE-33D3-439C-9582-EC801A086EBF}" type="presParOf" srcId="{3C18464B-CCC0-40FB-9DFC-1B8FEC4FF8EB}" destId="{401C9917-25E6-4BC2-823E-F1637468FE5A}" srcOrd="4" destOrd="0" presId="urn:microsoft.com/office/officeart/2005/8/layout/chevron2"/>
    <dgm:cxn modelId="{60047ED7-D5E6-4613-8C49-0EE3F5C9D83D}" type="presParOf" srcId="{401C9917-25E6-4BC2-823E-F1637468FE5A}" destId="{D2243962-B4E0-4573-9CDE-FDE97987C42D}" srcOrd="0" destOrd="0" presId="urn:microsoft.com/office/officeart/2005/8/layout/chevron2"/>
    <dgm:cxn modelId="{2E16990D-CC9B-4424-9E5A-AB821F6B6D4A}" type="presParOf" srcId="{401C9917-25E6-4BC2-823E-F1637468FE5A}" destId="{19429DB8-E92A-4FE7-AC0E-8F573299D72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1104A5-898B-4628-9A0E-A77F50236C3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2E3E51-180D-4A7D-B2A0-2578BF2BA6B1}">
      <dgm:prSet phldrT="[Текст]" custT="1"/>
      <dgm:spPr/>
      <dgm:t>
        <a:bodyPr/>
        <a:lstStyle/>
        <a:p>
          <a:r>
            <a:rPr kumimoji="0" lang="ru-RU" sz="2000" b="0" i="0" u="none" strike="noStrike" cap="none" normalizeH="0" baseline="0" dirty="0" err="1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әлеуметтік-психологиялық институционализм</a:t>
          </a:r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;</a:t>
          </a:r>
          <a:endParaRPr lang="ru-RU" sz="2000" dirty="0">
            <a:solidFill>
              <a:srgbClr val="002060"/>
            </a:solidFill>
          </a:endParaRPr>
        </a:p>
      </dgm:t>
    </dgm:pt>
    <dgm:pt modelId="{78DC9C18-2417-4852-B675-BFA7D0B2DC6B}" type="parTrans" cxnId="{589979A3-A95F-47F1-8271-042FB6F53A89}">
      <dgm:prSet/>
      <dgm:spPr/>
      <dgm:t>
        <a:bodyPr/>
        <a:lstStyle/>
        <a:p>
          <a:endParaRPr lang="ru-RU"/>
        </a:p>
      </dgm:t>
    </dgm:pt>
    <dgm:pt modelId="{EBEDDFAE-1DB2-4EDE-B7DE-5F13297B4013}" type="sibTrans" cxnId="{589979A3-A95F-47F1-8271-042FB6F53A89}">
      <dgm:prSet/>
      <dgm:spPr/>
      <dgm:t>
        <a:bodyPr/>
        <a:lstStyle/>
        <a:p>
          <a:endParaRPr lang="ru-RU"/>
        </a:p>
      </dgm:t>
    </dgm:pt>
    <dgm:pt modelId="{3253B77E-634D-47FE-B6A6-136B4D9F573C}">
      <dgm:prSet phldrT="[Текст]" custT="1"/>
      <dgm:spPr/>
      <dgm:t>
        <a:bodyPr/>
        <a:lstStyle/>
        <a:p>
          <a:r>
            <a:rPr kumimoji="0" lang="ru-RU" sz="2000" b="0" i="0" u="none" strike="noStrike" cap="none" normalizeH="0" baseline="0" dirty="0" err="1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эмперикалық (коньюнктура-статистикалық</a:t>
          </a:r>
          <a:endParaRPr lang="ru-RU" sz="2000" dirty="0">
            <a:solidFill>
              <a:srgbClr val="002060"/>
            </a:solidFill>
          </a:endParaRPr>
        </a:p>
      </dgm:t>
    </dgm:pt>
    <dgm:pt modelId="{F4E26EFD-3695-43DE-9553-C68D79E69D9B}" type="parTrans" cxnId="{79D951C1-8EE1-4972-895F-47CC7A33A903}">
      <dgm:prSet/>
      <dgm:spPr/>
      <dgm:t>
        <a:bodyPr/>
        <a:lstStyle/>
        <a:p>
          <a:endParaRPr lang="ru-RU"/>
        </a:p>
      </dgm:t>
    </dgm:pt>
    <dgm:pt modelId="{163CCC15-3390-4B68-B45E-8ACFA0FBC286}" type="sibTrans" cxnId="{79D951C1-8EE1-4972-895F-47CC7A33A903}">
      <dgm:prSet/>
      <dgm:spPr/>
      <dgm:t>
        <a:bodyPr/>
        <a:lstStyle/>
        <a:p>
          <a:endParaRPr lang="ru-RU"/>
        </a:p>
      </dgm:t>
    </dgm:pt>
    <dgm:pt modelId="{EF2157D2-EB66-41CA-A99D-FECD178EB542}">
      <dgm:prSet phldrT="[Текст]" custT="1"/>
      <dgm:spPr/>
      <dgm:t>
        <a:bodyPr/>
        <a:lstStyle/>
        <a:p>
          <a:r>
            <a:rPr kumimoji="0" lang="ru-RU" sz="2400" b="0" i="0" u="none" strike="noStrike" cap="none" normalizeH="0" baseline="0" dirty="0" err="1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әлеуметті-құқықтық</a:t>
          </a: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endParaRPr lang="ru-RU" sz="2400" dirty="0">
            <a:solidFill>
              <a:srgbClr val="002060"/>
            </a:solidFill>
          </a:endParaRPr>
        </a:p>
      </dgm:t>
    </dgm:pt>
    <dgm:pt modelId="{14EFD456-25E7-48DF-A0B8-CFF36F42E93A}" type="parTrans" cxnId="{2907C612-B864-4E56-B32E-9021677D51A3}">
      <dgm:prSet/>
      <dgm:spPr/>
      <dgm:t>
        <a:bodyPr/>
        <a:lstStyle/>
        <a:p>
          <a:endParaRPr lang="ru-RU"/>
        </a:p>
      </dgm:t>
    </dgm:pt>
    <dgm:pt modelId="{E496D81A-B095-4C17-A9ED-BCB534E3D352}" type="sibTrans" cxnId="{2907C612-B864-4E56-B32E-9021677D51A3}">
      <dgm:prSet/>
      <dgm:spPr/>
      <dgm:t>
        <a:bodyPr/>
        <a:lstStyle/>
        <a:p>
          <a:endParaRPr lang="ru-RU"/>
        </a:p>
      </dgm:t>
    </dgm:pt>
    <dgm:pt modelId="{03145929-EAB6-416B-A8A2-9889736ED632}" type="pres">
      <dgm:prSet presAssocID="{081104A5-898B-4628-9A0E-A77F50236C3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71BEFD-0F95-4DEB-8131-1596BE23B500}" type="pres">
      <dgm:prSet presAssocID="{8C2E3E51-180D-4A7D-B2A0-2578BF2BA6B1}" presName="node" presStyleLbl="node1" presStyleIdx="0" presStyleCnt="3" custScaleY="171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5BE59-EA4E-470A-9448-976C9629E1D0}" type="pres">
      <dgm:prSet presAssocID="{EBEDDFAE-1DB2-4EDE-B7DE-5F13297B401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548870B-EEFD-475A-8D98-0C6C51C179A1}" type="pres">
      <dgm:prSet presAssocID="{EBEDDFAE-1DB2-4EDE-B7DE-5F13297B401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9E94565B-A443-45D4-9B4D-4CBC3B65AEF5}" type="pres">
      <dgm:prSet presAssocID="{3253B77E-634D-47FE-B6A6-136B4D9F573C}" presName="node" presStyleLbl="node1" presStyleIdx="1" presStyleCnt="3" custScaleY="164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05E63-C196-4BB0-B004-858AC57690B1}" type="pres">
      <dgm:prSet presAssocID="{163CCC15-3390-4B68-B45E-8ACFA0FBC28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55A8F1A6-08E5-4E2F-B89B-9BC5B5AB0388}" type="pres">
      <dgm:prSet presAssocID="{163CCC15-3390-4B68-B45E-8ACFA0FBC28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33D3AFB-CC82-40D7-8285-33654F897C87}" type="pres">
      <dgm:prSet presAssocID="{EF2157D2-EB66-41CA-A99D-FECD178EB542}" presName="node" presStyleLbl="node1" presStyleIdx="2" presStyleCnt="3" custScaleY="173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1E847-EAE9-4D3B-BD46-1459CB91C470}" type="pres">
      <dgm:prSet presAssocID="{E496D81A-B095-4C17-A9ED-BCB534E3D352}" presName="sibTrans" presStyleLbl="sibTrans2D1" presStyleIdx="2" presStyleCnt="3"/>
      <dgm:spPr/>
      <dgm:t>
        <a:bodyPr/>
        <a:lstStyle/>
        <a:p>
          <a:endParaRPr lang="ru-RU"/>
        </a:p>
      </dgm:t>
    </dgm:pt>
    <dgm:pt modelId="{3DC7AB1C-7B70-4506-AF64-7C91AD66332B}" type="pres">
      <dgm:prSet presAssocID="{E496D81A-B095-4C17-A9ED-BCB534E3D352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3B592FCA-3F49-4720-A260-0E02BAD65F30}" type="presOf" srcId="{163CCC15-3390-4B68-B45E-8ACFA0FBC286}" destId="{55A8F1A6-08E5-4E2F-B89B-9BC5B5AB0388}" srcOrd="1" destOrd="0" presId="urn:microsoft.com/office/officeart/2005/8/layout/cycle7"/>
    <dgm:cxn modelId="{589979A3-A95F-47F1-8271-042FB6F53A89}" srcId="{081104A5-898B-4628-9A0E-A77F50236C3D}" destId="{8C2E3E51-180D-4A7D-B2A0-2578BF2BA6B1}" srcOrd="0" destOrd="0" parTransId="{78DC9C18-2417-4852-B675-BFA7D0B2DC6B}" sibTransId="{EBEDDFAE-1DB2-4EDE-B7DE-5F13297B4013}"/>
    <dgm:cxn modelId="{6622C0E8-CC28-4432-9E48-F83E0ECD2E0D}" type="presOf" srcId="{3253B77E-634D-47FE-B6A6-136B4D9F573C}" destId="{9E94565B-A443-45D4-9B4D-4CBC3B65AEF5}" srcOrd="0" destOrd="0" presId="urn:microsoft.com/office/officeart/2005/8/layout/cycle7"/>
    <dgm:cxn modelId="{F7D38EC1-C51F-4254-9616-8503E85A960B}" type="presOf" srcId="{E496D81A-B095-4C17-A9ED-BCB534E3D352}" destId="{3DC7AB1C-7B70-4506-AF64-7C91AD66332B}" srcOrd="1" destOrd="0" presId="urn:microsoft.com/office/officeart/2005/8/layout/cycle7"/>
    <dgm:cxn modelId="{2907C612-B864-4E56-B32E-9021677D51A3}" srcId="{081104A5-898B-4628-9A0E-A77F50236C3D}" destId="{EF2157D2-EB66-41CA-A99D-FECD178EB542}" srcOrd="2" destOrd="0" parTransId="{14EFD456-25E7-48DF-A0B8-CFF36F42E93A}" sibTransId="{E496D81A-B095-4C17-A9ED-BCB534E3D352}"/>
    <dgm:cxn modelId="{DF0FD225-752E-4950-8E2A-BDB958AAF972}" type="presOf" srcId="{EF2157D2-EB66-41CA-A99D-FECD178EB542}" destId="{E33D3AFB-CC82-40D7-8285-33654F897C87}" srcOrd="0" destOrd="0" presId="urn:microsoft.com/office/officeart/2005/8/layout/cycle7"/>
    <dgm:cxn modelId="{24DBC48F-9628-4D16-8C0D-237392F7B515}" type="presOf" srcId="{EBEDDFAE-1DB2-4EDE-B7DE-5F13297B4013}" destId="{0755BE59-EA4E-470A-9448-976C9629E1D0}" srcOrd="0" destOrd="0" presId="urn:microsoft.com/office/officeart/2005/8/layout/cycle7"/>
    <dgm:cxn modelId="{E11A422C-9DFC-4F5E-8B95-5ED77D4E8D49}" type="presOf" srcId="{E496D81A-B095-4C17-A9ED-BCB534E3D352}" destId="{B9F1E847-EAE9-4D3B-BD46-1459CB91C470}" srcOrd="0" destOrd="0" presId="urn:microsoft.com/office/officeart/2005/8/layout/cycle7"/>
    <dgm:cxn modelId="{79D951C1-8EE1-4972-895F-47CC7A33A903}" srcId="{081104A5-898B-4628-9A0E-A77F50236C3D}" destId="{3253B77E-634D-47FE-B6A6-136B4D9F573C}" srcOrd="1" destOrd="0" parTransId="{F4E26EFD-3695-43DE-9553-C68D79E69D9B}" sibTransId="{163CCC15-3390-4B68-B45E-8ACFA0FBC286}"/>
    <dgm:cxn modelId="{CD6C8C3F-752D-4A14-AEC0-7776DD859981}" type="presOf" srcId="{EBEDDFAE-1DB2-4EDE-B7DE-5F13297B4013}" destId="{2548870B-EEFD-475A-8D98-0C6C51C179A1}" srcOrd="1" destOrd="0" presId="urn:microsoft.com/office/officeart/2005/8/layout/cycle7"/>
    <dgm:cxn modelId="{12F2BD22-9B78-4F5D-B2F5-DF06E07B5B87}" type="presOf" srcId="{081104A5-898B-4628-9A0E-A77F50236C3D}" destId="{03145929-EAB6-416B-A8A2-9889736ED632}" srcOrd="0" destOrd="0" presId="urn:microsoft.com/office/officeart/2005/8/layout/cycle7"/>
    <dgm:cxn modelId="{5ABB6DB6-B257-4A41-9A69-EDB44C11310B}" type="presOf" srcId="{8C2E3E51-180D-4A7D-B2A0-2578BF2BA6B1}" destId="{A271BEFD-0F95-4DEB-8131-1596BE23B500}" srcOrd="0" destOrd="0" presId="urn:microsoft.com/office/officeart/2005/8/layout/cycle7"/>
    <dgm:cxn modelId="{449FCA69-1035-4100-A64D-7135B57EE4E1}" type="presOf" srcId="{163CCC15-3390-4B68-B45E-8ACFA0FBC286}" destId="{FD705E63-C196-4BB0-B004-858AC57690B1}" srcOrd="0" destOrd="0" presId="urn:microsoft.com/office/officeart/2005/8/layout/cycle7"/>
    <dgm:cxn modelId="{F1506944-B8BE-4485-9DE3-5540D7D31604}" type="presParOf" srcId="{03145929-EAB6-416B-A8A2-9889736ED632}" destId="{A271BEFD-0F95-4DEB-8131-1596BE23B500}" srcOrd="0" destOrd="0" presId="urn:microsoft.com/office/officeart/2005/8/layout/cycle7"/>
    <dgm:cxn modelId="{B20EE7F1-22BD-4764-8697-3946F3D4FC52}" type="presParOf" srcId="{03145929-EAB6-416B-A8A2-9889736ED632}" destId="{0755BE59-EA4E-470A-9448-976C9629E1D0}" srcOrd="1" destOrd="0" presId="urn:microsoft.com/office/officeart/2005/8/layout/cycle7"/>
    <dgm:cxn modelId="{95BFE264-DEBA-4310-9FEC-AAAEBB231EB7}" type="presParOf" srcId="{0755BE59-EA4E-470A-9448-976C9629E1D0}" destId="{2548870B-EEFD-475A-8D98-0C6C51C179A1}" srcOrd="0" destOrd="0" presId="urn:microsoft.com/office/officeart/2005/8/layout/cycle7"/>
    <dgm:cxn modelId="{3B4B55E3-1B12-4401-876C-AE37DA9EE239}" type="presParOf" srcId="{03145929-EAB6-416B-A8A2-9889736ED632}" destId="{9E94565B-A443-45D4-9B4D-4CBC3B65AEF5}" srcOrd="2" destOrd="0" presId="urn:microsoft.com/office/officeart/2005/8/layout/cycle7"/>
    <dgm:cxn modelId="{A3DD9450-325F-457C-8CAA-C285B7D1E135}" type="presParOf" srcId="{03145929-EAB6-416B-A8A2-9889736ED632}" destId="{FD705E63-C196-4BB0-B004-858AC57690B1}" srcOrd="3" destOrd="0" presId="urn:microsoft.com/office/officeart/2005/8/layout/cycle7"/>
    <dgm:cxn modelId="{115A321B-7EDA-4D57-BFF8-0D3F2EDF0339}" type="presParOf" srcId="{FD705E63-C196-4BB0-B004-858AC57690B1}" destId="{55A8F1A6-08E5-4E2F-B89B-9BC5B5AB0388}" srcOrd="0" destOrd="0" presId="urn:microsoft.com/office/officeart/2005/8/layout/cycle7"/>
    <dgm:cxn modelId="{201BF6D8-5A92-4761-8A66-7A023D0182BB}" type="presParOf" srcId="{03145929-EAB6-416B-A8A2-9889736ED632}" destId="{E33D3AFB-CC82-40D7-8285-33654F897C87}" srcOrd="4" destOrd="0" presId="urn:microsoft.com/office/officeart/2005/8/layout/cycle7"/>
    <dgm:cxn modelId="{714B9842-971C-41E2-9FC2-06F376006A71}" type="presParOf" srcId="{03145929-EAB6-416B-A8A2-9889736ED632}" destId="{B9F1E847-EAE9-4D3B-BD46-1459CB91C470}" srcOrd="5" destOrd="0" presId="urn:microsoft.com/office/officeart/2005/8/layout/cycle7"/>
    <dgm:cxn modelId="{6E4E87FC-380E-4714-84AA-D9EEDAB6076D}" type="presParOf" srcId="{B9F1E847-EAE9-4D3B-BD46-1459CB91C470}" destId="{3DC7AB1C-7B70-4506-AF64-7C91AD66332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729B75-9351-4CD1-87D7-6661DDBF0F58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BB8F0B53-8FAB-4273-ABFC-7AD43628F238}">
      <dgm:prSet custT="1"/>
      <dgm:spPr/>
      <dgm:t>
        <a:bodyPr/>
        <a:lstStyle/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Ескі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» 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институтционалистер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құқық 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пен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саясаттан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экономикаға жүрген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басқа қоғамдық ғылым әдістерінің көмегімен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экономикалық процесті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талдауға ауысты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Неоинститутционалистер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керісінше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саяси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құқықтық және көптеген басқа проблемаларды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қоғамдық ғылымдардың неокласикалық экономикалық 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тәсілдерінің көмегімен әсіресе қазіргі микорэкономика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аппаратары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және ойымен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теорияны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dirty="0" err="1" smtClean="0">
              <a:latin typeface="Times New Roman" pitchFamily="18" charset="0"/>
              <a:cs typeface="Times New Roman" pitchFamily="18" charset="0"/>
            </a:rPr>
            <a:t>қолданып талдауға кірісіті</a:t>
          </a:r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3072480E-BC3E-4DDC-95CC-BE1B021101A4}" type="parTrans" cxnId="{B416E8B7-CB4A-4E10-9FCA-2CC062ADDCD0}">
      <dgm:prSet/>
      <dgm:spPr/>
      <dgm:t>
        <a:bodyPr/>
        <a:lstStyle/>
        <a:p>
          <a:endParaRPr lang="ru-RU"/>
        </a:p>
      </dgm:t>
    </dgm:pt>
    <dgm:pt modelId="{C3095606-5320-4477-BE96-AC16E2141702}" type="sibTrans" cxnId="{B416E8B7-CB4A-4E10-9FCA-2CC062ADDCD0}">
      <dgm:prSet/>
      <dgm:spPr/>
      <dgm:t>
        <a:bodyPr/>
        <a:lstStyle/>
        <a:p>
          <a:endParaRPr lang="ru-RU"/>
        </a:p>
      </dgm:t>
    </dgm:pt>
    <dgm:pt modelId="{EF84563C-205F-4A22-AC30-91830D8D6407}">
      <dgm:prSet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Ескі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институционализм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индуктивті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жекешеліктен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қоғамдық  тәсілдерді қолданды, сондықтан ортақ институционалды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теория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сол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бетімен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қолданылмай қалды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 Осы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институттар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ортақ теориясыз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талданған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неоинституционализм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дедуктивті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тәсілдерді қолданып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институттарды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бірыңғай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негізінде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талдаған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9C973862-4B0F-407A-9B80-0781178A7D72}" type="parTrans" cxnId="{A1BF9F40-FA2C-4754-B41F-7806C7927924}">
      <dgm:prSet/>
      <dgm:spPr/>
      <dgm:t>
        <a:bodyPr/>
        <a:lstStyle/>
        <a:p>
          <a:endParaRPr lang="ru-RU"/>
        </a:p>
      </dgm:t>
    </dgm:pt>
    <dgm:pt modelId="{36EF7C9A-37A9-44BC-AB64-950332EC64E2}" type="sibTrans" cxnId="{A1BF9F40-FA2C-4754-B41F-7806C7927924}">
      <dgm:prSet/>
      <dgm:spPr/>
      <dgm:t>
        <a:bodyPr/>
        <a:lstStyle/>
        <a:p>
          <a:endParaRPr lang="ru-RU"/>
        </a:p>
      </dgm:t>
    </dgm:pt>
    <dgm:pt modelId="{A9F3A5FA-0201-49BE-A442-9DD79E521387}">
      <dgm:prSet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Ескі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институтционализм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ең басты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көңілді үйымның мүддесін қорғау мақсатында басты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орынға тәуелсіз индивидті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қояды.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Неоинституционалистер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бірінші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орынға еркін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мүшесін сайлайды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қай ұжымға мүше болуды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өзі шешеді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43A64A07-10E7-463C-AD0E-35221AB2E19F}" type="parTrans" cxnId="{5A1ADB62-C4FF-48B2-BE05-BAC1F97B2EF8}">
      <dgm:prSet/>
      <dgm:spPr/>
      <dgm:t>
        <a:bodyPr/>
        <a:lstStyle/>
        <a:p>
          <a:endParaRPr lang="ru-RU"/>
        </a:p>
      </dgm:t>
    </dgm:pt>
    <dgm:pt modelId="{68A5AD97-BBEC-4C1F-9DC5-BA8085201603}" type="sibTrans" cxnId="{5A1ADB62-C4FF-48B2-BE05-BAC1F97B2EF8}">
      <dgm:prSet/>
      <dgm:spPr/>
      <dgm:t>
        <a:bodyPr/>
        <a:lstStyle/>
        <a:p>
          <a:endParaRPr lang="ru-RU"/>
        </a:p>
      </dgm:t>
    </dgm:pt>
    <dgm:pt modelId="{1D9C6787-75D2-4ED5-93F9-B22BAD9F4FB4}" type="pres">
      <dgm:prSet presAssocID="{7A729B75-9351-4CD1-87D7-6661DDBF0F58}" presName="linearFlow" presStyleCnt="0">
        <dgm:presLayoutVars>
          <dgm:dir/>
          <dgm:resizeHandles val="exact"/>
        </dgm:presLayoutVars>
      </dgm:prSet>
      <dgm:spPr/>
    </dgm:pt>
    <dgm:pt modelId="{A7AC3B60-7A7E-4953-AF11-4C7C6088C4D2}" type="pres">
      <dgm:prSet presAssocID="{BB8F0B53-8FAB-4273-ABFC-7AD43628F238}" presName="composite" presStyleCnt="0"/>
      <dgm:spPr/>
    </dgm:pt>
    <dgm:pt modelId="{F0CC0764-8AC8-49AE-B455-308D5127C4B4}" type="pres">
      <dgm:prSet presAssocID="{BB8F0B53-8FAB-4273-ABFC-7AD43628F238}" presName="imgShp" presStyleLbl="fgImgPlace1" presStyleIdx="0" presStyleCnt="3"/>
      <dgm:spPr/>
    </dgm:pt>
    <dgm:pt modelId="{8E378463-949D-42F4-A587-0921F8ABE9E6}" type="pres">
      <dgm:prSet presAssocID="{BB8F0B53-8FAB-4273-ABFC-7AD43628F23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C2E18-B24B-47A0-9AB6-5805D9D556C2}" type="pres">
      <dgm:prSet presAssocID="{C3095606-5320-4477-BE96-AC16E2141702}" presName="spacing" presStyleCnt="0"/>
      <dgm:spPr/>
    </dgm:pt>
    <dgm:pt modelId="{7516AD91-2AD9-499B-ADCF-D8EB205D8481}" type="pres">
      <dgm:prSet presAssocID="{EF84563C-205F-4A22-AC30-91830D8D6407}" presName="composite" presStyleCnt="0"/>
      <dgm:spPr/>
    </dgm:pt>
    <dgm:pt modelId="{43F33389-8288-46D1-9D68-29E7FE675411}" type="pres">
      <dgm:prSet presAssocID="{EF84563C-205F-4A22-AC30-91830D8D6407}" presName="imgShp" presStyleLbl="fgImgPlace1" presStyleIdx="1" presStyleCnt="3"/>
      <dgm:spPr/>
    </dgm:pt>
    <dgm:pt modelId="{F27C8F2D-8FED-4F25-8764-986D2327BE6F}" type="pres">
      <dgm:prSet presAssocID="{EF84563C-205F-4A22-AC30-91830D8D640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EA37F-32A7-4A85-B914-6BB88976BE78}" type="pres">
      <dgm:prSet presAssocID="{36EF7C9A-37A9-44BC-AB64-950332EC64E2}" presName="spacing" presStyleCnt="0"/>
      <dgm:spPr/>
    </dgm:pt>
    <dgm:pt modelId="{0375AE37-390A-4853-B3A1-A0FED39A198E}" type="pres">
      <dgm:prSet presAssocID="{A9F3A5FA-0201-49BE-A442-9DD79E521387}" presName="composite" presStyleCnt="0"/>
      <dgm:spPr/>
    </dgm:pt>
    <dgm:pt modelId="{F8CAD58E-5907-4080-ABFA-D0AADC0D8257}" type="pres">
      <dgm:prSet presAssocID="{A9F3A5FA-0201-49BE-A442-9DD79E521387}" presName="imgShp" presStyleLbl="fgImgPlace1" presStyleIdx="2" presStyleCnt="3"/>
      <dgm:spPr/>
    </dgm:pt>
    <dgm:pt modelId="{4B7DC5CA-002B-4682-A3C4-176DEB5C8664}" type="pres">
      <dgm:prSet presAssocID="{A9F3A5FA-0201-49BE-A442-9DD79E52138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16E8B7-CB4A-4E10-9FCA-2CC062ADDCD0}" srcId="{7A729B75-9351-4CD1-87D7-6661DDBF0F58}" destId="{BB8F0B53-8FAB-4273-ABFC-7AD43628F238}" srcOrd="0" destOrd="0" parTransId="{3072480E-BC3E-4DDC-95CC-BE1B021101A4}" sibTransId="{C3095606-5320-4477-BE96-AC16E2141702}"/>
    <dgm:cxn modelId="{524ABE48-181B-45B0-8FCF-FC0E69B11B3B}" type="presOf" srcId="{EF84563C-205F-4A22-AC30-91830D8D6407}" destId="{F27C8F2D-8FED-4F25-8764-986D2327BE6F}" srcOrd="0" destOrd="0" presId="urn:microsoft.com/office/officeart/2005/8/layout/vList3#1"/>
    <dgm:cxn modelId="{A1BF9F40-FA2C-4754-B41F-7806C7927924}" srcId="{7A729B75-9351-4CD1-87D7-6661DDBF0F58}" destId="{EF84563C-205F-4A22-AC30-91830D8D6407}" srcOrd="1" destOrd="0" parTransId="{9C973862-4B0F-407A-9B80-0781178A7D72}" sibTransId="{36EF7C9A-37A9-44BC-AB64-950332EC64E2}"/>
    <dgm:cxn modelId="{68900A6F-D7D2-464D-ABDA-32719268FEDD}" type="presOf" srcId="{7A729B75-9351-4CD1-87D7-6661DDBF0F58}" destId="{1D9C6787-75D2-4ED5-93F9-B22BAD9F4FB4}" srcOrd="0" destOrd="0" presId="urn:microsoft.com/office/officeart/2005/8/layout/vList3#1"/>
    <dgm:cxn modelId="{5A1ADB62-C4FF-48B2-BE05-BAC1F97B2EF8}" srcId="{7A729B75-9351-4CD1-87D7-6661DDBF0F58}" destId="{A9F3A5FA-0201-49BE-A442-9DD79E521387}" srcOrd="2" destOrd="0" parTransId="{43A64A07-10E7-463C-AD0E-35221AB2E19F}" sibTransId="{68A5AD97-BBEC-4C1F-9DC5-BA8085201603}"/>
    <dgm:cxn modelId="{81858CA1-99FE-433B-9912-7A180E3AC50F}" type="presOf" srcId="{A9F3A5FA-0201-49BE-A442-9DD79E521387}" destId="{4B7DC5CA-002B-4682-A3C4-176DEB5C8664}" srcOrd="0" destOrd="0" presId="urn:microsoft.com/office/officeart/2005/8/layout/vList3#1"/>
    <dgm:cxn modelId="{C864FC1A-6E89-4670-A052-96A794A72A5D}" type="presOf" srcId="{BB8F0B53-8FAB-4273-ABFC-7AD43628F238}" destId="{8E378463-949D-42F4-A587-0921F8ABE9E6}" srcOrd="0" destOrd="0" presId="urn:microsoft.com/office/officeart/2005/8/layout/vList3#1"/>
    <dgm:cxn modelId="{C2505461-96B8-4CCB-AEEE-D732D0C1D828}" type="presParOf" srcId="{1D9C6787-75D2-4ED5-93F9-B22BAD9F4FB4}" destId="{A7AC3B60-7A7E-4953-AF11-4C7C6088C4D2}" srcOrd="0" destOrd="0" presId="urn:microsoft.com/office/officeart/2005/8/layout/vList3#1"/>
    <dgm:cxn modelId="{F5C6B917-D6E2-4A0A-8A48-F9C64C215069}" type="presParOf" srcId="{A7AC3B60-7A7E-4953-AF11-4C7C6088C4D2}" destId="{F0CC0764-8AC8-49AE-B455-308D5127C4B4}" srcOrd="0" destOrd="0" presId="urn:microsoft.com/office/officeart/2005/8/layout/vList3#1"/>
    <dgm:cxn modelId="{6EA0B2ED-179F-46DC-9DB2-22806E82047E}" type="presParOf" srcId="{A7AC3B60-7A7E-4953-AF11-4C7C6088C4D2}" destId="{8E378463-949D-42F4-A587-0921F8ABE9E6}" srcOrd="1" destOrd="0" presId="urn:microsoft.com/office/officeart/2005/8/layout/vList3#1"/>
    <dgm:cxn modelId="{8E724824-9109-4E6A-9A70-BF70ED83D991}" type="presParOf" srcId="{1D9C6787-75D2-4ED5-93F9-B22BAD9F4FB4}" destId="{C4CC2E18-B24B-47A0-9AB6-5805D9D556C2}" srcOrd="1" destOrd="0" presId="urn:microsoft.com/office/officeart/2005/8/layout/vList3#1"/>
    <dgm:cxn modelId="{B9BC6045-18BF-4A45-AA84-7D617FEB4F0A}" type="presParOf" srcId="{1D9C6787-75D2-4ED5-93F9-B22BAD9F4FB4}" destId="{7516AD91-2AD9-499B-ADCF-D8EB205D8481}" srcOrd="2" destOrd="0" presId="urn:microsoft.com/office/officeart/2005/8/layout/vList3#1"/>
    <dgm:cxn modelId="{839B7B02-2224-4038-8A08-01D41BABD100}" type="presParOf" srcId="{7516AD91-2AD9-499B-ADCF-D8EB205D8481}" destId="{43F33389-8288-46D1-9D68-29E7FE675411}" srcOrd="0" destOrd="0" presId="urn:microsoft.com/office/officeart/2005/8/layout/vList3#1"/>
    <dgm:cxn modelId="{BC7A84E5-CEA7-47B2-96B2-0D4B4ECCF18B}" type="presParOf" srcId="{7516AD91-2AD9-499B-ADCF-D8EB205D8481}" destId="{F27C8F2D-8FED-4F25-8764-986D2327BE6F}" srcOrd="1" destOrd="0" presId="urn:microsoft.com/office/officeart/2005/8/layout/vList3#1"/>
    <dgm:cxn modelId="{07FADD90-76D0-4AC9-B83D-55EDAEADC74D}" type="presParOf" srcId="{1D9C6787-75D2-4ED5-93F9-B22BAD9F4FB4}" destId="{EBAEA37F-32A7-4A85-B914-6BB88976BE78}" srcOrd="3" destOrd="0" presId="urn:microsoft.com/office/officeart/2005/8/layout/vList3#1"/>
    <dgm:cxn modelId="{66B04251-4694-4B3A-81AB-99741D8BC8D6}" type="presParOf" srcId="{1D9C6787-75D2-4ED5-93F9-B22BAD9F4FB4}" destId="{0375AE37-390A-4853-B3A1-A0FED39A198E}" srcOrd="4" destOrd="0" presId="urn:microsoft.com/office/officeart/2005/8/layout/vList3#1"/>
    <dgm:cxn modelId="{6E559297-DC8C-496D-8206-18F0FF5AA05D}" type="presParOf" srcId="{0375AE37-390A-4853-B3A1-A0FED39A198E}" destId="{F8CAD58E-5907-4080-ABFA-D0AADC0D8257}" srcOrd="0" destOrd="0" presId="urn:microsoft.com/office/officeart/2005/8/layout/vList3#1"/>
    <dgm:cxn modelId="{AE65C8B6-7BD0-4595-AD8B-BBA9A36FF4AD}" type="presParOf" srcId="{0375AE37-390A-4853-B3A1-A0FED39A198E}" destId="{4B7DC5CA-002B-4682-A3C4-176DEB5C866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AE147E-0CE1-4900-8C75-E6189478238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961B94-B5A2-4A9D-8675-A0634B382CE6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Әлеуметтік-психологиялық институционализм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ағымын құрған американың экономисті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және социологы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>
            <a:lnSpc>
              <a:spcPct val="100000"/>
            </a:lnSpc>
          </a:pPr>
          <a:r>
            <a:rPr lang="ru-RU" sz="24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Торетейн</a:t>
          </a:r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Б. </a:t>
          </a:r>
          <a:r>
            <a:rPr lang="ru-RU" sz="24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Веблен</a:t>
          </a:r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(1857-1929 </a:t>
          </a:r>
          <a:r>
            <a:rPr lang="ru-RU" sz="16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жж</a:t>
          </a: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.)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EAC148-39F1-474B-882A-18AA67F2C3E2}" type="parTrans" cxnId="{2F11D376-F973-4D96-9481-3B493CAFFD92}">
      <dgm:prSet/>
      <dgm:spPr/>
      <dgm:t>
        <a:bodyPr/>
        <a:lstStyle/>
        <a:p>
          <a:endParaRPr lang="ru-RU"/>
        </a:p>
      </dgm:t>
    </dgm:pt>
    <dgm:pt modelId="{48D0F432-5038-47EE-A0EE-227C6931F716}" type="sibTrans" cxnId="{2F11D376-F973-4D96-9481-3B493CAFFD92}">
      <dgm:prSet/>
      <dgm:spPr/>
      <dgm:t>
        <a:bodyPr/>
        <a:lstStyle/>
        <a:p>
          <a:endParaRPr lang="ru-RU"/>
        </a:p>
      </dgm:t>
    </dgm:pt>
    <dgm:pt modelId="{703EEB39-CEED-44F3-9789-A17830D5A14F}" type="asst">
      <dgm:prSet phldrT="[Текст]" custT="1"/>
      <dgm:spPr/>
      <dgm:t>
        <a:bodyPr/>
        <a:lstStyle/>
        <a:p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Оның ең маңызды еңбектері: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F25849A-A624-4150-B3B3-A4794B0EE959}" type="parTrans" cxnId="{3F8E7153-A71C-415A-90BC-132BE7D68A2C}">
      <dgm:prSet/>
      <dgm:spPr/>
      <dgm:t>
        <a:bodyPr/>
        <a:lstStyle/>
        <a:p>
          <a:endParaRPr lang="ru-RU"/>
        </a:p>
      </dgm:t>
    </dgm:pt>
    <dgm:pt modelId="{97A04D2D-C840-43F4-B0E9-21896F7E39B9}" type="sibTrans" cxnId="{3F8E7153-A71C-415A-90BC-132BE7D68A2C}">
      <dgm:prSet/>
      <dgm:spPr/>
      <dgm:t>
        <a:bodyPr/>
        <a:lstStyle/>
        <a:p>
          <a:endParaRPr lang="ru-RU"/>
        </a:p>
      </dgm:t>
    </dgm:pt>
    <dgm:pt modelId="{6D7BE7E2-06B2-4812-BBDC-25D7470E43F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«Теория праздного класса» (1899),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BBBBEA9-407C-42DA-8509-0EEED722D9E7}" type="parTrans" cxnId="{228D4B12-F172-4B67-95F9-D36C5C88C1A5}">
      <dgm:prSet/>
      <dgm:spPr/>
      <dgm:t>
        <a:bodyPr/>
        <a:lstStyle/>
        <a:p>
          <a:endParaRPr lang="ru-RU"/>
        </a:p>
      </dgm:t>
    </dgm:pt>
    <dgm:pt modelId="{4BB5721D-5862-4E50-A0CF-8EAF67A144EB}" type="sibTrans" cxnId="{228D4B12-F172-4B67-95F9-D36C5C88C1A5}">
      <dgm:prSet/>
      <dgm:spPr/>
      <dgm:t>
        <a:bodyPr/>
        <a:lstStyle/>
        <a:p>
          <a:endParaRPr lang="ru-RU"/>
        </a:p>
      </dgm:t>
    </dgm:pt>
    <dgm:pt modelId="{CE68983B-8FBD-4C34-A60A-83F5365A54F7}">
      <dgm:prSet phldrT="[Текст]"/>
      <dgm:spPr/>
      <dgm:t>
        <a:bodyPr/>
        <a:lstStyle/>
        <a:p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«Қазіргі заманға сай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өркендеудегі ғылымның орны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және басқа очерктер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» (1919)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5A3AA32-8CC0-4A17-8F8B-87BD3854B0F9}" type="parTrans" cxnId="{C0DB4F04-BAFE-4AAC-AA59-700B679133CB}">
      <dgm:prSet/>
      <dgm:spPr/>
      <dgm:t>
        <a:bodyPr/>
        <a:lstStyle/>
        <a:p>
          <a:endParaRPr lang="ru-RU"/>
        </a:p>
      </dgm:t>
    </dgm:pt>
    <dgm:pt modelId="{BF734B66-79A2-410B-959B-4374ECD3DF2E}" type="sibTrans" cxnId="{C0DB4F04-BAFE-4AAC-AA59-700B679133CB}">
      <dgm:prSet/>
      <dgm:spPr/>
      <dgm:t>
        <a:bodyPr/>
        <a:lstStyle/>
        <a:p>
          <a:endParaRPr lang="ru-RU"/>
        </a:p>
      </dgm:t>
    </dgm:pt>
    <dgm:pt modelId="{925856B3-2A4E-497C-9F8D-5C93B45FEA05}">
      <dgm:prSet phldrT="[Текст]"/>
      <dgm:spPr/>
      <dgm:t>
        <a:bodyPr/>
        <a:lstStyle/>
        <a:p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«Қазіргі заманға өзгеретін жүйелердің очерктері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» (1934).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3265E71-551A-4B83-95D5-DB85E7FF6683}" type="parTrans" cxnId="{78CAEDBD-8924-4353-97BD-C69C7AA401B5}">
      <dgm:prSet/>
      <dgm:spPr/>
      <dgm:t>
        <a:bodyPr/>
        <a:lstStyle/>
        <a:p>
          <a:endParaRPr lang="ru-RU"/>
        </a:p>
      </dgm:t>
    </dgm:pt>
    <dgm:pt modelId="{1A62BFC8-3C82-4715-9EFE-4CA4FBA14C95}" type="sibTrans" cxnId="{78CAEDBD-8924-4353-97BD-C69C7AA401B5}">
      <dgm:prSet/>
      <dgm:spPr/>
      <dgm:t>
        <a:bodyPr/>
        <a:lstStyle/>
        <a:p>
          <a:endParaRPr lang="ru-RU"/>
        </a:p>
      </dgm:t>
    </dgm:pt>
    <dgm:pt modelId="{6B9255E5-B98D-4566-8CC0-12EA8EAF94CF}" type="pres">
      <dgm:prSet presAssocID="{FEAE147E-0CE1-4900-8C75-E618947823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25FB691-8FC6-4167-83AC-1D902945FF19}" type="pres">
      <dgm:prSet presAssocID="{56961B94-B5A2-4A9D-8675-A0634B382CE6}" presName="hierRoot1" presStyleCnt="0">
        <dgm:presLayoutVars>
          <dgm:hierBranch val="init"/>
        </dgm:presLayoutVars>
      </dgm:prSet>
      <dgm:spPr/>
    </dgm:pt>
    <dgm:pt modelId="{043696E6-0349-4F90-8D06-4569D706495E}" type="pres">
      <dgm:prSet presAssocID="{56961B94-B5A2-4A9D-8675-A0634B382CE6}" presName="rootComposite1" presStyleCnt="0"/>
      <dgm:spPr/>
    </dgm:pt>
    <dgm:pt modelId="{84B1A0DA-2FCD-4EB9-878A-E8F6D82EB74B}" type="pres">
      <dgm:prSet presAssocID="{56961B94-B5A2-4A9D-8675-A0634B382CE6}" presName="rootText1" presStyleLbl="node0" presStyleIdx="0" presStyleCnt="1" custScaleX="136203" custScaleY="191312" custLinFactNeighborX="2804" custLinFactNeighborY="-8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6ABE6D-AA39-457F-8734-807B02DE1FA1}" type="pres">
      <dgm:prSet presAssocID="{56961B94-B5A2-4A9D-8675-A0634B382CE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9345C8E-D4F6-40DD-AC11-6A23E3E54198}" type="pres">
      <dgm:prSet presAssocID="{56961B94-B5A2-4A9D-8675-A0634B382CE6}" presName="hierChild2" presStyleCnt="0"/>
      <dgm:spPr/>
    </dgm:pt>
    <dgm:pt modelId="{3FA3FC49-95C6-4BD9-8A10-AD0000106015}" type="pres">
      <dgm:prSet presAssocID="{6BBBBEA9-407C-42DA-8509-0EEED722D9E7}" presName="Name37" presStyleLbl="parChTrans1D2" presStyleIdx="0" presStyleCnt="4"/>
      <dgm:spPr/>
      <dgm:t>
        <a:bodyPr/>
        <a:lstStyle/>
        <a:p>
          <a:endParaRPr lang="ru-RU"/>
        </a:p>
      </dgm:t>
    </dgm:pt>
    <dgm:pt modelId="{165B5408-3188-4CCD-BB60-DC67921CEF68}" type="pres">
      <dgm:prSet presAssocID="{6D7BE7E2-06B2-4812-BBDC-25D7470E43F0}" presName="hierRoot2" presStyleCnt="0">
        <dgm:presLayoutVars>
          <dgm:hierBranch val="init"/>
        </dgm:presLayoutVars>
      </dgm:prSet>
      <dgm:spPr/>
    </dgm:pt>
    <dgm:pt modelId="{890E584D-9EDB-45DF-BA97-3852CAAF4814}" type="pres">
      <dgm:prSet presAssocID="{6D7BE7E2-06B2-4812-BBDC-25D7470E43F0}" presName="rootComposite" presStyleCnt="0"/>
      <dgm:spPr/>
    </dgm:pt>
    <dgm:pt modelId="{9235D4FA-625C-4C89-92B9-93243352017F}" type="pres">
      <dgm:prSet presAssocID="{6D7BE7E2-06B2-4812-BBDC-25D7470E43F0}" presName="rootText" presStyleLbl="node2" presStyleIdx="0" presStyleCnt="3" custScaleY="111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C132FF-6197-480F-B367-91C8125502E9}" type="pres">
      <dgm:prSet presAssocID="{6D7BE7E2-06B2-4812-BBDC-25D7470E43F0}" presName="rootConnector" presStyleLbl="node2" presStyleIdx="0" presStyleCnt="3"/>
      <dgm:spPr/>
      <dgm:t>
        <a:bodyPr/>
        <a:lstStyle/>
        <a:p>
          <a:endParaRPr lang="ru-RU"/>
        </a:p>
      </dgm:t>
    </dgm:pt>
    <dgm:pt modelId="{903E9725-B144-46F9-8A5D-BE22C8AF696B}" type="pres">
      <dgm:prSet presAssocID="{6D7BE7E2-06B2-4812-BBDC-25D7470E43F0}" presName="hierChild4" presStyleCnt="0"/>
      <dgm:spPr/>
    </dgm:pt>
    <dgm:pt modelId="{9D23594E-DDDA-4DFA-A522-10659AA41540}" type="pres">
      <dgm:prSet presAssocID="{6D7BE7E2-06B2-4812-BBDC-25D7470E43F0}" presName="hierChild5" presStyleCnt="0"/>
      <dgm:spPr/>
    </dgm:pt>
    <dgm:pt modelId="{C0A1DCCB-BFB4-41E2-A6E4-D35B02EABF3B}" type="pres">
      <dgm:prSet presAssocID="{B5A3AA32-8CC0-4A17-8F8B-87BD3854B0F9}" presName="Name37" presStyleLbl="parChTrans1D2" presStyleIdx="1" presStyleCnt="4"/>
      <dgm:spPr/>
      <dgm:t>
        <a:bodyPr/>
        <a:lstStyle/>
        <a:p>
          <a:endParaRPr lang="ru-RU"/>
        </a:p>
      </dgm:t>
    </dgm:pt>
    <dgm:pt modelId="{8A440382-DD82-4697-927E-92A1600736B9}" type="pres">
      <dgm:prSet presAssocID="{CE68983B-8FBD-4C34-A60A-83F5365A54F7}" presName="hierRoot2" presStyleCnt="0">
        <dgm:presLayoutVars>
          <dgm:hierBranch val="init"/>
        </dgm:presLayoutVars>
      </dgm:prSet>
      <dgm:spPr/>
    </dgm:pt>
    <dgm:pt modelId="{623BD803-2B03-4F15-AE85-E3078C62E0DE}" type="pres">
      <dgm:prSet presAssocID="{CE68983B-8FBD-4C34-A60A-83F5365A54F7}" presName="rootComposite" presStyleCnt="0"/>
      <dgm:spPr/>
    </dgm:pt>
    <dgm:pt modelId="{7DE07D3B-2A40-4F90-8D5E-979AA3480B2B}" type="pres">
      <dgm:prSet presAssocID="{CE68983B-8FBD-4C34-A60A-83F5365A54F7}" presName="rootText" presStyleLbl="node2" presStyleIdx="1" presStyleCnt="3" custScaleY="111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484109-667D-4D6F-90E3-D0D0401F4295}" type="pres">
      <dgm:prSet presAssocID="{CE68983B-8FBD-4C34-A60A-83F5365A54F7}" presName="rootConnector" presStyleLbl="node2" presStyleIdx="1" presStyleCnt="3"/>
      <dgm:spPr/>
      <dgm:t>
        <a:bodyPr/>
        <a:lstStyle/>
        <a:p>
          <a:endParaRPr lang="ru-RU"/>
        </a:p>
      </dgm:t>
    </dgm:pt>
    <dgm:pt modelId="{1702AECC-F92C-4230-9AF4-1019AADAFB24}" type="pres">
      <dgm:prSet presAssocID="{CE68983B-8FBD-4C34-A60A-83F5365A54F7}" presName="hierChild4" presStyleCnt="0"/>
      <dgm:spPr/>
    </dgm:pt>
    <dgm:pt modelId="{92A4E039-F30F-4E80-B5D3-995B59D0DB81}" type="pres">
      <dgm:prSet presAssocID="{CE68983B-8FBD-4C34-A60A-83F5365A54F7}" presName="hierChild5" presStyleCnt="0"/>
      <dgm:spPr/>
    </dgm:pt>
    <dgm:pt modelId="{5A14EB82-F73E-4003-9BAB-C66BB5A8A14E}" type="pres">
      <dgm:prSet presAssocID="{13265E71-551A-4B83-95D5-DB85E7FF668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F245BAA3-016E-48EF-8A7C-1903FF866559}" type="pres">
      <dgm:prSet presAssocID="{925856B3-2A4E-497C-9F8D-5C93B45FEA05}" presName="hierRoot2" presStyleCnt="0">
        <dgm:presLayoutVars>
          <dgm:hierBranch val="init"/>
        </dgm:presLayoutVars>
      </dgm:prSet>
      <dgm:spPr/>
    </dgm:pt>
    <dgm:pt modelId="{8FC06107-3054-43CC-A5D5-5400B31DD96B}" type="pres">
      <dgm:prSet presAssocID="{925856B3-2A4E-497C-9F8D-5C93B45FEA05}" presName="rootComposite" presStyleCnt="0"/>
      <dgm:spPr/>
    </dgm:pt>
    <dgm:pt modelId="{EB50423B-67CC-4983-B36B-A315533CDD07}" type="pres">
      <dgm:prSet presAssocID="{925856B3-2A4E-497C-9F8D-5C93B45FEA05}" presName="rootText" presStyleLbl="node2" presStyleIdx="2" presStyleCnt="3" custScaleY="111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4AB3A4-DB2B-4BCE-8ED4-BF90778C7484}" type="pres">
      <dgm:prSet presAssocID="{925856B3-2A4E-497C-9F8D-5C93B45FEA05}" presName="rootConnector" presStyleLbl="node2" presStyleIdx="2" presStyleCnt="3"/>
      <dgm:spPr/>
      <dgm:t>
        <a:bodyPr/>
        <a:lstStyle/>
        <a:p>
          <a:endParaRPr lang="ru-RU"/>
        </a:p>
      </dgm:t>
    </dgm:pt>
    <dgm:pt modelId="{B822FDA3-2DBA-4A44-94B3-040397EE84A9}" type="pres">
      <dgm:prSet presAssocID="{925856B3-2A4E-497C-9F8D-5C93B45FEA05}" presName="hierChild4" presStyleCnt="0"/>
      <dgm:spPr/>
    </dgm:pt>
    <dgm:pt modelId="{C201B8C1-0D26-426E-B7F8-F57EA743C950}" type="pres">
      <dgm:prSet presAssocID="{925856B3-2A4E-497C-9F8D-5C93B45FEA05}" presName="hierChild5" presStyleCnt="0"/>
      <dgm:spPr/>
    </dgm:pt>
    <dgm:pt modelId="{78329E38-7CCD-4D9A-A945-73E13623D8FE}" type="pres">
      <dgm:prSet presAssocID="{56961B94-B5A2-4A9D-8675-A0634B382CE6}" presName="hierChild3" presStyleCnt="0"/>
      <dgm:spPr/>
    </dgm:pt>
    <dgm:pt modelId="{00461C7B-EC04-4DFF-BCCB-8403853468D6}" type="pres">
      <dgm:prSet presAssocID="{5F25849A-A624-4150-B3B3-A4794B0EE959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A8A7D151-4788-4291-BAD8-7DBD9AA405B3}" type="pres">
      <dgm:prSet presAssocID="{703EEB39-CEED-44F3-9789-A17830D5A14F}" presName="hierRoot3" presStyleCnt="0">
        <dgm:presLayoutVars>
          <dgm:hierBranch val="init"/>
        </dgm:presLayoutVars>
      </dgm:prSet>
      <dgm:spPr/>
    </dgm:pt>
    <dgm:pt modelId="{A2228A1D-F48E-48E8-9A76-4523DFBF218D}" type="pres">
      <dgm:prSet presAssocID="{703EEB39-CEED-44F3-9789-A17830D5A14F}" presName="rootComposite3" presStyleCnt="0"/>
      <dgm:spPr/>
    </dgm:pt>
    <dgm:pt modelId="{3737CA7A-90A4-4DB7-8C08-A28877C8DCAE}" type="pres">
      <dgm:prSet presAssocID="{703EEB39-CEED-44F3-9789-A17830D5A14F}" presName="rootText3" presStyleLbl="asst1" presStyleIdx="0" presStyleCnt="1" custScaleY="1206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EEEB3C-8513-4077-A0AC-5F38303E9D07}" type="pres">
      <dgm:prSet presAssocID="{703EEB39-CEED-44F3-9789-A17830D5A14F}" presName="rootConnector3" presStyleLbl="asst1" presStyleIdx="0" presStyleCnt="1"/>
      <dgm:spPr/>
      <dgm:t>
        <a:bodyPr/>
        <a:lstStyle/>
        <a:p>
          <a:endParaRPr lang="ru-RU"/>
        </a:p>
      </dgm:t>
    </dgm:pt>
    <dgm:pt modelId="{08A654EB-7DBF-4705-A4C1-CB587778784D}" type="pres">
      <dgm:prSet presAssocID="{703EEB39-CEED-44F3-9789-A17830D5A14F}" presName="hierChild6" presStyleCnt="0"/>
      <dgm:spPr/>
    </dgm:pt>
    <dgm:pt modelId="{13AFDA18-9DAE-4435-A4D0-23700FBBB70D}" type="pres">
      <dgm:prSet presAssocID="{703EEB39-CEED-44F3-9789-A17830D5A14F}" presName="hierChild7" presStyleCnt="0"/>
      <dgm:spPr/>
    </dgm:pt>
  </dgm:ptLst>
  <dgm:cxnLst>
    <dgm:cxn modelId="{BACE1873-3BAA-47C9-A721-7AB2CAFFAF69}" type="presOf" srcId="{FEAE147E-0CE1-4900-8C75-E61894782388}" destId="{6B9255E5-B98D-4566-8CC0-12EA8EAF94CF}" srcOrd="0" destOrd="0" presId="urn:microsoft.com/office/officeart/2005/8/layout/orgChart1"/>
    <dgm:cxn modelId="{40F6F0B7-591D-4A7A-B384-5CA5C242135C}" type="presOf" srcId="{6BBBBEA9-407C-42DA-8509-0EEED722D9E7}" destId="{3FA3FC49-95C6-4BD9-8A10-AD0000106015}" srcOrd="0" destOrd="0" presId="urn:microsoft.com/office/officeart/2005/8/layout/orgChart1"/>
    <dgm:cxn modelId="{78CAEDBD-8924-4353-97BD-C69C7AA401B5}" srcId="{56961B94-B5A2-4A9D-8675-A0634B382CE6}" destId="{925856B3-2A4E-497C-9F8D-5C93B45FEA05}" srcOrd="3" destOrd="0" parTransId="{13265E71-551A-4B83-95D5-DB85E7FF6683}" sibTransId="{1A62BFC8-3C82-4715-9EFE-4CA4FBA14C95}"/>
    <dgm:cxn modelId="{04550A0C-1F66-44A4-B695-A05B219C06B3}" type="presOf" srcId="{6D7BE7E2-06B2-4812-BBDC-25D7470E43F0}" destId="{9235D4FA-625C-4C89-92B9-93243352017F}" srcOrd="0" destOrd="0" presId="urn:microsoft.com/office/officeart/2005/8/layout/orgChart1"/>
    <dgm:cxn modelId="{71ED59FD-9AA1-4A49-AD92-BA23BB4B1746}" type="presOf" srcId="{703EEB39-CEED-44F3-9789-A17830D5A14F}" destId="{F0EEEB3C-8513-4077-A0AC-5F38303E9D07}" srcOrd="1" destOrd="0" presId="urn:microsoft.com/office/officeart/2005/8/layout/orgChart1"/>
    <dgm:cxn modelId="{4E875410-1D2B-4DA6-98CC-63EC5A5BCFAE}" type="presOf" srcId="{5F25849A-A624-4150-B3B3-A4794B0EE959}" destId="{00461C7B-EC04-4DFF-BCCB-8403853468D6}" srcOrd="0" destOrd="0" presId="urn:microsoft.com/office/officeart/2005/8/layout/orgChart1"/>
    <dgm:cxn modelId="{4FBFCC52-0A16-4973-BE49-502ABD92BEE8}" type="presOf" srcId="{703EEB39-CEED-44F3-9789-A17830D5A14F}" destId="{3737CA7A-90A4-4DB7-8C08-A28877C8DCAE}" srcOrd="0" destOrd="0" presId="urn:microsoft.com/office/officeart/2005/8/layout/orgChart1"/>
    <dgm:cxn modelId="{3A6DDBA4-F57B-4B63-8E79-96BFEB22DEFA}" type="presOf" srcId="{CE68983B-8FBD-4C34-A60A-83F5365A54F7}" destId="{7DE07D3B-2A40-4F90-8D5E-979AA3480B2B}" srcOrd="0" destOrd="0" presId="urn:microsoft.com/office/officeart/2005/8/layout/orgChart1"/>
    <dgm:cxn modelId="{077C13BB-E870-403B-8AAD-138645B54F66}" type="presOf" srcId="{56961B94-B5A2-4A9D-8675-A0634B382CE6}" destId="{4F6ABE6D-AA39-457F-8734-807B02DE1FA1}" srcOrd="1" destOrd="0" presId="urn:microsoft.com/office/officeart/2005/8/layout/orgChart1"/>
    <dgm:cxn modelId="{C0DB4F04-BAFE-4AAC-AA59-700B679133CB}" srcId="{56961B94-B5A2-4A9D-8675-A0634B382CE6}" destId="{CE68983B-8FBD-4C34-A60A-83F5365A54F7}" srcOrd="2" destOrd="0" parTransId="{B5A3AA32-8CC0-4A17-8F8B-87BD3854B0F9}" sibTransId="{BF734B66-79A2-410B-959B-4374ECD3DF2E}"/>
    <dgm:cxn modelId="{B4C03283-91D3-497B-BA09-BCADFB20E4AF}" type="presOf" srcId="{925856B3-2A4E-497C-9F8D-5C93B45FEA05}" destId="{EB50423B-67CC-4983-B36B-A315533CDD07}" srcOrd="0" destOrd="0" presId="urn:microsoft.com/office/officeart/2005/8/layout/orgChart1"/>
    <dgm:cxn modelId="{2F11D376-F973-4D96-9481-3B493CAFFD92}" srcId="{FEAE147E-0CE1-4900-8C75-E61894782388}" destId="{56961B94-B5A2-4A9D-8675-A0634B382CE6}" srcOrd="0" destOrd="0" parTransId="{62EAC148-39F1-474B-882A-18AA67F2C3E2}" sibTransId="{48D0F432-5038-47EE-A0EE-227C6931F716}"/>
    <dgm:cxn modelId="{1F1F1E75-8CF8-4C1C-8937-ACCDB214E4EB}" type="presOf" srcId="{56961B94-B5A2-4A9D-8675-A0634B382CE6}" destId="{84B1A0DA-2FCD-4EB9-878A-E8F6D82EB74B}" srcOrd="0" destOrd="0" presId="urn:microsoft.com/office/officeart/2005/8/layout/orgChart1"/>
    <dgm:cxn modelId="{B6E5E4AF-DD6B-436A-A410-F8E2EA992CC7}" type="presOf" srcId="{13265E71-551A-4B83-95D5-DB85E7FF6683}" destId="{5A14EB82-F73E-4003-9BAB-C66BB5A8A14E}" srcOrd="0" destOrd="0" presId="urn:microsoft.com/office/officeart/2005/8/layout/orgChart1"/>
    <dgm:cxn modelId="{5BEA0AEB-ACB2-46AD-8539-2142F35EED2E}" type="presOf" srcId="{6D7BE7E2-06B2-4812-BBDC-25D7470E43F0}" destId="{E9C132FF-6197-480F-B367-91C8125502E9}" srcOrd="1" destOrd="0" presId="urn:microsoft.com/office/officeart/2005/8/layout/orgChart1"/>
    <dgm:cxn modelId="{3F8E7153-A71C-415A-90BC-132BE7D68A2C}" srcId="{56961B94-B5A2-4A9D-8675-A0634B382CE6}" destId="{703EEB39-CEED-44F3-9789-A17830D5A14F}" srcOrd="0" destOrd="0" parTransId="{5F25849A-A624-4150-B3B3-A4794B0EE959}" sibTransId="{97A04D2D-C840-43F4-B0E9-21896F7E39B9}"/>
    <dgm:cxn modelId="{228D4B12-F172-4B67-95F9-D36C5C88C1A5}" srcId="{56961B94-B5A2-4A9D-8675-A0634B382CE6}" destId="{6D7BE7E2-06B2-4812-BBDC-25D7470E43F0}" srcOrd="1" destOrd="0" parTransId="{6BBBBEA9-407C-42DA-8509-0EEED722D9E7}" sibTransId="{4BB5721D-5862-4E50-A0CF-8EAF67A144EB}"/>
    <dgm:cxn modelId="{6C06139D-475F-4640-BD22-FA3CDC6110DE}" type="presOf" srcId="{B5A3AA32-8CC0-4A17-8F8B-87BD3854B0F9}" destId="{C0A1DCCB-BFB4-41E2-A6E4-D35B02EABF3B}" srcOrd="0" destOrd="0" presId="urn:microsoft.com/office/officeart/2005/8/layout/orgChart1"/>
    <dgm:cxn modelId="{8344E046-E6C1-4332-BA62-E9A56C486F97}" type="presOf" srcId="{CE68983B-8FBD-4C34-A60A-83F5365A54F7}" destId="{39484109-667D-4D6F-90E3-D0D0401F4295}" srcOrd="1" destOrd="0" presId="urn:microsoft.com/office/officeart/2005/8/layout/orgChart1"/>
    <dgm:cxn modelId="{DFF6502E-0E23-4116-AB7E-0509AD972A7E}" type="presOf" srcId="{925856B3-2A4E-497C-9F8D-5C93B45FEA05}" destId="{D84AB3A4-DB2B-4BCE-8ED4-BF90778C7484}" srcOrd="1" destOrd="0" presId="urn:microsoft.com/office/officeart/2005/8/layout/orgChart1"/>
    <dgm:cxn modelId="{72E3617A-7ECD-4B90-802F-3EA65E67EE18}" type="presParOf" srcId="{6B9255E5-B98D-4566-8CC0-12EA8EAF94CF}" destId="{925FB691-8FC6-4167-83AC-1D902945FF19}" srcOrd="0" destOrd="0" presId="urn:microsoft.com/office/officeart/2005/8/layout/orgChart1"/>
    <dgm:cxn modelId="{9E29D6A1-39CA-4A17-9835-A77848043458}" type="presParOf" srcId="{925FB691-8FC6-4167-83AC-1D902945FF19}" destId="{043696E6-0349-4F90-8D06-4569D706495E}" srcOrd="0" destOrd="0" presId="urn:microsoft.com/office/officeart/2005/8/layout/orgChart1"/>
    <dgm:cxn modelId="{2A03B85E-3CEB-47FA-AAF4-B3548BF49359}" type="presParOf" srcId="{043696E6-0349-4F90-8D06-4569D706495E}" destId="{84B1A0DA-2FCD-4EB9-878A-E8F6D82EB74B}" srcOrd="0" destOrd="0" presId="urn:microsoft.com/office/officeart/2005/8/layout/orgChart1"/>
    <dgm:cxn modelId="{29EF4325-0C1D-4E5E-A804-1D40F8C4CB62}" type="presParOf" srcId="{043696E6-0349-4F90-8D06-4569D706495E}" destId="{4F6ABE6D-AA39-457F-8734-807B02DE1FA1}" srcOrd="1" destOrd="0" presId="urn:microsoft.com/office/officeart/2005/8/layout/orgChart1"/>
    <dgm:cxn modelId="{B92FE393-E1C7-44B8-B9A4-BA9FEE1F9DB6}" type="presParOf" srcId="{925FB691-8FC6-4167-83AC-1D902945FF19}" destId="{79345C8E-D4F6-40DD-AC11-6A23E3E54198}" srcOrd="1" destOrd="0" presId="urn:microsoft.com/office/officeart/2005/8/layout/orgChart1"/>
    <dgm:cxn modelId="{3B3D7CC7-525B-4FD0-AD3D-B555366367CE}" type="presParOf" srcId="{79345C8E-D4F6-40DD-AC11-6A23E3E54198}" destId="{3FA3FC49-95C6-4BD9-8A10-AD0000106015}" srcOrd="0" destOrd="0" presId="urn:microsoft.com/office/officeart/2005/8/layout/orgChart1"/>
    <dgm:cxn modelId="{5BEF650D-2FCA-4E24-831A-DEBFAF951E17}" type="presParOf" srcId="{79345C8E-D4F6-40DD-AC11-6A23E3E54198}" destId="{165B5408-3188-4CCD-BB60-DC67921CEF68}" srcOrd="1" destOrd="0" presId="urn:microsoft.com/office/officeart/2005/8/layout/orgChart1"/>
    <dgm:cxn modelId="{35B17746-3C2B-4DA6-9C99-91D2969B60A6}" type="presParOf" srcId="{165B5408-3188-4CCD-BB60-DC67921CEF68}" destId="{890E584D-9EDB-45DF-BA97-3852CAAF4814}" srcOrd="0" destOrd="0" presId="urn:microsoft.com/office/officeart/2005/8/layout/orgChart1"/>
    <dgm:cxn modelId="{8C179C9A-B7C9-49A6-8564-F3CBD763B59D}" type="presParOf" srcId="{890E584D-9EDB-45DF-BA97-3852CAAF4814}" destId="{9235D4FA-625C-4C89-92B9-93243352017F}" srcOrd="0" destOrd="0" presId="urn:microsoft.com/office/officeart/2005/8/layout/orgChart1"/>
    <dgm:cxn modelId="{B6C74BFF-67E1-4F4E-8826-51B596BA5DCA}" type="presParOf" srcId="{890E584D-9EDB-45DF-BA97-3852CAAF4814}" destId="{E9C132FF-6197-480F-B367-91C8125502E9}" srcOrd="1" destOrd="0" presId="urn:microsoft.com/office/officeart/2005/8/layout/orgChart1"/>
    <dgm:cxn modelId="{9CB66EA7-6169-465B-82C9-58A3271CA2DF}" type="presParOf" srcId="{165B5408-3188-4CCD-BB60-DC67921CEF68}" destId="{903E9725-B144-46F9-8A5D-BE22C8AF696B}" srcOrd="1" destOrd="0" presId="urn:microsoft.com/office/officeart/2005/8/layout/orgChart1"/>
    <dgm:cxn modelId="{A7C3F393-AFD0-4B33-A848-7C1CEB92095E}" type="presParOf" srcId="{165B5408-3188-4CCD-BB60-DC67921CEF68}" destId="{9D23594E-DDDA-4DFA-A522-10659AA41540}" srcOrd="2" destOrd="0" presId="urn:microsoft.com/office/officeart/2005/8/layout/orgChart1"/>
    <dgm:cxn modelId="{6E0926EF-A477-460A-B749-B2B5C4CE7D9A}" type="presParOf" srcId="{79345C8E-D4F6-40DD-AC11-6A23E3E54198}" destId="{C0A1DCCB-BFB4-41E2-A6E4-D35B02EABF3B}" srcOrd="2" destOrd="0" presId="urn:microsoft.com/office/officeart/2005/8/layout/orgChart1"/>
    <dgm:cxn modelId="{E6F926F9-52F9-4F25-9D08-B5DFC7039DE2}" type="presParOf" srcId="{79345C8E-D4F6-40DD-AC11-6A23E3E54198}" destId="{8A440382-DD82-4697-927E-92A1600736B9}" srcOrd="3" destOrd="0" presId="urn:microsoft.com/office/officeart/2005/8/layout/orgChart1"/>
    <dgm:cxn modelId="{15A602C4-CE16-4A43-94B1-1D65303261C9}" type="presParOf" srcId="{8A440382-DD82-4697-927E-92A1600736B9}" destId="{623BD803-2B03-4F15-AE85-E3078C62E0DE}" srcOrd="0" destOrd="0" presId="urn:microsoft.com/office/officeart/2005/8/layout/orgChart1"/>
    <dgm:cxn modelId="{C4638A51-C331-4184-BEBE-B9E3D34DDC67}" type="presParOf" srcId="{623BD803-2B03-4F15-AE85-E3078C62E0DE}" destId="{7DE07D3B-2A40-4F90-8D5E-979AA3480B2B}" srcOrd="0" destOrd="0" presId="urn:microsoft.com/office/officeart/2005/8/layout/orgChart1"/>
    <dgm:cxn modelId="{A9128969-DD23-497F-ACDA-ACDB9DC0991C}" type="presParOf" srcId="{623BD803-2B03-4F15-AE85-E3078C62E0DE}" destId="{39484109-667D-4D6F-90E3-D0D0401F4295}" srcOrd="1" destOrd="0" presId="urn:microsoft.com/office/officeart/2005/8/layout/orgChart1"/>
    <dgm:cxn modelId="{672753D1-A275-4802-8A07-4D603AF964C6}" type="presParOf" srcId="{8A440382-DD82-4697-927E-92A1600736B9}" destId="{1702AECC-F92C-4230-9AF4-1019AADAFB24}" srcOrd="1" destOrd="0" presId="urn:microsoft.com/office/officeart/2005/8/layout/orgChart1"/>
    <dgm:cxn modelId="{FB0D01AD-368A-4E0A-9FF0-912F2C2131A2}" type="presParOf" srcId="{8A440382-DD82-4697-927E-92A1600736B9}" destId="{92A4E039-F30F-4E80-B5D3-995B59D0DB81}" srcOrd="2" destOrd="0" presId="urn:microsoft.com/office/officeart/2005/8/layout/orgChart1"/>
    <dgm:cxn modelId="{4B8D647B-0B15-4C07-A25E-E0E8D797C1A2}" type="presParOf" srcId="{79345C8E-D4F6-40DD-AC11-6A23E3E54198}" destId="{5A14EB82-F73E-4003-9BAB-C66BB5A8A14E}" srcOrd="4" destOrd="0" presId="urn:microsoft.com/office/officeart/2005/8/layout/orgChart1"/>
    <dgm:cxn modelId="{67767A1E-4E52-4E86-9B9D-0CED6ABB350F}" type="presParOf" srcId="{79345C8E-D4F6-40DD-AC11-6A23E3E54198}" destId="{F245BAA3-016E-48EF-8A7C-1903FF866559}" srcOrd="5" destOrd="0" presId="urn:microsoft.com/office/officeart/2005/8/layout/orgChart1"/>
    <dgm:cxn modelId="{5E93026D-84F0-4769-913D-13AF01B1E75E}" type="presParOf" srcId="{F245BAA3-016E-48EF-8A7C-1903FF866559}" destId="{8FC06107-3054-43CC-A5D5-5400B31DD96B}" srcOrd="0" destOrd="0" presId="urn:microsoft.com/office/officeart/2005/8/layout/orgChart1"/>
    <dgm:cxn modelId="{46507ACB-06A4-475D-AB0A-B610EE28A305}" type="presParOf" srcId="{8FC06107-3054-43CC-A5D5-5400B31DD96B}" destId="{EB50423B-67CC-4983-B36B-A315533CDD07}" srcOrd="0" destOrd="0" presId="urn:microsoft.com/office/officeart/2005/8/layout/orgChart1"/>
    <dgm:cxn modelId="{0BE1EE1F-556D-42CD-BD4D-708206700921}" type="presParOf" srcId="{8FC06107-3054-43CC-A5D5-5400B31DD96B}" destId="{D84AB3A4-DB2B-4BCE-8ED4-BF90778C7484}" srcOrd="1" destOrd="0" presId="urn:microsoft.com/office/officeart/2005/8/layout/orgChart1"/>
    <dgm:cxn modelId="{67048DFD-3098-470D-8DAE-C5FBECF7C4FD}" type="presParOf" srcId="{F245BAA3-016E-48EF-8A7C-1903FF866559}" destId="{B822FDA3-2DBA-4A44-94B3-040397EE84A9}" srcOrd="1" destOrd="0" presId="urn:microsoft.com/office/officeart/2005/8/layout/orgChart1"/>
    <dgm:cxn modelId="{777B36F3-94E3-4F9D-9370-5B098C6A08FF}" type="presParOf" srcId="{F245BAA3-016E-48EF-8A7C-1903FF866559}" destId="{C201B8C1-0D26-426E-B7F8-F57EA743C950}" srcOrd="2" destOrd="0" presId="urn:microsoft.com/office/officeart/2005/8/layout/orgChart1"/>
    <dgm:cxn modelId="{0F3DB505-58B9-4D64-8099-00DA071361B7}" type="presParOf" srcId="{925FB691-8FC6-4167-83AC-1D902945FF19}" destId="{78329E38-7CCD-4D9A-A945-73E13623D8FE}" srcOrd="2" destOrd="0" presId="urn:microsoft.com/office/officeart/2005/8/layout/orgChart1"/>
    <dgm:cxn modelId="{7FFE9E0E-4397-4834-8A57-0ADD4E2BA27C}" type="presParOf" srcId="{78329E38-7CCD-4D9A-A945-73E13623D8FE}" destId="{00461C7B-EC04-4DFF-BCCB-8403853468D6}" srcOrd="0" destOrd="0" presId="urn:microsoft.com/office/officeart/2005/8/layout/orgChart1"/>
    <dgm:cxn modelId="{0E81804A-FBCB-4124-B239-D6050CA90150}" type="presParOf" srcId="{78329E38-7CCD-4D9A-A945-73E13623D8FE}" destId="{A8A7D151-4788-4291-BAD8-7DBD9AA405B3}" srcOrd="1" destOrd="0" presId="urn:microsoft.com/office/officeart/2005/8/layout/orgChart1"/>
    <dgm:cxn modelId="{19EC5605-967C-416A-8B40-74BFA3D8F98D}" type="presParOf" srcId="{A8A7D151-4788-4291-BAD8-7DBD9AA405B3}" destId="{A2228A1D-F48E-48E8-9A76-4523DFBF218D}" srcOrd="0" destOrd="0" presId="urn:microsoft.com/office/officeart/2005/8/layout/orgChart1"/>
    <dgm:cxn modelId="{8EA87507-EB74-4002-9BE9-601A9679E443}" type="presParOf" srcId="{A2228A1D-F48E-48E8-9A76-4523DFBF218D}" destId="{3737CA7A-90A4-4DB7-8C08-A28877C8DCAE}" srcOrd="0" destOrd="0" presId="urn:microsoft.com/office/officeart/2005/8/layout/orgChart1"/>
    <dgm:cxn modelId="{0BFB5B17-1409-4A39-9223-58F6A21252F7}" type="presParOf" srcId="{A2228A1D-F48E-48E8-9A76-4523DFBF218D}" destId="{F0EEEB3C-8513-4077-A0AC-5F38303E9D07}" srcOrd="1" destOrd="0" presId="urn:microsoft.com/office/officeart/2005/8/layout/orgChart1"/>
    <dgm:cxn modelId="{E784F30E-042B-4F52-AB26-4FB1491614E8}" type="presParOf" srcId="{A8A7D151-4788-4291-BAD8-7DBD9AA405B3}" destId="{08A654EB-7DBF-4705-A4C1-CB587778784D}" srcOrd="1" destOrd="0" presId="urn:microsoft.com/office/officeart/2005/8/layout/orgChart1"/>
    <dgm:cxn modelId="{E314333B-132A-40D2-8405-60B4DF6C32AB}" type="presParOf" srcId="{A8A7D151-4788-4291-BAD8-7DBD9AA405B3}" destId="{13AFDA18-9DAE-4435-A4D0-23700FBBB7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9113A2-1E7E-4C70-ABF5-7CA2E3C5C82E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51180A-ED83-4B69-A268-C4A7344BF23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Институтционализмде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әлеуметтік-құқықтық бағыттардың негізін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қалаушы болып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Дж. Д. </a:t>
          </a:r>
          <a:r>
            <a:rPr lang="ru-RU" sz="24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Коммонс</a:t>
          </a:r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(1862-1945 </a:t>
          </a:r>
          <a:r>
            <a:rPr lang="ru-RU" sz="24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жж</a:t>
          </a:r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.)</a:t>
          </a:r>
        </a:p>
        <a:p>
          <a:pPr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dirty="0">
            <a:solidFill>
              <a:srgbClr val="002060"/>
            </a:solidFill>
          </a:endParaRPr>
        </a:p>
      </dgm:t>
    </dgm:pt>
    <dgm:pt modelId="{57CC9952-8901-4C92-AC84-3901A7F8D7F4}" type="parTrans" cxnId="{28B7EEA7-9114-4775-A5B2-70B849E3AD59}">
      <dgm:prSet/>
      <dgm:spPr/>
      <dgm:t>
        <a:bodyPr/>
        <a:lstStyle/>
        <a:p>
          <a:endParaRPr lang="ru-RU"/>
        </a:p>
      </dgm:t>
    </dgm:pt>
    <dgm:pt modelId="{08008CB0-E74E-4D44-B305-B36F25DB77E5}" type="sibTrans" cxnId="{28B7EEA7-9114-4775-A5B2-70B849E3AD59}">
      <dgm:prSet/>
      <dgm:spPr/>
      <dgm:t>
        <a:bodyPr/>
        <a:lstStyle/>
        <a:p>
          <a:endParaRPr lang="ru-RU"/>
        </a:p>
      </dgm:t>
    </dgm:pt>
    <dgm:pt modelId="{FE8CF2C4-3C18-4ACA-B87F-3C773E5A417D}">
      <dgm:prSet phldrT="[Текст]" custT="1"/>
      <dgm:spPr/>
      <dgm:t>
        <a:bodyPr/>
        <a:lstStyle/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Оның басты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еңбектері: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2408857-DBBD-420B-AF32-7DA21100809B}" type="parTrans" cxnId="{63887EC5-DE15-4E17-8B0D-8A85AD6062CE}">
      <dgm:prSet/>
      <dgm:spPr/>
      <dgm:t>
        <a:bodyPr/>
        <a:lstStyle/>
        <a:p>
          <a:endParaRPr lang="ru-RU"/>
        </a:p>
      </dgm:t>
    </dgm:pt>
    <dgm:pt modelId="{92DD9F0F-6CC5-4259-ACE0-7DD7C858C3E8}" type="sibTrans" cxnId="{63887EC5-DE15-4E17-8B0D-8A85AD6062CE}">
      <dgm:prSet/>
      <dgm:spPr/>
      <dgm:t>
        <a:bodyPr/>
        <a:lstStyle/>
        <a:p>
          <a:endParaRPr lang="ru-RU"/>
        </a:p>
      </dgm:t>
    </dgm:pt>
    <dgm:pt modelId="{A741E746-4D99-4E2F-9DBF-E1902747A8BF}">
      <dgm:prSet phldrT="[Текст]" custT="1"/>
      <dgm:spPr/>
      <dgm:t>
        <a:bodyPr/>
        <a:lstStyle/>
        <a:p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«Құқықтық капитализмнің негіздері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» (1924).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CAC135B-9380-43BF-B1F7-14B02A4BD5ED}" type="parTrans" cxnId="{9FBE0CDC-551E-49B6-8907-DF20644A965D}">
      <dgm:prSet/>
      <dgm:spPr/>
      <dgm:t>
        <a:bodyPr/>
        <a:lstStyle/>
        <a:p>
          <a:endParaRPr lang="ru-RU"/>
        </a:p>
      </dgm:t>
    </dgm:pt>
    <dgm:pt modelId="{7A6714CB-052F-4C30-B051-296DE8A76B10}" type="sibTrans" cxnId="{9FBE0CDC-551E-49B6-8907-DF20644A965D}">
      <dgm:prSet/>
      <dgm:spPr/>
      <dgm:t>
        <a:bodyPr/>
        <a:lstStyle/>
        <a:p>
          <a:endParaRPr lang="ru-RU"/>
        </a:p>
      </dgm:t>
    </dgm:pt>
    <dgm:pt modelId="{086C51B4-B5EA-41B7-B6D2-1BF542523A34}">
      <dgm:prSet/>
      <dgm:spPr/>
      <dgm:t>
        <a:bodyPr/>
        <a:lstStyle/>
        <a:p>
          <a:endParaRPr lang="ru-RU" dirty="0"/>
        </a:p>
      </dgm:t>
    </dgm:pt>
    <dgm:pt modelId="{09F3ADE7-7865-4424-AF1B-FAB215FCFC46}" type="parTrans" cxnId="{A10ACFCB-B9A8-4FCA-B40A-AFBFFB0009A4}">
      <dgm:prSet/>
      <dgm:spPr/>
      <dgm:t>
        <a:bodyPr/>
        <a:lstStyle/>
        <a:p>
          <a:endParaRPr lang="ru-RU"/>
        </a:p>
      </dgm:t>
    </dgm:pt>
    <dgm:pt modelId="{70EF6947-B509-4495-8E6A-0284F42062F2}" type="sibTrans" cxnId="{A10ACFCB-B9A8-4FCA-B40A-AFBFFB0009A4}">
      <dgm:prSet/>
      <dgm:spPr/>
      <dgm:t>
        <a:bodyPr/>
        <a:lstStyle/>
        <a:p>
          <a:endParaRPr lang="ru-RU"/>
        </a:p>
      </dgm:t>
    </dgm:pt>
    <dgm:pt modelId="{EFDA64E1-772A-4F2F-8A7C-00BF97B08EA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Коммонстың айтуынша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нарықтық жағдай қазіргі заманға сай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капиталистік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қоғамда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«рас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емес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әділсіз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болуы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мүмкін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Барлық минустарды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жою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үшін заңдылықтарды бекітіп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және заңды дұрыс қолдану керек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 smtClean="0">
            <a:latin typeface="Times New Roman" pitchFamily="18" charset="0"/>
            <a:cs typeface="Times New Roman" pitchFamily="18" charset="0"/>
          </a:endParaRPr>
        </a:p>
      </dgm:t>
    </dgm:pt>
    <dgm:pt modelId="{A8B144C6-FE4F-4D92-97BF-A334FD2D6AEA}" type="parTrans" cxnId="{CEF2F82B-41A7-4F67-AC65-1D1B89C2A5F1}">
      <dgm:prSet/>
      <dgm:spPr/>
      <dgm:t>
        <a:bodyPr/>
        <a:lstStyle/>
        <a:p>
          <a:endParaRPr lang="ru-RU"/>
        </a:p>
      </dgm:t>
    </dgm:pt>
    <dgm:pt modelId="{3247E52E-F925-46AB-A06D-06E85C66F669}" type="sibTrans" cxnId="{CEF2F82B-41A7-4F67-AC65-1D1B89C2A5F1}">
      <dgm:prSet/>
      <dgm:spPr/>
      <dgm:t>
        <a:bodyPr/>
        <a:lstStyle/>
        <a:p>
          <a:endParaRPr lang="ru-RU"/>
        </a:p>
      </dgm:t>
    </dgm:pt>
    <dgm:pt modelId="{C0E77339-4664-405E-A905-C80BFD65078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«Институционалдық 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экономика.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Оның саяси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экономикадағы орны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» (1934).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«Еңбек экономикалық теориясы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әрекеттерінің» 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(1950). </a:t>
          </a:r>
          <a:endParaRPr lang="ru-RU" sz="1100" dirty="0" smtClean="0">
            <a:latin typeface="Times New Roman" pitchFamily="18" charset="0"/>
            <a:cs typeface="Times New Roman" pitchFamily="18" charset="0"/>
          </a:endParaRPr>
        </a:p>
        <a:p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9F9D59D1-51A4-4FE8-AEA8-A0D8B455E825}" type="parTrans" cxnId="{77F54692-B222-4E0D-8A19-4F96B09090F1}">
      <dgm:prSet/>
      <dgm:spPr/>
      <dgm:t>
        <a:bodyPr/>
        <a:lstStyle/>
        <a:p>
          <a:endParaRPr lang="ru-RU"/>
        </a:p>
      </dgm:t>
    </dgm:pt>
    <dgm:pt modelId="{37020BF7-8E89-44CE-BBCD-9F8688009E02}" type="sibTrans" cxnId="{77F54692-B222-4E0D-8A19-4F96B09090F1}">
      <dgm:prSet/>
      <dgm:spPr/>
      <dgm:t>
        <a:bodyPr/>
        <a:lstStyle/>
        <a:p>
          <a:endParaRPr lang="ru-RU"/>
        </a:p>
      </dgm:t>
    </dgm:pt>
    <dgm:pt modelId="{6EA546D4-CE59-45B8-98E5-EB75E2BC345F}" type="pres">
      <dgm:prSet presAssocID="{B79113A2-1E7E-4C70-ABF5-7CA2E3C5C82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B7803C-C74E-44E9-A793-6BB08D8FB9B6}" type="pres">
      <dgm:prSet presAssocID="{B79113A2-1E7E-4C70-ABF5-7CA2E3C5C82E}" presName="hierFlow" presStyleCnt="0"/>
      <dgm:spPr/>
    </dgm:pt>
    <dgm:pt modelId="{E069D312-77A2-413F-815E-6B6D93788057}" type="pres">
      <dgm:prSet presAssocID="{B79113A2-1E7E-4C70-ABF5-7CA2E3C5C82E}" presName="firstBuf" presStyleCnt="0"/>
      <dgm:spPr/>
    </dgm:pt>
    <dgm:pt modelId="{BCE3F193-0B28-424A-9383-C92B0B8D214F}" type="pres">
      <dgm:prSet presAssocID="{B79113A2-1E7E-4C70-ABF5-7CA2E3C5C82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02CFA47-C7B0-4A64-8019-29364CEBF299}" type="pres">
      <dgm:prSet presAssocID="{9E51180A-ED83-4B69-A268-C4A7344BF23B}" presName="Name14" presStyleCnt="0"/>
      <dgm:spPr/>
    </dgm:pt>
    <dgm:pt modelId="{773B6546-D7D1-4630-BA19-9C25A04575B8}" type="pres">
      <dgm:prSet presAssocID="{9E51180A-ED83-4B69-A268-C4A7344BF23B}" presName="level1Shape" presStyleLbl="node0" presStyleIdx="0" presStyleCnt="1" custScaleX="606711" custScaleY="288280" custLinFactX="-49512" custLinFactNeighborX="-100000" custLinFactNeighborY="-709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C405E1-123E-4269-9FF0-70A0F59C91F5}" type="pres">
      <dgm:prSet presAssocID="{9E51180A-ED83-4B69-A268-C4A7344BF23B}" presName="hierChild2" presStyleCnt="0"/>
      <dgm:spPr/>
    </dgm:pt>
    <dgm:pt modelId="{54CDEDC0-DA40-42F7-903C-8E9BF0B2D11E}" type="pres">
      <dgm:prSet presAssocID="{D2408857-DBBD-420B-AF32-7DA21100809B}" presName="Name19" presStyleLbl="parChTrans1D2" presStyleIdx="0" presStyleCnt="2"/>
      <dgm:spPr/>
      <dgm:t>
        <a:bodyPr/>
        <a:lstStyle/>
        <a:p>
          <a:endParaRPr lang="ru-RU"/>
        </a:p>
      </dgm:t>
    </dgm:pt>
    <dgm:pt modelId="{B23F3498-1799-470D-8139-F063CE951D6D}" type="pres">
      <dgm:prSet presAssocID="{FE8CF2C4-3C18-4ACA-B87F-3C773E5A417D}" presName="Name21" presStyleCnt="0"/>
      <dgm:spPr/>
    </dgm:pt>
    <dgm:pt modelId="{4ABDBA29-52FA-4922-BA61-9642C6371BD1}" type="pres">
      <dgm:prSet presAssocID="{FE8CF2C4-3C18-4ACA-B87F-3C773E5A417D}" presName="level2Shape" presStyleLbl="node2" presStyleIdx="0" presStyleCnt="2" custScaleX="214825" custScaleY="164326" custLinFactX="-72147" custLinFactNeighborX="-100000" custLinFactNeighborY="-22598"/>
      <dgm:spPr/>
      <dgm:t>
        <a:bodyPr/>
        <a:lstStyle/>
        <a:p>
          <a:endParaRPr lang="ru-RU"/>
        </a:p>
      </dgm:t>
    </dgm:pt>
    <dgm:pt modelId="{F2158475-EF2A-41B7-8A54-E5CC8394D785}" type="pres">
      <dgm:prSet presAssocID="{FE8CF2C4-3C18-4ACA-B87F-3C773E5A417D}" presName="hierChild3" presStyleCnt="0"/>
      <dgm:spPr/>
    </dgm:pt>
    <dgm:pt modelId="{84287198-E8A9-46D7-9896-11032E84F869}" type="pres">
      <dgm:prSet presAssocID="{FCAC135B-9380-43BF-B1F7-14B02A4BD5ED}" presName="Name19" presStyleLbl="parChTrans1D3" presStyleIdx="0" presStyleCnt="2"/>
      <dgm:spPr/>
      <dgm:t>
        <a:bodyPr/>
        <a:lstStyle/>
        <a:p>
          <a:endParaRPr lang="ru-RU"/>
        </a:p>
      </dgm:t>
    </dgm:pt>
    <dgm:pt modelId="{D4AC042D-8CC3-48F6-BE4C-A46BCE18F046}" type="pres">
      <dgm:prSet presAssocID="{A741E746-4D99-4E2F-9DBF-E1902747A8BF}" presName="Name21" presStyleCnt="0"/>
      <dgm:spPr/>
    </dgm:pt>
    <dgm:pt modelId="{2A1BCFF1-3B98-4F7E-9B4D-43338B7AA403}" type="pres">
      <dgm:prSet presAssocID="{A741E746-4D99-4E2F-9DBF-E1902747A8BF}" presName="level2Shape" presStyleLbl="node3" presStyleIdx="0" presStyleCnt="2" custScaleX="173113" custScaleY="225766" custLinFactX="-607" custLinFactNeighborX="-100000" custLinFactNeighborY="44897"/>
      <dgm:spPr/>
      <dgm:t>
        <a:bodyPr/>
        <a:lstStyle/>
        <a:p>
          <a:endParaRPr lang="ru-RU"/>
        </a:p>
      </dgm:t>
    </dgm:pt>
    <dgm:pt modelId="{29D58059-14E6-4ED1-848C-03D6AA0A8765}" type="pres">
      <dgm:prSet presAssocID="{A741E746-4D99-4E2F-9DBF-E1902747A8BF}" presName="hierChild3" presStyleCnt="0"/>
      <dgm:spPr/>
    </dgm:pt>
    <dgm:pt modelId="{C5166F38-50EA-4863-A5FE-4B88E39DE0B7}" type="pres">
      <dgm:prSet presAssocID="{9F9D59D1-51A4-4FE8-AEA8-A0D8B455E825}" presName="Name19" presStyleLbl="parChTrans1D3" presStyleIdx="1" presStyleCnt="2"/>
      <dgm:spPr/>
      <dgm:t>
        <a:bodyPr/>
        <a:lstStyle/>
        <a:p>
          <a:endParaRPr lang="ru-RU"/>
        </a:p>
      </dgm:t>
    </dgm:pt>
    <dgm:pt modelId="{9021CDC7-151C-4913-9A60-1492F0BFB882}" type="pres">
      <dgm:prSet presAssocID="{C0E77339-4664-405E-A905-C80BFD650789}" presName="Name21" presStyleCnt="0"/>
      <dgm:spPr/>
    </dgm:pt>
    <dgm:pt modelId="{5A04F772-7A18-4DC3-9D19-3C107E5A3433}" type="pres">
      <dgm:prSet presAssocID="{C0E77339-4664-405E-A905-C80BFD650789}" presName="level2Shape" presStyleLbl="node3" presStyleIdx="1" presStyleCnt="2" custScaleX="191018" custScaleY="330191" custLinFactNeighborX="-68675" custLinFactNeighborY="44888"/>
      <dgm:spPr/>
      <dgm:t>
        <a:bodyPr/>
        <a:lstStyle/>
        <a:p>
          <a:endParaRPr lang="ru-RU"/>
        </a:p>
      </dgm:t>
    </dgm:pt>
    <dgm:pt modelId="{A3C498CF-D730-4846-9964-687A84F95CDE}" type="pres">
      <dgm:prSet presAssocID="{C0E77339-4664-405E-A905-C80BFD650789}" presName="hierChild3" presStyleCnt="0"/>
      <dgm:spPr/>
    </dgm:pt>
    <dgm:pt modelId="{9B9AA40A-602E-4916-9F62-02ED176311A6}" type="pres">
      <dgm:prSet presAssocID="{A8B144C6-FE4F-4D92-97BF-A334FD2D6AEA}" presName="Name19" presStyleLbl="parChTrans1D2" presStyleIdx="1" presStyleCnt="2"/>
      <dgm:spPr/>
      <dgm:t>
        <a:bodyPr/>
        <a:lstStyle/>
        <a:p>
          <a:endParaRPr lang="ru-RU"/>
        </a:p>
      </dgm:t>
    </dgm:pt>
    <dgm:pt modelId="{5A797F1E-67A1-4C6D-B51F-A90C1AC9D97F}" type="pres">
      <dgm:prSet presAssocID="{EFDA64E1-772A-4F2F-8A7C-00BF97B08EA0}" presName="Name21" presStyleCnt="0"/>
      <dgm:spPr/>
    </dgm:pt>
    <dgm:pt modelId="{30DC8204-817C-424C-A539-41782AD807F2}" type="pres">
      <dgm:prSet presAssocID="{EFDA64E1-772A-4F2F-8A7C-00BF97B08EA0}" presName="level2Shape" presStyleLbl="node2" presStyleIdx="1" presStyleCnt="2" custScaleX="268035" custScaleY="357696" custLinFactNeighborX="-21599" custLinFactNeighborY="-32434"/>
      <dgm:spPr/>
      <dgm:t>
        <a:bodyPr/>
        <a:lstStyle/>
        <a:p>
          <a:endParaRPr lang="ru-RU"/>
        </a:p>
      </dgm:t>
    </dgm:pt>
    <dgm:pt modelId="{09B8D08B-02AE-441C-A68F-63E9C3683F13}" type="pres">
      <dgm:prSet presAssocID="{EFDA64E1-772A-4F2F-8A7C-00BF97B08EA0}" presName="hierChild3" presStyleCnt="0"/>
      <dgm:spPr/>
    </dgm:pt>
    <dgm:pt modelId="{40230063-B0DA-41C1-A83A-C2B8AD602C84}" type="pres">
      <dgm:prSet presAssocID="{B79113A2-1E7E-4C70-ABF5-7CA2E3C5C82E}" presName="bgShapesFlow" presStyleCnt="0"/>
      <dgm:spPr/>
    </dgm:pt>
    <dgm:pt modelId="{A9856BFC-E4F8-4C53-BBC8-2E65BD612014}" type="pres">
      <dgm:prSet presAssocID="{086C51B4-B5EA-41B7-B6D2-1BF542523A34}" presName="rectComp" presStyleCnt="0"/>
      <dgm:spPr/>
    </dgm:pt>
    <dgm:pt modelId="{52E337F4-081D-48E5-B6F7-0FB9F88F5D8A}" type="pres">
      <dgm:prSet presAssocID="{086C51B4-B5EA-41B7-B6D2-1BF542523A34}" presName="bgRect" presStyleLbl="bgShp" presStyleIdx="0" presStyleCnt="1"/>
      <dgm:spPr/>
      <dgm:t>
        <a:bodyPr/>
        <a:lstStyle/>
        <a:p>
          <a:endParaRPr lang="ru-RU"/>
        </a:p>
      </dgm:t>
    </dgm:pt>
    <dgm:pt modelId="{72A128FA-6B25-4C75-94F5-5127044779E8}" type="pres">
      <dgm:prSet presAssocID="{086C51B4-B5EA-41B7-B6D2-1BF542523A34}" presName="bgRectTx" presStyleLbl="bgShp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1B11FB-206E-43D0-BE99-D31A835990F6}" type="presOf" srcId="{D2408857-DBBD-420B-AF32-7DA21100809B}" destId="{54CDEDC0-DA40-42F7-903C-8E9BF0B2D11E}" srcOrd="0" destOrd="0" presId="urn:microsoft.com/office/officeart/2005/8/layout/hierarchy6"/>
    <dgm:cxn modelId="{9673C833-72A2-414D-9F73-3C2F44E6E45E}" type="presOf" srcId="{C0E77339-4664-405E-A905-C80BFD650789}" destId="{5A04F772-7A18-4DC3-9D19-3C107E5A3433}" srcOrd="0" destOrd="0" presId="urn:microsoft.com/office/officeart/2005/8/layout/hierarchy6"/>
    <dgm:cxn modelId="{9849B20B-ECDB-4885-9707-F690716E9D4C}" type="presOf" srcId="{EFDA64E1-772A-4F2F-8A7C-00BF97B08EA0}" destId="{30DC8204-817C-424C-A539-41782AD807F2}" srcOrd="0" destOrd="0" presId="urn:microsoft.com/office/officeart/2005/8/layout/hierarchy6"/>
    <dgm:cxn modelId="{28B7EEA7-9114-4775-A5B2-70B849E3AD59}" srcId="{B79113A2-1E7E-4C70-ABF5-7CA2E3C5C82E}" destId="{9E51180A-ED83-4B69-A268-C4A7344BF23B}" srcOrd="0" destOrd="0" parTransId="{57CC9952-8901-4C92-AC84-3901A7F8D7F4}" sibTransId="{08008CB0-E74E-4D44-B305-B36F25DB77E5}"/>
    <dgm:cxn modelId="{5B6424F4-4EF6-4C31-AB45-203F531922EF}" type="presOf" srcId="{9F9D59D1-51A4-4FE8-AEA8-A0D8B455E825}" destId="{C5166F38-50EA-4863-A5FE-4B88E39DE0B7}" srcOrd="0" destOrd="0" presId="urn:microsoft.com/office/officeart/2005/8/layout/hierarchy6"/>
    <dgm:cxn modelId="{CEF2F82B-41A7-4F67-AC65-1D1B89C2A5F1}" srcId="{9E51180A-ED83-4B69-A268-C4A7344BF23B}" destId="{EFDA64E1-772A-4F2F-8A7C-00BF97B08EA0}" srcOrd="1" destOrd="0" parTransId="{A8B144C6-FE4F-4D92-97BF-A334FD2D6AEA}" sibTransId="{3247E52E-F925-46AB-A06D-06E85C66F669}"/>
    <dgm:cxn modelId="{2968FABC-2EF3-4720-8FCD-494AB850E2C9}" type="presOf" srcId="{FE8CF2C4-3C18-4ACA-B87F-3C773E5A417D}" destId="{4ABDBA29-52FA-4922-BA61-9642C6371BD1}" srcOrd="0" destOrd="0" presId="urn:microsoft.com/office/officeart/2005/8/layout/hierarchy6"/>
    <dgm:cxn modelId="{1786BA2E-F885-4208-8DEA-39CFCC992761}" type="presOf" srcId="{086C51B4-B5EA-41B7-B6D2-1BF542523A34}" destId="{72A128FA-6B25-4C75-94F5-5127044779E8}" srcOrd="1" destOrd="0" presId="urn:microsoft.com/office/officeart/2005/8/layout/hierarchy6"/>
    <dgm:cxn modelId="{2A5C0CE5-AAAB-4A21-BC44-B3B68DBD91C8}" type="presOf" srcId="{086C51B4-B5EA-41B7-B6D2-1BF542523A34}" destId="{52E337F4-081D-48E5-B6F7-0FB9F88F5D8A}" srcOrd="0" destOrd="0" presId="urn:microsoft.com/office/officeart/2005/8/layout/hierarchy6"/>
    <dgm:cxn modelId="{93DA1D10-C445-440D-A8E6-85A03A84A6E7}" type="presOf" srcId="{A8B144C6-FE4F-4D92-97BF-A334FD2D6AEA}" destId="{9B9AA40A-602E-4916-9F62-02ED176311A6}" srcOrd="0" destOrd="0" presId="urn:microsoft.com/office/officeart/2005/8/layout/hierarchy6"/>
    <dgm:cxn modelId="{77F54692-B222-4E0D-8A19-4F96B09090F1}" srcId="{FE8CF2C4-3C18-4ACA-B87F-3C773E5A417D}" destId="{C0E77339-4664-405E-A905-C80BFD650789}" srcOrd="1" destOrd="0" parTransId="{9F9D59D1-51A4-4FE8-AEA8-A0D8B455E825}" sibTransId="{37020BF7-8E89-44CE-BBCD-9F8688009E02}"/>
    <dgm:cxn modelId="{5DE1B325-0D82-407E-B723-C484C18D3178}" type="presOf" srcId="{9E51180A-ED83-4B69-A268-C4A7344BF23B}" destId="{773B6546-D7D1-4630-BA19-9C25A04575B8}" srcOrd="0" destOrd="0" presId="urn:microsoft.com/office/officeart/2005/8/layout/hierarchy6"/>
    <dgm:cxn modelId="{A10ACFCB-B9A8-4FCA-B40A-AFBFFB0009A4}" srcId="{B79113A2-1E7E-4C70-ABF5-7CA2E3C5C82E}" destId="{086C51B4-B5EA-41B7-B6D2-1BF542523A34}" srcOrd="1" destOrd="0" parTransId="{09F3ADE7-7865-4424-AF1B-FAB215FCFC46}" sibTransId="{70EF6947-B509-4495-8E6A-0284F42062F2}"/>
    <dgm:cxn modelId="{070DF1B9-AC6D-4957-8A64-A0C42B44FC9C}" type="presOf" srcId="{B79113A2-1E7E-4C70-ABF5-7CA2E3C5C82E}" destId="{6EA546D4-CE59-45B8-98E5-EB75E2BC345F}" srcOrd="0" destOrd="0" presId="urn:microsoft.com/office/officeart/2005/8/layout/hierarchy6"/>
    <dgm:cxn modelId="{9FBE0CDC-551E-49B6-8907-DF20644A965D}" srcId="{FE8CF2C4-3C18-4ACA-B87F-3C773E5A417D}" destId="{A741E746-4D99-4E2F-9DBF-E1902747A8BF}" srcOrd="0" destOrd="0" parTransId="{FCAC135B-9380-43BF-B1F7-14B02A4BD5ED}" sibTransId="{7A6714CB-052F-4C30-B051-296DE8A76B10}"/>
    <dgm:cxn modelId="{6A7C3F1B-D496-4A01-BD90-D5A7C3AACB0E}" type="presOf" srcId="{A741E746-4D99-4E2F-9DBF-E1902747A8BF}" destId="{2A1BCFF1-3B98-4F7E-9B4D-43338B7AA403}" srcOrd="0" destOrd="0" presId="urn:microsoft.com/office/officeart/2005/8/layout/hierarchy6"/>
    <dgm:cxn modelId="{63887EC5-DE15-4E17-8B0D-8A85AD6062CE}" srcId="{9E51180A-ED83-4B69-A268-C4A7344BF23B}" destId="{FE8CF2C4-3C18-4ACA-B87F-3C773E5A417D}" srcOrd="0" destOrd="0" parTransId="{D2408857-DBBD-420B-AF32-7DA21100809B}" sibTransId="{92DD9F0F-6CC5-4259-ACE0-7DD7C858C3E8}"/>
    <dgm:cxn modelId="{5522426E-2AE6-4924-871F-ECF46F56B91B}" type="presOf" srcId="{FCAC135B-9380-43BF-B1F7-14B02A4BD5ED}" destId="{84287198-E8A9-46D7-9896-11032E84F869}" srcOrd="0" destOrd="0" presId="urn:microsoft.com/office/officeart/2005/8/layout/hierarchy6"/>
    <dgm:cxn modelId="{1269685F-787E-4B78-9FD1-ED019EDD98E4}" type="presParOf" srcId="{6EA546D4-CE59-45B8-98E5-EB75E2BC345F}" destId="{35B7803C-C74E-44E9-A793-6BB08D8FB9B6}" srcOrd="0" destOrd="0" presId="urn:microsoft.com/office/officeart/2005/8/layout/hierarchy6"/>
    <dgm:cxn modelId="{6D4C8B99-F50D-47FF-8B75-3C91F582CFC9}" type="presParOf" srcId="{35B7803C-C74E-44E9-A793-6BB08D8FB9B6}" destId="{E069D312-77A2-413F-815E-6B6D93788057}" srcOrd="0" destOrd="0" presId="urn:microsoft.com/office/officeart/2005/8/layout/hierarchy6"/>
    <dgm:cxn modelId="{B6C0F6B5-9680-4917-A748-440FB111266F}" type="presParOf" srcId="{35B7803C-C74E-44E9-A793-6BB08D8FB9B6}" destId="{BCE3F193-0B28-424A-9383-C92B0B8D214F}" srcOrd="1" destOrd="0" presId="urn:microsoft.com/office/officeart/2005/8/layout/hierarchy6"/>
    <dgm:cxn modelId="{A6AC2915-9388-4B6D-8888-DD0C1EFAA956}" type="presParOf" srcId="{BCE3F193-0B28-424A-9383-C92B0B8D214F}" destId="{502CFA47-C7B0-4A64-8019-29364CEBF299}" srcOrd="0" destOrd="0" presId="urn:microsoft.com/office/officeart/2005/8/layout/hierarchy6"/>
    <dgm:cxn modelId="{10116B7E-C76C-4ACD-B324-1CF535AC9A3B}" type="presParOf" srcId="{502CFA47-C7B0-4A64-8019-29364CEBF299}" destId="{773B6546-D7D1-4630-BA19-9C25A04575B8}" srcOrd="0" destOrd="0" presId="urn:microsoft.com/office/officeart/2005/8/layout/hierarchy6"/>
    <dgm:cxn modelId="{ECBBDC00-CAAB-45E8-8B6C-06F7BCC42B54}" type="presParOf" srcId="{502CFA47-C7B0-4A64-8019-29364CEBF299}" destId="{CCC405E1-123E-4269-9FF0-70A0F59C91F5}" srcOrd="1" destOrd="0" presId="urn:microsoft.com/office/officeart/2005/8/layout/hierarchy6"/>
    <dgm:cxn modelId="{74578A6B-3B21-4AB8-89E9-8AB6265D63A5}" type="presParOf" srcId="{CCC405E1-123E-4269-9FF0-70A0F59C91F5}" destId="{54CDEDC0-DA40-42F7-903C-8E9BF0B2D11E}" srcOrd="0" destOrd="0" presId="urn:microsoft.com/office/officeart/2005/8/layout/hierarchy6"/>
    <dgm:cxn modelId="{C059D8BC-B86C-43D8-9E6F-672DE21B49D7}" type="presParOf" srcId="{CCC405E1-123E-4269-9FF0-70A0F59C91F5}" destId="{B23F3498-1799-470D-8139-F063CE951D6D}" srcOrd="1" destOrd="0" presId="urn:microsoft.com/office/officeart/2005/8/layout/hierarchy6"/>
    <dgm:cxn modelId="{A494D08E-4D23-4850-9C18-328DB0A35987}" type="presParOf" srcId="{B23F3498-1799-470D-8139-F063CE951D6D}" destId="{4ABDBA29-52FA-4922-BA61-9642C6371BD1}" srcOrd="0" destOrd="0" presId="urn:microsoft.com/office/officeart/2005/8/layout/hierarchy6"/>
    <dgm:cxn modelId="{8D2363D5-52EA-4CC0-A84C-A33A988D6BF9}" type="presParOf" srcId="{B23F3498-1799-470D-8139-F063CE951D6D}" destId="{F2158475-EF2A-41B7-8A54-E5CC8394D785}" srcOrd="1" destOrd="0" presId="urn:microsoft.com/office/officeart/2005/8/layout/hierarchy6"/>
    <dgm:cxn modelId="{1BA56B54-7FB6-4A7D-A10F-A33D08177151}" type="presParOf" srcId="{F2158475-EF2A-41B7-8A54-E5CC8394D785}" destId="{84287198-E8A9-46D7-9896-11032E84F869}" srcOrd="0" destOrd="0" presId="urn:microsoft.com/office/officeart/2005/8/layout/hierarchy6"/>
    <dgm:cxn modelId="{A95B3CC1-3BAF-4EE4-B345-D14823DB3F75}" type="presParOf" srcId="{F2158475-EF2A-41B7-8A54-E5CC8394D785}" destId="{D4AC042D-8CC3-48F6-BE4C-A46BCE18F046}" srcOrd="1" destOrd="0" presId="urn:microsoft.com/office/officeart/2005/8/layout/hierarchy6"/>
    <dgm:cxn modelId="{6642D54A-FF8E-4821-9F9B-4CBD9C9AE80E}" type="presParOf" srcId="{D4AC042D-8CC3-48F6-BE4C-A46BCE18F046}" destId="{2A1BCFF1-3B98-4F7E-9B4D-43338B7AA403}" srcOrd="0" destOrd="0" presId="urn:microsoft.com/office/officeart/2005/8/layout/hierarchy6"/>
    <dgm:cxn modelId="{F67C752B-17C6-4258-BE8F-4DC0598D6D55}" type="presParOf" srcId="{D4AC042D-8CC3-48F6-BE4C-A46BCE18F046}" destId="{29D58059-14E6-4ED1-848C-03D6AA0A8765}" srcOrd="1" destOrd="0" presId="urn:microsoft.com/office/officeart/2005/8/layout/hierarchy6"/>
    <dgm:cxn modelId="{0508C927-203E-42D1-9436-96BC2FAE6043}" type="presParOf" srcId="{F2158475-EF2A-41B7-8A54-E5CC8394D785}" destId="{C5166F38-50EA-4863-A5FE-4B88E39DE0B7}" srcOrd="2" destOrd="0" presId="urn:microsoft.com/office/officeart/2005/8/layout/hierarchy6"/>
    <dgm:cxn modelId="{1AA64C9E-285F-4276-A834-23C0A8DA1803}" type="presParOf" srcId="{F2158475-EF2A-41B7-8A54-E5CC8394D785}" destId="{9021CDC7-151C-4913-9A60-1492F0BFB882}" srcOrd="3" destOrd="0" presId="urn:microsoft.com/office/officeart/2005/8/layout/hierarchy6"/>
    <dgm:cxn modelId="{3287168C-1AC6-4B19-B8FA-C33FD524ADDA}" type="presParOf" srcId="{9021CDC7-151C-4913-9A60-1492F0BFB882}" destId="{5A04F772-7A18-4DC3-9D19-3C107E5A3433}" srcOrd="0" destOrd="0" presId="urn:microsoft.com/office/officeart/2005/8/layout/hierarchy6"/>
    <dgm:cxn modelId="{FB88B658-F938-4919-9AF9-20E594F11B6C}" type="presParOf" srcId="{9021CDC7-151C-4913-9A60-1492F0BFB882}" destId="{A3C498CF-D730-4846-9964-687A84F95CDE}" srcOrd="1" destOrd="0" presId="urn:microsoft.com/office/officeart/2005/8/layout/hierarchy6"/>
    <dgm:cxn modelId="{09FF2640-C5D5-4B27-BC4D-FB6E13B6B751}" type="presParOf" srcId="{CCC405E1-123E-4269-9FF0-70A0F59C91F5}" destId="{9B9AA40A-602E-4916-9F62-02ED176311A6}" srcOrd="2" destOrd="0" presId="urn:microsoft.com/office/officeart/2005/8/layout/hierarchy6"/>
    <dgm:cxn modelId="{A6043892-6993-415C-BDD4-15728D02DF31}" type="presParOf" srcId="{CCC405E1-123E-4269-9FF0-70A0F59C91F5}" destId="{5A797F1E-67A1-4C6D-B51F-A90C1AC9D97F}" srcOrd="3" destOrd="0" presId="urn:microsoft.com/office/officeart/2005/8/layout/hierarchy6"/>
    <dgm:cxn modelId="{09C3D01D-965A-4485-AF55-F8A76DBD50CC}" type="presParOf" srcId="{5A797F1E-67A1-4C6D-B51F-A90C1AC9D97F}" destId="{30DC8204-817C-424C-A539-41782AD807F2}" srcOrd="0" destOrd="0" presId="urn:microsoft.com/office/officeart/2005/8/layout/hierarchy6"/>
    <dgm:cxn modelId="{ED2A16D7-F901-4A4B-BB92-EB0295F7077D}" type="presParOf" srcId="{5A797F1E-67A1-4C6D-B51F-A90C1AC9D97F}" destId="{09B8D08B-02AE-441C-A68F-63E9C3683F13}" srcOrd="1" destOrd="0" presId="urn:microsoft.com/office/officeart/2005/8/layout/hierarchy6"/>
    <dgm:cxn modelId="{000228B2-09DD-4565-A63E-F964A37782A0}" type="presParOf" srcId="{6EA546D4-CE59-45B8-98E5-EB75E2BC345F}" destId="{40230063-B0DA-41C1-A83A-C2B8AD602C84}" srcOrd="1" destOrd="0" presId="urn:microsoft.com/office/officeart/2005/8/layout/hierarchy6"/>
    <dgm:cxn modelId="{843FD35D-7845-4E5A-A76E-0B819E1B7C38}" type="presParOf" srcId="{40230063-B0DA-41C1-A83A-C2B8AD602C84}" destId="{A9856BFC-E4F8-4C53-BBC8-2E65BD612014}" srcOrd="0" destOrd="0" presId="urn:microsoft.com/office/officeart/2005/8/layout/hierarchy6"/>
    <dgm:cxn modelId="{D9F781D5-3441-4256-AF75-9A8192F8BABF}" type="presParOf" srcId="{A9856BFC-E4F8-4C53-BBC8-2E65BD612014}" destId="{52E337F4-081D-48E5-B6F7-0FB9F88F5D8A}" srcOrd="0" destOrd="0" presId="urn:microsoft.com/office/officeart/2005/8/layout/hierarchy6"/>
    <dgm:cxn modelId="{1FEEC49D-8438-4642-BF4D-7A4064966247}" type="presParOf" srcId="{A9856BFC-E4F8-4C53-BBC8-2E65BD612014}" destId="{72A128FA-6B25-4C75-94F5-5127044779E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DFB5E0-96AD-4132-B4DE-4C64AD2AE0A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09B9D0-851A-4D12-AE0C-20A31412D6E4}">
      <dgm:prSet phldrT="[Текст]" custT="1"/>
      <dgm:spPr/>
      <dgm:t>
        <a:bodyPr/>
        <a:lstStyle/>
        <a:p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Ғалымның айтуынша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адамдардың психологиясы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олардың әдеп-ғұрыптары экономикалық дамудың ең басты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факторы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болып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табылады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E0B4877-AE1E-4B39-8326-968A846E5E40}" type="parTrans" cxnId="{83FD0604-4353-4FF6-A9A8-DC9BF37D8622}">
      <dgm:prSet/>
      <dgm:spPr/>
      <dgm:t>
        <a:bodyPr/>
        <a:lstStyle/>
        <a:p>
          <a:endParaRPr lang="ru-RU"/>
        </a:p>
      </dgm:t>
    </dgm:pt>
    <dgm:pt modelId="{FDB9E797-FE45-4AE0-AE95-48218E36BA4B}" type="sibTrans" cxnId="{83FD0604-4353-4FF6-A9A8-DC9BF37D8622}">
      <dgm:prSet/>
      <dgm:spPr/>
      <dgm:t>
        <a:bodyPr/>
        <a:lstStyle/>
        <a:p>
          <a:endParaRPr lang="ru-RU"/>
        </a:p>
      </dgm:t>
    </dgm:pt>
    <dgm:pt modelId="{0B9414DB-F80B-44F2-AAA6-A46262D24398}">
      <dgm:prSet custT="1"/>
      <dgm:spPr/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Эмперистік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коньюнктуралық статистикалық институционализмнің басты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шеңінде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sz="1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У. Митчелл (1874-1948 </a:t>
          </a:r>
          <a:r>
            <a:rPr lang="ru-RU" sz="18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жж</a:t>
          </a:r>
          <a:r>
            <a:rPr lang="ru-RU" sz="1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.). </a:t>
          </a:r>
          <a:endParaRPr lang="ru-RU" sz="1800" b="1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C27E5C-0B2B-42FF-A307-4FCA39E5B264}" type="parTrans" cxnId="{3A5BCDFA-03E1-41F7-87EC-C7E75B314AD9}">
      <dgm:prSet/>
      <dgm:spPr/>
      <dgm:t>
        <a:bodyPr/>
        <a:lstStyle/>
        <a:p>
          <a:endParaRPr lang="ru-RU"/>
        </a:p>
      </dgm:t>
    </dgm:pt>
    <dgm:pt modelId="{BE38B8C9-1DB3-4FD5-B4BC-5CDD3336872F}" type="sibTrans" cxnId="{3A5BCDFA-03E1-41F7-87EC-C7E75B314AD9}">
      <dgm:prSet/>
      <dgm:spPr/>
      <dgm:t>
        <a:bodyPr/>
        <a:lstStyle/>
        <a:p>
          <a:endParaRPr lang="ru-RU"/>
        </a:p>
      </dgm:t>
    </dgm:pt>
    <dgm:pt modelId="{A89E916A-6E56-4862-B13B-DC53CCB21F4B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Т.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Вебленнің оқытушысы тұрған автордың «Экономикалық теорияның түрлері туралы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дәріс»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(1935).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77C50BA-7855-4445-A4E7-205D7CAB3AC1}" type="parTrans" cxnId="{BDB65C6A-EFC6-426B-9057-B966A4419D76}">
      <dgm:prSet/>
      <dgm:spPr/>
      <dgm:t>
        <a:bodyPr/>
        <a:lstStyle/>
        <a:p>
          <a:endParaRPr lang="ru-RU"/>
        </a:p>
      </dgm:t>
    </dgm:pt>
    <dgm:pt modelId="{735F6D57-28D4-47CD-8898-9B3976F36847}" type="sibTrans" cxnId="{BDB65C6A-EFC6-426B-9057-B966A4419D76}">
      <dgm:prSet/>
      <dgm:spPr/>
      <dgm:t>
        <a:bodyPr/>
        <a:lstStyle/>
        <a:p>
          <a:endParaRPr lang="ru-RU"/>
        </a:p>
      </dgm:t>
    </dgm:pt>
    <dgm:pt modelId="{6971C6E3-3C19-4C98-BF07-C40C5C45A4C9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Митчелл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басты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көңілді экономикадағы құбылыстарға ақша айналысының мәселелеріне аударған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.Оны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ойландырар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жағдай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қай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фактор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экономикаға ең көп әсер етеді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ал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оның ішінде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әсіресе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қаржы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ақша және несиеге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D4065AA-5BE0-4269-867A-BE449CC61F43}" type="parTrans" cxnId="{5378FD86-50D5-46D4-AB1F-44D7021A2C9C}">
      <dgm:prSet/>
      <dgm:spPr/>
      <dgm:t>
        <a:bodyPr/>
        <a:lstStyle/>
        <a:p>
          <a:endParaRPr lang="ru-RU"/>
        </a:p>
      </dgm:t>
    </dgm:pt>
    <dgm:pt modelId="{1DF715B9-9DE4-48C6-92DA-0ADC6FCB1AD1}" type="sibTrans" cxnId="{5378FD86-50D5-46D4-AB1F-44D7021A2C9C}">
      <dgm:prSet/>
      <dgm:spPr/>
      <dgm:t>
        <a:bodyPr/>
        <a:lstStyle/>
        <a:p>
          <a:endParaRPr lang="ru-RU"/>
        </a:p>
      </dgm:t>
    </dgm:pt>
    <dgm:pt modelId="{6E9730FD-9307-477C-81A8-9A452CCEE95B}">
      <dgm:prSet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У.Митчелл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экономикадағы циклдік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құбылысты экономикалық зерттеудің Ұлттық бюросын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қалыптастырды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«үлкен» және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кішігірім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циклдің ұзақтығын есептеді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экономикалық дамудын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дағдарыссыз моделін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құрастырды.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6F820F1-1F37-449E-AD0F-C4957B5B60E8}" type="parTrans" cxnId="{CF5A98EC-B39D-47C7-8F6F-E32EEB1DCE24}">
      <dgm:prSet/>
      <dgm:spPr/>
      <dgm:t>
        <a:bodyPr/>
        <a:lstStyle/>
        <a:p>
          <a:endParaRPr lang="ru-RU"/>
        </a:p>
      </dgm:t>
    </dgm:pt>
    <dgm:pt modelId="{EE3E7E52-8802-4045-A60F-6C8DBA89DDFB}" type="sibTrans" cxnId="{CF5A98EC-B39D-47C7-8F6F-E32EEB1DCE24}">
      <dgm:prSet/>
      <dgm:spPr/>
      <dgm:t>
        <a:bodyPr/>
        <a:lstStyle/>
        <a:p>
          <a:endParaRPr lang="ru-RU"/>
        </a:p>
      </dgm:t>
    </dgm:pt>
    <dgm:pt modelId="{5AED8F14-78F2-4977-8E95-B98225840F4E}" type="pres">
      <dgm:prSet presAssocID="{32DFB5E0-96AD-4132-B4DE-4C64AD2AE0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19772E-61E2-45E6-9624-925DD8BEF3DD}" type="pres">
      <dgm:prSet presAssocID="{32DFB5E0-96AD-4132-B4DE-4C64AD2AE0AC}" presName="cycle" presStyleCnt="0"/>
      <dgm:spPr/>
    </dgm:pt>
    <dgm:pt modelId="{F35BB1D4-CA4E-4D07-A4D9-7CE8809A92FD}" type="pres">
      <dgm:prSet presAssocID="{0B9414DB-F80B-44F2-AAA6-A46262D2439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86450-50BD-42C0-ABD4-A2AE0941527B}" type="pres">
      <dgm:prSet presAssocID="{BE38B8C9-1DB3-4FD5-B4BC-5CDD3336872F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E236375B-4764-42B3-9784-D623E3E130FF}" type="pres">
      <dgm:prSet presAssocID="{A89E916A-6E56-4862-B13B-DC53CCB21F4B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86F9A-8AD0-4284-A1CB-A4A7FAB35A11}" type="pres">
      <dgm:prSet presAssocID="{0009B9D0-851A-4D12-AE0C-20A31412D6E4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C2A78-C040-4301-BAF4-C6F82F5A1C98}" type="pres">
      <dgm:prSet presAssocID="{6971C6E3-3C19-4C98-BF07-C40C5C45A4C9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C7253-1ABE-45B9-9909-21465497E677}" type="pres">
      <dgm:prSet presAssocID="{6E9730FD-9307-477C-81A8-9A452CCEE95B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0A823D-E3AC-4DE4-8267-A54428558740}" type="presOf" srcId="{32DFB5E0-96AD-4132-B4DE-4C64AD2AE0AC}" destId="{5AED8F14-78F2-4977-8E95-B98225840F4E}" srcOrd="0" destOrd="0" presId="urn:microsoft.com/office/officeart/2005/8/layout/cycle3"/>
    <dgm:cxn modelId="{D5FE0503-54C6-42D9-813F-E6EE3B834E0B}" type="presOf" srcId="{6971C6E3-3C19-4C98-BF07-C40C5C45A4C9}" destId="{FCAC2A78-C040-4301-BAF4-C6F82F5A1C98}" srcOrd="0" destOrd="0" presId="urn:microsoft.com/office/officeart/2005/8/layout/cycle3"/>
    <dgm:cxn modelId="{5378FD86-50D5-46D4-AB1F-44D7021A2C9C}" srcId="{32DFB5E0-96AD-4132-B4DE-4C64AD2AE0AC}" destId="{6971C6E3-3C19-4C98-BF07-C40C5C45A4C9}" srcOrd="3" destOrd="0" parTransId="{ED4065AA-5BE0-4269-867A-BE449CC61F43}" sibTransId="{1DF715B9-9DE4-48C6-92DA-0ADC6FCB1AD1}"/>
    <dgm:cxn modelId="{CF5A98EC-B39D-47C7-8F6F-E32EEB1DCE24}" srcId="{32DFB5E0-96AD-4132-B4DE-4C64AD2AE0AC}" destId="{6E9730FD-9307-477C-81A8-9A452CCEE95B}" srcOrd="4" destOrd="0" parTransId="{66F820F1-1F37-449E-AD0F-C4957B5B60E8}" sibTransId="{EE3E7E52-8802-4045-A60F-6C8DBA89DDFB}"/>
    <dgm:cxn modelId="{3A5BCDFA-03E1-41F7-87EC-C7E75B314AD9}" srcId="{32DFB5E0-96AD-4132-B4DE-4C64AD2AE0AC}" destId="{0B9414DB-F80B-44F2-AAA6-A46262D24398}" srcOrd="0" destOrd="0" parTransId="{96C27E5C-0B2B-42FF-A307-4FCA39E5B264}" sibTransId="{BE38B8C9-1DB3-4FD5-B4BC-5CDD3336872F}"/>
    <dgm:cxn modelId="{D64EED3E-B22E-497A-906B-FE1BF3F355A4}" type="presOf" srcId="{0B9414DB-F80B-44F2-AAA6-A46262D24398}" destId="{F35BB1D4-CA4E-4D07-A4D9-7CE8809A92FD}" srcOrd="0" destOrd="0" presId="urn:microsoft.com/office/officeart/2005/8/layout/cycle3"/>
    <dgm:cxn modelId="{12201476-D455-489F-B879-C22BB4492CEC}" type="presOf" srcId="{BE38B8C9-1DB3-4FD5-B4BC-5CDD3336872F}" destId="{5C286450-50BD-42C0-ABD4-A2AE0941527B}" srcOrd="0" destOrd="0" presId="urn:microsoft.com/office/officeart/2005/8/layout/cycle3"/>
    <dgm:cxn modelId="{82C83FC0-D117-4839-A888-6F8DEA4492AE}" type="presOf" srcId="{A89E916A-6E56-4862-B13B-DC53CCB21F4B}" destId="{E236375B-4764-42B3-9784-D623E3E130FF}" srcOrd="0" destOrd="0" presId="urn:microsoft.com/office/officeart/2005/8/layout/cycle3"/>
    <dgm:cxn modelId="{BDB65C6A-EFC6-426B-9057-B966A4419D76}" srcId="{32DFB5E0-96AD-4132-B4DE-4C64AD2AE0AC}" destId="{A89E916A-6E56-4862-B13B-DC53CCB21F4B}" srcOrd="1" destOrd="0" parTransId="{B77C50BA-7855-4445-A4E7-205D7CAB3AC1}" sibTransId="{735F6D57-28D4-47CD-8898-9B3976F36847}"/>
    <dgm:cxn modelId="{17FE6A3A-DBE6-4A18-8ECA-1B47F3364AF8}" type="presOf" srcId="{0009B9D0-851A-4D12-AE0C-20A31412D6E4}" destId="{A0C86F9A-8AD0-4284-A1CB-A4A7FAB35A11}" srcOrd="0" destOrd="0" presId="urn:microsoft.com/office/officeart/2005/8/layout/cycle3"/>
    <dgm:cxn modelId="{83FD0604-4353-4FF6-A9A8-DC9BF37D8622}" srcId="{32DFB5E0-96AD-4132-B4DE-4C64AD2AE0AC}" destId="{0009B9D0-851A-4D12-AE0C-20A31412D6E4}" srcOrd="2" destOrd="0" parTransId="{AE0B4877-AE1E-4B39-8326-968A846E5E40}" sibTransId="{FDB9E797-FE45-4AE0-AE95-48218E36BA4B}"/>
    <dgm:cxn modelId="{76C769CA-A819-47E3-B345-DC599D9B5FF9}" type="presOf" srcId="{6E9730FD-9307-477C-81A8-9A452CCEE95B}" destId="{0FCC7253-1ABE-45B9-9909-21465497E677}" srcOrd="0" destOrd="0" presId="urn:microsoft.com/office/officeart/2005/8/layout/cycle3"/>
    <dgm:cxn modelId="{B3FB64B7-7A17-4F8D-9277-F7DC059664FE}" type="presParOf" srcId="{5AED8F14-78F2-4977-8E95-B98225840F4E}" destId="{E119772E-61E2-45E6-9624-925DD8BEF3DD}" srcOrd="0" destOrd="0" presId="urn:microsoft.com/office/officeart/2005/8/layout/cycle3"/>
    <dgm:cxn modelId="{BB509962-13F0-41D7-860C-A4D1657A443A}" type="presParOf" srcId="{E119772E-61E2-45E6-9624-925DD8BEF3DD}" destId="{F35BB1D4-CA4E-4D07-A4D9-7CE8809A92FD}" srcOrd="0" destOrd="0" presId="urn:microsoft.com/office/officeart/2005/8/layout/cycle3"/>
    <dgm:cxn modelId="{631D3EDE-06AA-4BD2-B87E-35C8C3608AFB}" type="presParOf" srcId="{E119772E-61E2-45E6-9624-925DD8BEF3DD}" destId="{5C286450-50BD-42C0-ABD4-A2AE0941527B}" srcOrd="1" destOrd="0" presId="urn:microsoft.com/office/officeart/2005/8/layout/cycle3"/>
    <dgm:cxn modelId="{9C36DB78-DF18-432D-A698-A5F61DFDFB30}" type="presParOf" srcId="{E119772E-61E2-45E6-9624-925DD8BEF3DD}" destId="{E236375B-4764-42B3-9784-D623E3E130FF}" srcOrd="2" destOrd="0" presId="urn:microsoft.com/office/officeart/2005/8/layout/cycle3"/>
    <dgm:cxn modelId="{1D29792A-9F6F-4B91-B3FD-1DD76E4B8A8D}" type="presParOf" srcId="{E119772E-61E2-45E6-9624-925DD8BEF3DD}" destId="{A0C86F9A-8AD0-4284-A1CB-A4A7FAB35A11}" srcOrd="3" destOrd="0" presId="urn:microsoft.com/office/officeart/2005/8/layout/cycle3"/>
    <dgm:cxn modelId="{1D68627B-A2A9-4A21-B502-8427FF3939FE}" type="presParOf" srcId="{E119772E-61E2-45E6-9624-925DD8BEF3DD}" destId="{FCAC2A78-C040-4301-BAF4-C6F82F5A1C98}" srcOrd="4" destOrd="0" presId="urn:microsoft.com/office/officeart/2005/8/layout/cycle3"/>
    <dgm:cxn modelId="{DFC7074B-BA2D-4610-9A39-EE3614E143BD}" type="presParOf" srcId="{E119772E-61E2-45E6-9624-925DD8BEF3DD}" destId="{0FCC7253-1ABE-45B9-9909-21465497E67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61E23E-FEAA-4DA9-A5D6-EA2433D0168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26B9DE-0212-4282-909E-9F41F9C993B8}">
      <dgm:prSet phldrT="[Текст]" custT="1"/>
      <dgm:spPr/>
      <dgm:t>
        <a:bodyPr/>
        <a:lstStyle/>
        <a:p>
          <a:r>
            <a:rPr lang="ru-RU" sz="2400" b="0" dirty="0" err="1" smtClean="0">
              <a:latin typeface="Times New Roman" pitchFamily="18" charset="0"/>
              <a:cs typeface="Times New Roman" pitchFamily="18" charset="0"/>
            </a:rPr>
            <a:t>Оның еңбектері:</a:t>
          </a:r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C3F9000-9194-4E58-B902-B2C497FD8058}" type="parTrans" cxnId="{350B8735-7807-4AFB-945D-0BD98C967788}">
      <dgm:prSet/>
      <dgm:spPr/>
      <dgm:t>
        <a:bodyPr/>
        <a:lstStyle/>
        <a:p>
          <a:endParaRPr lang="ru-RU"/>
        </a:p>
      </dgm:t>
    </dgm:pt>
    <dgm:pt modelId="{9254D95C-CD44-48EA-99F7-00A6C622F5C2}" type="sibTrans" cxnId="{350B8735-7807-4AFB-945D-0BD98C967788}">
      <dgm:prSet/>
      <dgm:spPr/>
      <dgm:t>
        <a:bodyPr/>
        <a:lstStyle/>
        <a:p>
          <a:endParaRPr lang="ru-RU"/>
        </a:p>
      </dgm:t>
    </dgm:pt>
    <dgm:pt modelId="{D6A0E083-F17F-44A4-9A78-EFCD50ED8623}">
      <dgm:prSet custT="1"/>
      <dgm:spPr/>
      <dgm:t>
        <a:bodyPr/>
        <a:lstStyle/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Неоинституционализмнің ең жарқын өкілдері</a:t>
          </a:r>
          <a:endParaRPr lang="ru-RU" sz="20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Дж. </a:t>
          </a:r>
          <a:r>
            <a:rPr lang="ru-RU" sz="20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Гелбрейт</a:t>
          </a:r>
          <a:r>
            <a: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Г. </a:t>
          </a:r>
          <a:r>
            <a:rPr lang="ru-RU" sz="20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Мюрдаль</a:t>
          </a:r>
          <a:r>
            <a: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Я. </a:t>
          </a:r>
          <a:r>
            <a:rPr lang="ru-RU" sz="20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Хейлбронер</a:t>
          </a:r>
          <a:r>
            <a: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Д. Белл,          О. </a:t>
          </a:r>
          <a:r>
            <a:rPr lang="ru-RU" sz="20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Тоффлеп</a:t>
          </a:r>
          <a:r>
            <a: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1C021B2-B9EA-4306-B6FC-AA3EFEFA07C7}" type="parTrans" cxnId="{23C2BCB7-FDED-4CB7-853D-F468960C4EB6}">
      <dgm:prSet/>
      <dgm:spPr/>
      <dgm:t>
        <a:bodyPr/>
        <a:lstStyle/>
        <a:p>
          <a:endParaRPr lang="ru-RU"/>
        </a:p>
      </dgm:t>
    </dgm:pt>
    <dgm:pt modelId="{1D6FBFCF-9405-4E3F-9C16-7C476B78C8BA}" type="sibTrans" cxnId="{23C2BCB7-FDED-4CB7-853D-F468960C4EB6}">
      <dgm:prSet/>
      <dgm:spPr/>
      <dgm:t>
        <a:bodyPr/>
        <a:lstStyle/>
        <a:p>
          <a:endParaRPr lang="ru-RU"/>
        </a:p>
      </dgm:t>
    </dgm:pt>
    <dgm:pt modelId="{92F5CDF8-290B-4ECA-8BD3-36CFEBB9DAA2}">
      <dgm:prSet custT="1"/>
      <dgm:spPr/>
      <dgm:t>
        <a:bodyPr/>
        <a:lstStyle/>
        <a:p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Қазіргі институционализмнің лидерлері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Дж. К. </a:t>
          </a:r>
          <a:r>
            <a:rPr lang="ru-RU" sz="2400" b="1" i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Гелбрейт</a:t>
          </a:r>
          <a:r>
            <a: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ru-RU" sz="2400" i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EE9B049-4559-4E29-BAD7-E3796CD8B8CF}" type="parTrans" cxnId="{FBEA5258-A381-484D-85F1-0606D83FA9A5}">
      <dgm:prSet/>
      <dgm:spPr/>
      <dgm:t>
        <a:bodyPr/>
        <a:lstStyle/>
        <a:p>
          <a:endParaRPr lang="ru-RU"/>
        </a:p>
      </dgm:t>
    </dgm:pt>
    <dgm:pt modelId="{7D7069C3-AE3B-4D9A-B48C-B8667A778B55}" type="sibTrans" cxnId="{FBEA5258-A381-484D-85F1-0606D83FA9A5}">
      <dgm:prSet/>
      <dgm:spPr/>
      <dgm:t>
        <a:bodyPr/>
        <a:lstStyle/>
        <a:p>
          <a:endParaRPr lang="ru-RU"/>
        </a:p>
      </dgm:t>
    </dgm:pt>
    <dgm:pt modelId="{5D213110-0379-4D5F-9E39-5ACA8A3F33ED}">
      <dgm:prSet custT="1"/>
      <dgm:spPr/>
      <dgm:t>
        <a:bodyPr/>
        <a:lstStyle/>
        <a:p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«Американдық 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капитализм» (1925), </a:t>
          </a:r>
        </a:p>
        <a:p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«Жаңа индустриялдық қоғам» 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(1967), «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Экономикалық 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және оның мақсаттары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» (1973).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A2A59DE-34CB-4D2D-ABAE-C61A61A3716A}" type="parTrans" cxnId="{B58A6B93-51C2-4F05-8EEF-4CE3A21074C5}">
      <dgm:prSet/>
      <dgm:spPr/>
      <dgm:t>
        <a:bodyPr/>
        <a:lstStyle/>
        <a:p>
          <a:endParaRPr lang="ru-RU"/>
        </a:p>
      </dgm:t>
    </dgm:pt>
    <dgm:pt modelId="{91C8A718-FA6F-459B-BD74-E38AEF28A04B}" type="sibTrans" cxnId="{B58A6B93-51C2-4F05-8EEF-4CE3A21074C5}">
      <dgm:prSet/>
      <dgm:spPr/>
      <dgm:t>
        <a:bodyPr/>
        <a:lstStyle/>
        <a:p>
          <a:endParaRPr lang="ru-RU"/>
        </a:p>
      </dgm:t>
    </dgm:pt>
    <dgm:pt modelId="{D56EA6A3-C75B-4DF8-AE7A-CF99E5FC1CDB}" type="pres">
      <dgm:prSet presAssocID="{5A61E23E-FEAA-4DA9-A5D6-EA2433D0168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A0A418-4AB9-45BE-84F1-81E545C59CD5}" type="pres">
      <dgm:prSet presAssocID="{5A61E23E-FEAA-4DA9-A5D6-EA2433D0168F}" presName="dummyMaxCanvas" presStyleCnt="0">
        <dgm:presLayoutVars/>
      </dgm:prSet>
      <dgm:spPr/>
    </dgm:pt>
    <dgm:pt modelId="{8B68EF94-3EDC-4C30-A56D-F70A54DB2314}" type="pres">
      <dgm:prSet presAssocID="{5A61E23E-FEAA-4DA9-A5D6-EA2433D0168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56337-92F2-405D-A466-A8B13CCFB69B}" type="pres">
      <dgm:prSet presAssocID="{5A61E23E-FEAA-4DA9-A5D6-EA2433D0168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68331-C514-40CE-8601-57E555ECCA61}" type="pres">
      <dgm:prSet presAssocID="{5A61E23E-FEAA-4DA9-A5D6-EA2433D0168F}" presName="FourNodes_3" presStyleLbl="node1" presStyleIdx="2" presStyleCnt="4" custScaleY="40381" custLinFactNeighborX="-232" custLinFactNeighborY="-7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C7236-578F-4532-A4B6-0B6A03D62295}" type="pres">
      <dgm:prSet presAssocID="{5A61E23E-FEAA-4DA9-A5D6-EA2433D0168F}" presName="FourNodes_4" presStyleLbl="node1" presStyleIdx="3" presStyleCnt="4" custScaleY="89429" custLinFactNeighborX="-410" custLinFactNeighborY="-5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2FEFA-7F28-41CB-AB7F-63DB661BE027}" type="pres">
      <dgm:prSet presAssocID="{5A61E23E-FEAA-4DA9-A5D6-EA2433D0168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16B5DC-C792-4B3C-8EC4-D40419E326DB}" type="pres">
      <dgm:prSet presAssocID="{5A61E23E-FEAA-4DA9-A5D6-EA2433D0168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B8E9B-84DC-4017-832E-89489C1E3BB1}" type="pres">
      <dgm:prSet presAssocID="{5A61E23E-FEAA-4DA9-A5D6-EA2433D0168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82C70E-AC72-427E-A523-5664689B5ED7}" type="pres">
      <dgm:prSet presAssocID="{5A61E23E-FEAA-4DA9-A5D6-EA2433D0168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380AE0-09C4-4CDE-8A0B-7A1C40B90D89}" type="pres">
      <dgm:prSet presAssocID="{5A61E23E-FEAA-4DA9-A5D6-EA2433D0168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F87EBC-35B9-4BBD-B8BA-6BE302363313}" type="pres">
      <dgm:prSet presAssocID="{5A61E23E-FEAA-4DA9-A5D6-EA2433D0168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76A62-C5E9-4F88-90C1-B262A54AF4ED}" type="pres">
      <dgm:prSet presAssocID="{5A61E23E-FEAA-4DA9-A5D6-EA2433D0168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9EF59F-D7AF-4533-96D1-3A6D4DDBD60F}" type="presOf" srcId="{92F5CDF8-290B-4ECA-8BD3-36CFEBB9DAA2}" destId="{A2380AE0-09C4-4CDE-8A0B-7A1C40B90D89}" srcOrd="1" destOrd="0" presId="urn:microsoft.com/office/officeart/2005/8/layout/vProcess5"/>
    <dgm:cxn modelId="{E621DAC9-F529-4557-8F2C-0224BA0F068E}" type="presOf" srcId="{5D213110-0379-4D5F-9E39-5ACA8A3F33ED}" destId="{76CC7236-578F-4532-A4B6-0B6A03D62295}" srcOrd="0" destOrd="0" presId="urn:microsoft.com/office/officeart/2005/8/layout/vProcess5"/>
    <dgm:cxn modelId="{E8CE251F-B21E-4106-8872-1C16722D54A8}" type="presOf" srcId="{5D213110-0379-4D5F-9E39-5ACA8A3F33ED}" destId="{71376A62-C5E9-4F88-90C1-B262A54AF4ED}" srcOrd="1" destOrd="0" presId="urn:microsoft.com/office/officeart/2005/8/layout/vProcess5"/>
    <dgm:cxn modelId="{28B7F960-34F8-460E-A25D-D3FEC0E3E1F9}" type="presOf" srcId="{D6A0E083-F17F-44A4-9A78-EFCD50ED8623}" destId="{8B68EF94-3EDC-4C30-A56D-F70A54DB2314}" srcOrd="0" destOrd="0" presId="urn:microsoft.com/office/officeart/2005/8/layout/vProcess5"/>
    <dgm:cxn modelId="{B55E5A37-112A-4E66-BC0A-9D78EE56474D}" type="presOf" srcId="{CA26B9DE-0212-4282-909E-9F41F9C993B8}" destId="{C3F87EBC-35B9-4BBD-B8BA-6BE302363313}" srcOrd="1" destOrd="0" presId="urn:microsoft.com/office/officeart/2005/8/layout/vProcess5"/>
    <dgm:cxn modelId="{621C2119-F505-4235-B457-A73ED9F11558}" type="presOf" srcId="{9254D95C-CD44-48EA-99F7-00A6C622F5C2}" destId="{8ECB8E9B-84DC-4017-832E-89489C1E3BB1}" srcOrd="0" destOrd="0" presId="urn:microsoft.com/office/officeart/2005/8/layout/vProcess5"/>
    <dgm:cxn modelId="{350B8735-7807-4AFB-945D-0BD98C967788}" srcId="{5A61E23E-FEAA-4DA9-A5D6-EA2433D0168F}" destId="{CA26B9DE-0212-4282-909E-9F41F9C993B8}" srcOrd="2" destOrd="0" parTransId="{5C3F9000-9194-4E58-B902-B2C497FD8058}" sibTransId="{9254D95C-CD44-48EA-99F7-00A6C622F5C2}"/>
    <dgm:cxn modelId="{23C2BCB7-FDED-4CB7-853D-F468960C4EB6}" srcId="{5A61E23E-FEAA-4DA9-A5D6-EA2433D0168F}" destId="{D6A0E083-F17F-44A4-9A78-EFCD50ED8623}" srcOrd="0" destOrd="0" parTransId="{31C021B2-B9EA-4306-B6FC-AA3EFEFA07C7}" sibTransId="{1D6FBFCF-9405-4E3F-9C16-7C476B78C8BA}"/>
    <dgm:cxn modelId="{E2895DF0-C910-4485-8BBA-EC2946269A28}" type="presOf" srcId="{7D7069C3-AE3B-4D9A-B48C-B8667A778B55}" destId="{5F16B5DC-C792-4B3C-8EC4-D40419E326DB}" srcOrd="0" destOrd="0" presId="urn:microsoft.com/office/officeart/2005/8/layout/vProcess5"/>
    <dgm:cxn modelId="{F55BFBB1-338F-4AA1-BDE8-3570FA914992}" type="presOf" srcId="{D6A0E083-F17F-44A4-9A78-EFCD50ED8623}" destId="{6A82C70E-AC72-427E-A523-5664689B5ED7}" srcOrd="1" destOrd="0" presId="urn:microsoft.com/office/officeart/2005/8/layout/vProcess5"/>
    <dgm:cxn modelId="{FF93B155-5A55-4E1C-AB49-976FBBDA79F8}" type="presOf" srcId="{5A61E23E-FEAA-4DA9-A5D6-EA2433D0168F}" destId="{D56EA6A3-C75B-4DF8-AE7A-CF99E5FC1CDB}" srcOrd="0" destOrd="0" presId="urn:microsoft.com/office/officeart/2005/8/layout/vProcess5"/>
    <dgm:cxn modelId="{FBEA5258-A381-484D-85F1-0606D83FA9A5}" srcId="{5A61E23E-FEAA-4DA9-A5D6-EA2433D0168F}" destId="{92F5CDF8-290B-4ECA-8BD3-36CFEBB9DAA2}" srcOrd="1" destOrd="0" parTransId="{FEE9B049-4559-4E29-BAD7-E3796CD8B8CF}" sibTransId="{7D7069C3-AE3B-4D9A-B48C-B8667A778B55}"/>
    <dgm:cxn modelId="{226D42C6-E08F-420D-9095-4DAFDE2F12BE}" type="presOf" srcId="{1D6FBFCF-9405-4E3F-9C16-7C476B78C8BA}" destId="{D612FEFA-7F28-41CB-AB7F-63DB661BE027}" srcOrd="0" destOrd="0" presId="urn:microsoft.com/office/officeart/2005/8/layout/vProcess5"/>
    <dgm:cxn modelId="{B58A6B93-51C2-4F05-8EEF-4CE3A21074C5}" srcId="{5A61E23E-FEAA-4DA9-A5D6-EA2433D0168F}" destId="{5D213110-0379-4D5F-9E39-5ACA8A3F33ED}" srcOrd="3" destOrd="0" parTransId="{1A2A59DE-34CB-4D2D-ABAE-C61A61A3716A}" sibTransId="{91C8A718-FA6F-459B-BD74-E38AEF28A04B}"/>
    <dgm:cxn modelId="{F7060069-0040-4993-A4F0-0D061DC76F30}" type="presOf" srcId="{CA26B9DE-0212-4282-909E-9F41F9C993B8}" destId="{5F568331-C514-40CE-8601-57E555ECCA61}" srcOrd="0" destOrd="0" presId="urn:microsoft.com/office/officeart/2005/8/layout/vProcess5"/>
    <dgm:cxn modelId="{43B43993-D667-4707-BEB6-BA96B847E115}" type="presOf" srcId="{92F5CDF8-290B-4ECA-8BD3-36CFEBB9DAA2}" destId="{08B56337-92F2-405D-A466-A8B13CCFB69B}" srcOrd="0" destOrd="0" presId="urn:microsoft.com/office/officeart/2005/8/layout/vProcess5"/>
    <dgm:cxn modelId="{3B931205-3485-4D31-BBF9-A003CF4DA0D1}" type="presParOf" srcId="{D56EA6A3-C75B-4DF8-AE7A-CF99E5FC1CDB}" destId="{53A0A418-4AB9-45BE-84F1-81E545C59CD5}" srcOrd="0" destOrd="0" presId="urn:microsoft.com/office/officeart/2005/8/layout/vProcess5"/>
    <dgm:cxn modelId="{6D014940-08A5-4EC0-B376-E41AEB277668}" type="presParOf" srcId="{D56EA6A3-C75B-4DF8-AE7A-CF99E5FC1CDB}" destId="{8B68EF94-3EDC-4C30-A56D-F70A54DB2314}" srcOrd="1" destOrd="0" presId="urn:microsoft.com/office/officeart/2005/8/layout/vProcess5"/>
    <dgm:cxn modelId="{889E580F-09A3-4B54-95DF-71611D0FC51F}" type="presParOf" srcId="{D56EA6A3-C75B-4DF8-AE7A-CF99E5FC1CDB}" destId="{08B56337-92F2-405D-A466-A8B13CCFB69B}" srcOrd="2" destOrd="0" presId="urn:microsoft.com/office/officeart/2005/8/layout/vProcess5"/>
    <dgm:cxn modelId="{D424D075-6B38-472E-9DF4-EA31C70ED710}" type="presParOf" srcId="{D56EA6A3-C75B-4DF8-AE7A-CF99E5FC1CDB}" destId="{5F568331-C514-40CE-8601-57E555ECCA61}" srcOrd="3" destOrd="0" presId="urn:microsoft.com/office/officeart/2005/8/layout/vProcess5"/>
    <dgm:cxn modelId="{DC713AFB-81ED-404D-ACD4-13D1F4AAC753}" type="presParOf" srcId="{D56EA6A3-C75B-4DF8-AE7A-CF99E5FC1CDB}" destId="{76CC7236-578F-4532-A4B6-0B6A03D62295}" srcOrd="4" destOrd="0" presId="urn:microsoft.com/office/officeart/2005/8/layout/vProcess5"/>
    <dgm:cxn modelId="{B4CA46A0-C979-466E-B7E8-093448DB3D39}" type="presParOf" srcId="{D56EA6A3-C75B-4DF8-AE7A-CF99E5FC1CDB}" destId="{D612FEFA-7F28-41CB-AB7F-63DB661BE027}" srcOrd="5" destOrd="0" presId="urn:microsoft.com/office/officeart/2005/8/layout/vProcess5"/>
    <dgm:cxn modelId="{901ABC85-1E0C-4AA7-BE60-FF07878C1068}" type="presParOf" srcId="{D56EA6A3-C75B-4DF8-AE7A-CF99E5FC1CDB}" destId="{5F16B5DC-C792-4B3C-8EC4-D40419E326DB}" srcOrd="6" destOrd="0" presId="urn:microsoft.com/office/officeart/2005/8/layout/vProcess5"/>
    <dgm:cxn modelId="{6BB461D2-5E33-4646-8535-0166A5AC9F54}" type="presParOf" srcId="{D56EA6A3-C75B-4DF8-AE7A-CF99E5FC1CDB}" destId="{8ECB8E9B-84DC-4017-832E-89489C1E3BB1}" srcOrd="7" destOrd="0" presId="urn:microsoft.com/office/officeart/2005/8/layout/vProcess5"/>
    <dgm:cxn modelId="{A5458121-46B9-41D1-9FD7-C12AF598C19B}" type="presParOf" srcId="{D56EA6A3-C75B-4DF8-AE7A-CF99E5FC1CDB}" destId="{6A82C70E-AC72-427E-A523-5664689B5ED7}" srcOrd="8" destOrd="0" presId="urn:microsoft.com/office/officeart/2005/8/layout/vProcess5"/>
    <dgm:cxn modelId="{4352E783-8B55-4D41-B89D-CD27F1EFBAA0}" type="presParOf" srcId="{D56EA6A3-C75B-4DF8-AE7A-CF99E5FC1CDB}" destId="{A2380AE0-09C4-4CDE-8A0B-7A1C40B90D89}" srcOrd="9" destOrd="0" presId="urn:microsoft.com/office/officeart/2005/8/layout/vProcess5"/>
    <dgm:cxn modelId="{5BE39FC8-ADF2-481C-BA66-8129F644B95E}" type="presParOf" srcId="{D56EA6A3-C75B-4DF8-AE7A-CF99E5FC1CDB}" destId="{C3F87EBC-35B9-4BBD-B8BA-6BE302363313}" srcOrd="10" destOrd="0" presId="urn:microsoft.com/office/officeart/2005/8/layout/vProcess5"/>
    <dgm:cxn modelId="{95D61AB6-1064-417D-9E1E-95954982E550}" type="presParOf" srcId="{D56EA6A3-C75B-4DF8-AE7A-CF99E5FC1CDB}" destId="{71376A62-C5E9-4F88-90C1-B262A54AF4ED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09D689B-7CCE-4795-A129-DE062091134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C3769E-C837-4396-8807-DACE1D39843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Екінші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жүйеде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нарықта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қоғамның әлеуметтік, рухтық және экономикалық мақсаттары біріктірілген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/>
        </a:p>
      </dgm:t>
    </dgm:pt>
    <dgm:pt modelId="{5E876988-2CB0-431C-BADD-155A7AE7419E}" type="parTrans" cxnId="{57D58C9E-947E-4FA6-8A20-453E2201B2BE}">
      <dgm:prSet/>
      <dgm:spPr/>
      <dgm:t>
        <a:bodyPr/>
        <a:lstStyle/>
        <a:p>
          <a:endParaRPr lang="ru-RU"/>
        </a:p>
      </dgm:t>
    </dgm:pt>
    <dgm:pt modelId="{AD54A969-A885-46C8-8C29-6BEA10FE626C}" type="sibTrans" cxnId="{57D58C9E-947E-4FA6-8A20-453E2201B2BE}">
      <dgm:prSet/>
      <dgm:spPr/>
      <dgm:t>
        <a:bodyPr/>
        <a:lstStyle/>
        <a:p>
          <a:endParaRPr lang="ru-RU"/>
        </a:p>
      </dgm:t>
    </dgm:pt>
    <dgm:pt modelId="{24C63729-3CFF-4150-911B-FC81C94DFFD1}">
      <dgm:prSet phldrT="[Текст]" custT="1"/>
      <dgm:spPr/>
      <dgm:t>
        <a:bodyPr/>
        <a:lstStyle/>
        <a:p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Олар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жаңа технологияны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пайдаланып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бағаны белгілейді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қоғаммен үкімет алдында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әкімділік жүргізеді.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Мұндай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корпорация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ұйымы индустриалды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қоғамның негізі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стержні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C4F6AD9-B956-4ADA-BD5E-7B3C03BE7160}" type="sibTrans" cxnId="{ECF18B6C-DAAB-475E-8186-CBE15F4536AC}">
      <dgm:prSet/>
      <dgm:spPr/>
      <dgm:t>
        <a:bodyPr/>
        <a:lstStyle/>
        <a:p>
          <a:endParaRPr lang="ru-RU"/>
        </a:p>
      </dgm:t>
    </dgm:pt>
    <dgm:pt modelId="{01BF0CC5-CC90-4A80-98D1-BAC5C65DE43D}" type="parTrans" cxnId="{ECF18B6C-DAAB-475E-8186-CBE15F4536AC}">
      <dgm:prSet/>
      <dgm:spPr/>
      <dgm:t>
        <a:bodyPr/>
        <a:lstStyle/>
        <a:p>
          <a:endParaRPr lang="ru-RU"/>
        </a:p>
      </dgm:t>
    </dgm:pt>
    <dgm:pt modelId="{86F56606-5F98-4699-A4D3-6BC087555A7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Біріншісіне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«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жетілген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корпорацияларды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кіргізді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500" b="1" dirty="0" smtClean="0"/>
            <a:t> </a:t>
          </a:r>
          <a:endParaRPr lang="ru-RU" sz="1500" dirty="0" smtClean="0"/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7D0FD402-ED68-41A5-96E6-5C48FA736D32}" type="sibTrans" cxnId="{697D19F0-D190-42A5-93AB-87A06955FC6A}">
      <dgm:prSet/>
      <dgm:spPr/>
      <dgm:t>
        <a:bodyPr/>
        <a:lstStyle/>
        <a:p>
          <a:endParaRPr lang="ru-RU"/>
        </a:p>
      </dgm:t>
    </dgm:pt>
    <dgm:pt modelId="{26C6BFCE-B14C-4C84-8674-FE4E3112BE33}" type="parTrans" cxnId="{697D19F0-D190-42A5-93AB-87A06955FC6A}">
      <dgm:prSet/>
      <dgm:spPr/>
      <dgm:t>
        <a:bodyPr/>
        <a:lstStyle/>
        <a:p>
          <a:endParaRPr lang="ru-RU"/>
        </a:p>
      </dgm:t>
    </dgm:pt>
    <dgm:pt modelId="{D75EDB6B-F6EC-4348-BF71-5C61B92D946F}">
      <dgm:prSet custT="1"/>
      <dgm:spPr/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жетілген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корпорацияларда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билік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және басқару меншік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иесінен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техноқұрылымға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инженрелер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менеджерге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ауысады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2EE2EEE-1B78-43F1-98BB-FC81953D8216}" type="parTrans" cxnId="{FA78125C-0937-4180-BD69-5409A32B6A16}">
      <dgm:prSet/>
      <dgm:spPr/>
      <dgm:t>
        <a:bodyPr/>
        <a:lstStyle/>
        <a:p>
          <a:endParaRPr lang="ru-RU"/>
        </a:p>
      </dgm:t>
    </dgm:pt>
    <dgm:pt modelId="{20523903-7163-46B0-B63B-6915644A83B6}" type="sibTrans" cxnId="{FA78125C-0937-4180-BD69-5409A32B6A16}">
      <dgm:prSet/>
      <dgm:spPr/>
      <dgm:t>
        <a:bodyPr/>
        <a:lstStyle/>
        <a:p>
          <a:endParaRPr lang="ru-RU"/>
        </a:p>
      </dgm:t>
    </dgm:pt>
    <dgm:pt modelId="{642A81CD-D6AD-4A70-92EF-3EBB235B24BF}">
      <dgm:prSet custT="1"/>
      <dgm:spPr/>
      <dgm:t>
        <a:bodyPr/>
        <a:lstStyle/>
        <a:p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Оған шағын 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бизнес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қол өнері қызметін көрсету сферасы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жатады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736359B-D685-4D7D-9DC6-47C14DFE2588}" type="parTrans" cxnId="{7A847F37-A23C-48CE-AE86-8EC15FFE78E1}">
      <dgm:prSet/>
      <dgm:spPr/>
      <dgm:t>
        <a:bodyPr/>
        <a:lstStyle/>
        <a:p>
          <a:endParaRPr lang="ru-RU"/>
        </a:p>
      </dgm:t>
    </dgm:pt>
    <dgm:pt modelId="{98E5628F-F30E-4F99-B97E-5FC60596DF7E}" type="sibTrans" cxnId="{7A847F37-A23C-48CE-AE86-8EC15FFE78E1}">
      <dgm:prSet/>
      <dgm:spPr/>
      <dgm:t>
        <a:bodyPr/>
        <a:lstStyle/>
        <a:p>
          <a:endParaRPr lang="ru-RU"/>
        </a:p>
      </dgm:t>
    </dgm:pt>
    <dgm:pt modelId="{D545147D-E534-4A41-8D41-E704404AA41B}">
      <dgm:prSet custT="1"/>
      <dgm:spPr/>
      <dgm:t>
        <a:bodyPr/>
        <a:lstStyle/>
        <a:p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жетілген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корпорациялар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техноқұрылымының билігін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шектеу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қажет деді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E0E739F-9A32-435F-A7AD-827FB6199E72}" type="parTrans" cxnId="{050F64CC-194E-440C-A350-27CC4AAC39C5}">
      <dgm:prSet/>
      <dgm:spPr/>
      <dgm:t>
        <a:bodyPr/>
        <a:lstStyle/>
        <a:p>
          <a:endParaRPr lang="ru-RU"/>
        </a:p>
      </dgm:t>
    </dgm:pt>
    <dgm:pt modelId="{13A299D7-7FA3-4CDE-A0ED-9BBEDC11FCE3}" type="sibTrans" cxnId="{050F64CC-194E-440C-A350-27CC4AAC39C5}">
      <dgm:prSet/>
      <dgm:spPr/>
      <dgm:t>
        <a:bodyPr/>
        <a:lstStyle/>
        <a:p>
          <a:endParaRPr lang="ru-RU"/>
        </a:p>
      </dgm:t>
    </dgm:pt>
    <dgm:pt modelId="{8AE2F02E-893A-424A-8B26-8180FC32BBE3}" type="pres">
      <dgm:prSet presAssocID="{E09D689B-7CCE-4795-A129-DE062091134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0746B3-069B-4A19-92C2-C86A39B81933}" type="pres">
      <dgm:prSet presAssocID="{86F56606-5F98-4699-A4D3-6BC087555A79}" presName="root" presStyleCnt="0"/>
      <dgm:spPr/>
    </dgm:pt>
    <dgm:pt modelId="{38D4732C-C94D-4A38-978F-82401944A681}" type="pres">
      <dgm:prSet presAssocID="{86F56606-5F98-4699-A4D3-6BC087555A79}" presName="rootComposite" presStyleCnt="0"/>
      <dgm:spPr/>
    </dgm:pt>
    <dgm:pt modelId="{52D09DF8-A4EC-44AE-9A9E-87683BC5FB85}" type="pres">
      <dgm:prSet presAssocID="{86F56606-5F98-4699-A4D3-6BC087555A79}" presName="rootText" presStyleLbl="node1" presStyleIdx="0" presStyleCnt="2" custLinFactNeighborX="-11471" custLinFactNeighborY="5561"/>
      <dgm:spPr/>
      <dgm:t>
        <a:bodyPr/>
        <a:lstStyle/>
        <a:p>
          <a:endParaRPr lang="ru-RU"/>
        </a:p>
      </dgm:t>
    </dgm:pt>
    <dgm:pt modelId="{E7597DB3-55E9-42E9-9736-F75B8E948280}" type="pres">
      <dgm:prSet presAssocID="{86F56606-5F98-4699-A4D3-6BC087555A79}" presName="rootConnector" presStyleLbl="node1" presStyleIdx="0" presStyleCnt="2"/>
      <dgm:spPr/>
      <dgm:t>
        <a:bodyPr/>
        <a:lstStyle/>
        <a:p>
          <a:endParaRPr lang="ru-RU"/>
        </a:p>
      </dgm:t>
    </dgm:pt>
    <dgm:pt modelId="{8714ADEF-274F-459B-BC3B-32790A93F874}" type="pres">
      <dgm:prSet presAssocID="{86F56606-5F98-4699-A4D3-6BC087555A79}" presName="childShape" presStyleCnt="0"/>
      <dgm:spPr/>
    </dgm:pt>
    <dgm:pt modelId="{2FC7D386-B27C-49EB-9CD5-E2D663C16AAC}" type="pres">
      <dgm:prSet presAssocID="{01BF0CC5-CC90-4A80-98D1-BAC5C65DE43D}" presName="Name13" presStyleLbl="parChTrans1D2" presStyleIdx="0" presStyleCnt="4"/>
      <dgm:spPr/>
      <dgm:t>
        <a:bodyPr/>
        <a:lstStyle/>
        <a:p>
          <a:endParaRPr lang="ru-RU"/>
        </a:p>
      </dgm:t>
    </dgm:pt>
    <dgm:pt modelId="{40240DA1-FE8A-48FB-8541-0C00EA2E08B0}" type="pres">
      <dgm:prSet presAssocID="{24C63729-3CFF-4150-911B-FC81C94DFFD1}" presName="childText" presStyleLbl="bgAcc1" presStyleIdx="0" presStyleCnt="4" custScaleX="120312" custScaleY="116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7A134-A474-4F3B-A720-F4C393C33AF3}" type="pres">
      <dgm:prSet presAssocID="{12EE2EEE-1B78-43F1-98BB-FC81953D8216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5ECD8E9-1163-49E1-930C-35A2B5DDEFF4}" type="pres">
      <dgm:prSet presAssocID="{D75EDB6B-F6EC-4348-BF71-5C61B92D946F}" presName="childText" presStyleLbl="bgAcc1" presStyleIdx="1" presStyleCnt="4" custScaleX="117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EB251-4085-42C1-90F2-F61C23B5540E}" type="pres">
      <dgm:prSet presAssocID="{32C3769E-C837-4396-8807-DACE1D398438}" presName="root" presStyleCnt="0"/>
      <dgm:spPr/>
    </dgm:pt>
    <dgm:pt modelId="{9504BDD4-7F2F-479B-A03E-9661FA065C60}" type="pres">
      <dgm:prSet presAssocID="{32C3769E-C837-4396-8807-DACE1D398438}" presName="rootComposite" presStyleCnt="0"/>
      <dgm:spPr/>
    </dgm:pt>
    <dgm:pt modelId="{8BC53415-AEE7-4468-8DDF-A36C43440388}" type="pres">
      <dgm:prSet presAssocID="{32C3769E-C837-4396-8807-DACE1D398438}" presName="rootText" presStyleLbl="node1" presStyleIdx="1" presStyleCnt="2"/>
      <dgm:spPr/>
      <dgm:t>
        <a:bodyPr/>
        <a:lstStyle/>
        <a:p>
          <a:endParaRPr lang="ru-RU"/>
        </a:p>
      </dgm:t>
    </dgm:pt>
    <dgm:pt modelId="{5F0DBA36-D5D9-4977-A79D-A9B803D4C517}" type="pres">
      <dgm:prSet presAssocID="{32C3769E-C837-4396-8807-DACE1D398438}" presName="rootConnector" presStyleLbl="node1" presStyleIdx="1" presStyleCnt="2"/>
      <dgm:spPr/>
      <dgm:t>
        <a:bodyPr/>
        <a:lstStyle/>
        <a:p>
          <a:endParaRPr lang="ru-RU"/>
        </a:p>
      </dgm:t>
    </dgm:pt>
    <dgm:pt modelId="{D32CA9CA-722C-41DE-8429-A7201D09684B}" type="pres">
      <dgm:prSet presAssocID="{32C3769E-C837-4396-8807-DACE1D398438}" presName="childShape" presStyleCnt="0"/>
      <dgm:spPr/>
    </dgm:pt>
    <dgm:pt modelId="{5235ED7B-F255-4673-A5B0-0888264CCE20}" type="pres">
      <dgm:prSet presAssocID="{4736359B-D685-4D7D-9DC6-47C14DFE2588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543A0F1-3F0F-498D-BC3F-53467F5CEDE7}" type="pres">
      <dgm:prSet presAssocID="{642A81CD-D6AD-4A70-92EF-3EBB235B24B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E30508-8A5A-41C0-88F7-B3E36BB390BE}" type="pres">
      <dgm:prSet presAssocID="{8E0E739F-9A32-435F-A7AD-827FB6199E7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768A8B23-757A-40D3-A845-6B4A7E092E9C}" type="pres">
      <dgm:prSet presAssocID="{D545147D-E534-4A41-8D41-E704404AA41B}" presName="childText" presStyleLbl="bgAcc1" presStyleIdx="3" presStyleCnt="4" custScaleY="111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1D9E92-55F5-4901-956E-28A17EACA4B2}" type="presOf" srcId="{642A81CD-D6AD-4A70-92EF-3EBB235B24BF}" destId="{E543A0F1-3F0F-498D-BC3F-53467F5CEDE7}" srcOrd="0" destOrd="0" presId="urn:microsoft.com/office/officeart/2005/8/layout/hierarchy3"/>
    <dgm:cxn modelId="{A77E6465-D5FB-45F6-8D8E-C35F401750C7}" type="presOf" srcId="{86F56606-5F98-4699-A4D3-6BC087555A79}" destId="{52D09DF8-A4EC-44AE-9A9E-87683BC5FB85}" srcOrd="0" destOrd="0" presId="urn:microsoft.com/office/officeart/2005/8/layout/hierarchy3"/>
    <dgm:cxn modelId="{ECF18B6C-DAAB-475E-8186-CBE15F4536AC}" srcId="{86F56606-5F98-4699-A4D3-6BC087555A79}" destId="{24C63729-3CFF-4150-911B-FC81C94DFFD1}" srcOrd="0" destOrd="0" parTransId="{01BF0CC5-CC90-4A80-98D1-BAC5C65DE43D}" sibTransId="{FC4F6AD9-B956-4ADA-BD5E-7B3C03BE7160}"/>
    <dgm:cxn modelId="{7820A6D1-E2B3-49B0-A72A-FB642E01CB3D}" type="presOf" srcId="{86F56606-5F98-4699-A4D3-6BC087555A79}" destId="{E7597DB3-55E9-42E9-9736-F75B8E948280}" srcOrd="1" destOrd="0" presId="urn:microsoft.com/office/officeart/2005/8/layout/hierarchy3"/>
    <dgm:cxn modelId="{57D58C9E-947E-4FA6-8A20-453E2201B2BE}" srcId="{E09D689B-7CCE-4795-A129-DE062091134D}" destId="{32C3769E-C837-4396-8807-DACE1D398438}" srcOrd="1" destOrd="0" parTransId="{5E876988-2CB0-431C-BADD-155A7AE7419E}" sibTransId="{AD54A969-A885-46C8-8C29-6BEA10FE626C}"/>
    <dgm:cxn modelId="{8E31A723-D3E1-49B3-82A0-8758D46C9EE3}" type="presOf" srcId="{4736359B-D685-4D7D-9DC6-47C14DFE2588}" destId="{5235ED7B-F255-4673-A5B0-0888264CCE20}" srcOrd="0" destOrd="0" presId="urn:microsoft.com/office/officeart/2005/8/layout/hierarchy3"/>
    <dgm:cxn modelId="{4AA5E7A1-C001-4F7B-BD71-5B832A56A1B2}" type="presOf" srcId="{01BF0CC5-CC90-4A80-98D1-BAC5C65DE43D}" destId="{2FC7D386-B27C-49EB-9CD5-E2D663C16AAC}" srcOrd="0" destOrd="0" presId="urn:microsoft.com/office/officeart/2005/8/layout/hierarchy3"/>
    <dgm:cxn modelId="{24CD2613-05A9-45A6-B845-B4B362F4F7CA}" type="presOf" srcId="{32C3769E-C837-4396-8807-DACE1D398438}" destId="{5F0DBA36-D5D9-4977-A79D-A9B803D4C517}" srcOrd="1" destOrd="0" presId="urn:microsoft.com/office/officeart/2005/8/layout/hierarchy3"/>
    <dgm:cxn modelId="{7885B58C-BA70-4EA5-B5AD-89D342142DA9}" type="presOf" srcId="{24C63729-3CFF-4150-911B-FC81C94DFFD1}" destId="{40240DA1-FE8A-48FB-8541-0C00EA2E08B0}" srcOrd="0" destOrd="0" presId="urn:microsoft.com/office/officeart/2005/8/layout/hierarchy3"/>
    <dgm:cxn modelId="{697D19F0-D190-42A5-93AB-87A06955FC6A}" srcId="{E09D689B-7CCE-4795-A129-DE062091134D}" destId="{86F56606-5F98-4699-A4D3-6BC087555A79}" srcOrd="0" destOrd="0" parTransId="{26C6BFCE-B14C-4C84-8674-FE4E3112BE33}" sibTransId="{7D0FD402-ED68-41A5-96E6-5C48FA736D32}"/>
    <dgm:cxn modelId="{FBADFFC3-3645-4A49-AE49-EDB4AB7111C6}" type="presOf" srcId="{D75EDB6B-F6EC-4348-BF71-5C61B92D946F}" destId="{05ECD8E9-1163-49E1-930C-35A2B5DDEFF4}" srcOrd="0" destOrd="0" presId="urn:microsoft.com/office/officeart/2005/8/layout/hierarchy3"/>
    <dgm:cxn modelId="{A01A9C50-3A32-48A1-8DC4-07C81EB56C66}" type="presOf" srcId="{12EE2EEE-1B78-43F1-98BB-FC81953D8216}" destId="{67A7A134-A474-4F3B-A720-F4C393C33AF3}" srcOrd="0" destOrd="0" presId="urn:microsoft.com/office/officeart/2005/8/layout/hierarchy3"/>
    <dgm:cxn modelId="{4D493E6C-7630-43AE-9118-39ECA6816F1A}" type="presOf" srcId="{D545147D-E534-4A41-8D41-E704404AA41B}" destId="{768A8B23-757A-40D3-A845-6B4A7E092E9C}" srcOrd="0" destOrd="0" presId="urn:microsoft.com/office/officeart/2005/8/layout/hierarchy3"/>
    <dgm:cxn modelId="{58CE252B-DCDD-45E9-82C4-4EEB8B649C04}" type="presOf" srcId="{E09D689B-7CCE-4795-A129-DE062091134D}" destId="{8AE2F02E-893A-424A-8B26-8180FC32BBE3}" srcOrd="0" destOrd="0" presId="urn:microsoft.com/office/officeart/2005/8/layout/hierarchy3"/>
    <dgm:cxn modelId="{FA78125C-0937-4180-BD69-5409A32B6A16}" srcId="{86F56606-5F98-4699-A4D3-6BC087555A79}" destId="{D75EDB6B-F6EC-4348-BF71-5C61B92D946F}" srcOrd="1" destOrd="0" parTransId="{12EE2EEE-1B78-43F1-98BB-FC81953D8216}" sibTransId="{20523903-7163-46B0-B63B-6915644A83B6}"/>
    <dgm:cxn modelId="{7A847F37-A23C-48CE-AE86-8EC15FFE78E1}" srcId="{32C3769E-C837-4396-8807-DACE1D398438}" destId="{642A81CD-D6AD-4A70-92EF-3EBB235B24BF}" srcOrd="0" destOrd="0" parTransId="{4736359B-D685-4D7D-9DC6-47C14DFE2588}" sibTransId="{98E5628F-F30E-4F99-B97E-5FC60596DF7E}"/>
    <dgm:cxn modelId="{050F64CC-194E-440C-A350-27CC4AAC39C5}" srcId="{32C3769E-C837-4396-8807-DACE1D398438}" destId="{D545147D-E534-4A41-8D41-E704404AA41B}" srcOrd="1" destOrd="0" parTransId="{8E0E739F-9A32-435F-A7AD-827FB6199E72}" sibTransId="{13A299D7-7FA3-4CDE-A0ED-9BBEDC11FCE3}"/>
    <dgm:cxn modelId="{68FABB50-4968-41CC-92BB-84C8FF657C05}" type="presOf" srcId="{32C3769E-C837-4396-8807-DACE1D398438}" destId="{8BC53415-AEE7-4468-8DDF-A36C43440388}" srcOrd="0" destOrd="0" presId="urn:microsoft.com/office/officeart/2005/8/layout/hierarchy3"/>
    <dgm:cxn modelId="{4388E7C2-7734-4688-B055-E1658BCDEABA}" type="presOf" srcId="{8E0E739F-9A32-435F-A7AD-827FB6199E72}" destId="{0BE30508-8A5A-41C0-88F7-B3E36BB390BE}" srcOrd="0" destOrd="0" presId="urn:microsoft.com/office/officeart/2005/8/layout/hierarchy3"/>
    <dgm:cxn modelId="{E143FA0D-72DB-4B45-83AD-AA168494FCFC}" type="presParOf" srcId="{8AE2F02E-893A-424A-8B26-8180FC32BBE3}" destId="{8A0746B3-069B-4A19-92C2-C86A39B81933}" srcOrd="0" destOrd="0" presId="urn:microsoft.com/office/officeart/2005/8/layout/hierarchy3"/>
    <dgm:cxn modelId="{A700DE1A-8FF6-4A73-8448-1B8254F86A20}" type="presParOf" srcId="{8A0746B3-069B-4A19-92C2-C86A39B81933}" destId="{38D4732C-C94D-4A38-978F-82401944A681}" srcOrd="0" destOrd="0" presId="urn:microsoft.com/office/officeart/2005/8/layout/hierarchy3"/>
    <dgm:cxn modelId="{8C8CB013-27EE-4B3A-B95A-50863363E645}" type="presParOf" srcId="{38D4732C-C94D-4A38-978F-82401944A681}" destId="{52D09DF8-A4EC-44AE-9A9E-87683BC5FB85}" srcOrd="0" destOrd="0" presId="urn:microsoft.com/office/officeart/2005/8/layout/hierarchy3"/>
    <dgm:cxn modelId="{D0F2F215-D15A-41F6-86C6-365AF12ACB5B}" type="presParOf" srcId="{38D4732C-C94D-4A38-978F-82401944A681}" destId="{E7597DB3-55E9-42E9-9736-F75B8E948280}" srcOrd="1" destOrd="0" presId="urn:microsoft.com/office/officeart/2005/8/layout/hierarchy3"/>
    <dgm:cxn modelId="{4F450471-66EA-4C61-8C36-E863A93D9AE5}" type="presParOf" srcId="{8A0746B3-069B-4A19-92C2-C86A39B81933}" destId="{8714ADEF-274F-459B-BC3B-32790A93F874}" srcOrd="1" destOrd="0" presId="urn:microsoft.com/office/officeart/2005/8/layout/hierarchy3"/>
    <dgm:cxn modelId="{8562D80E-5AF9-493C-9804-22CD7329043B}" type="presParOf" srcId="{8714ADEF-274F-459B-BC3B-32790A93F874}" destId="{2FC7D386-B27C-49EB-9CD5-E2D663C16AAC}" srcOrd="0" destOrd="0" presId="urn:microsoft.com/office/officeart/2005/8/layout/hierarchy3"/>
    <dgm:cxn modelId="{BD48C85D-829B-4406-9A63-10BE1BF81D82}" type="presParOf" srcId="{8714ADEF-274F-459B-BC3B-32790A93F874}" destId="{40240DA1-FE8A-48FB-8541-0C00EA2E08B0}" srcOrd="1" destOrd="0" presId="urn:microsoft.com/office/officeart/2005/8/layout/hierarchy3"/>
    <dgm:cxn modelId="{D3E3B8D3-A200-4188-AD13-60B0982D1089}" type="presParOf" srcId="{8714ADEF-274F-459B-BC3B-32790A93F874}" destId="{67A7A134-A474-4F3B-A720-F4C393C33AF3}" srcOrd="2" destOrd="0" presId="urn:microsoft.com/office/officeart/2005/8/layout/hierarchy3"/>
    <dgm:cxn modelId="{6BC59A8F-8B42-401D-9250-B217FC9A15A8}" type="presParOf" srcId="{8714ADEF-274F-459B-BC3B-32790A93F874}" destId="{05ECD8E9-1163-49E1-930C-35A2B5DDEFF4}" srcOrd="3" destOrd="0" presId="urn:microsoft.com/office/officeart/2005/8/layout/hierarchy3"/>
    <dgm:cxn modelId="{8E6FDCC6-3C53-490F-ADF2-B9A7FC50BE08}" type="presParOf" srcId="{8AE2F02E-893A-424A-8B26-8180FC32BBE3}" destId="{A12EB251-4085-42C1-90F2-F61C23B5540E}" srcOrd="1" destOrd="0" presId="urn:microsoft.com/office/officeart/2005/8/layout/hierarchy3"/>
    <dgm:cxn modelId="{DFCC1E01-647A-4686-B67B-15B7F16A794E}" type="presParOf" srcId="{A12EB251-4085-42C1-90F2-F61C23B5540E}" destId="{9504BDD4-7F2F-479B-A03E-9661FA065C60}" srcOrd="0" destOrd="0" presId="urn:microsoft.com/office/officeart/2005/8/layout/hierarchy3"/>
    <dgm:cxn modelId="{ED6DB3F8-B579-4FC6-B97C-133B2FC3040E}" type="presParOf" srcId="{9504BDD4-7F2F-479B-A03E-9661FA065C60}" destId="{8BC53415-AEE7-4468-8DDF-A36C43440388}" srcOrd="0" destOrd="0" presId="urn:microsoft.com/office/officeart/2005/8/layout/hierarchy3"/>
    <dgm:cxn modelId="{37D103FB-289B-4757-8FE2-E2DAD2D0E66A}" type="presParOf" srcId="{9504BDD4-7F2F-479B-A03E-9661FA065C60}" destId="{5F0DBA36-D5D9-4977-A79D-A9B803D4C517}" srcOrd="1" destOrd="0" presId="urn:microsoft.com/office/officeart/2005/8/layout/hierarchy3"/>
    <dgm:cxn modelId="{7BFFC24D-71E5-4483-8BAE-FFD8EE85CFE7}" type="presParOf" srcId="{A12EB251-4085-42C1-90F2-F61C23B5540E}" destId="{D32CA9CA-722C-41DE-8429-A7201D09684B}" srcOrd="1" destOrd="0" presId="urn:microsoft.com/office/officeart/2005/8/layout/hierarchy3"/>
    <dgm:cxn modelId="{7108E0AC-99ED-4AC7-BD5C-28992C76C51D}" type="presParOf" srcId="{D32CA9CA-722C-41DE-8429-A7201D09684B}" destId="{5235ED7B-F255-4673-A5B0-0888264CCE20}" srcOrd="0" destOrd="0" presId="urn:microsoft.com/office/officeart/2005/8/layout/hierarchy3"/>
    <dgm:cxn modelId="{677E139D-428A-4030-AFB6-BC142A723FDF}" type="presParOf" srcId="{D32CA9CA-722C-41DE-8429-A7201D09684B}" destId="{E543A0F1-3F0F-498D-BC3F-53467F5CEDE7}" srcOrd="1" destOrd="0" presId="urn:microsoft.com/office/officeart/2005/8/layout/hierarchy3"/>
    <dgm:cxn modelId="{912A52B5-AFBE-4811-89CD-F303F77DB223}" type="presParOf" srcId="{D32CA9CA-722C-41DE-8429-A7201D09684B}" destId="{0BE30508-8A5A-41C0-88F7-B3E36BB390BE}" srcOrd="2" destOrd="0" presId="urn:microsoft.com/office/officeart/2005/8/layout/hierarchy3"/>
    <dgm:cxn modelId="{1D70AA13-9D10-45F6-A270-453BB30C87AD}" type="presParOf" srcId="{D32CA9CA-722C-41DE-8429-A7201D09684B}" destId="{768A8B23-757A-40D3-A845-6B4A7E092E9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2456F3-0371-4C4E-A304-D4DCCB0B3BED}">
      <dsp:nvSpPr>
        <dsp:cNvPr id="0" name=""/>
        <dsp:cNvSpPr/>
      </dsp:nvSpPr>
      <dsp:spPr>
        <a:xfrm rot="5400000">
          <a:off x="-214995" y="223709"/>
          <a:ext cx="1433302" cy="10033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500" kern="1200" dirty="0" smtClean="0"/>
            <a:t>І</a:t>
          </a:r>
          <a:endParaRPr lang="ru-RU" sz="2500" kern="1200" dirty="0"/>
        </a:p>
      </dsp:txBody>
      <dsp:txXfrm rot="5400000">
        <a:off x="-214995" y="223709"/>
        <a:ext cx="1433302" cy="1003311"/>
      </dsp:txXfrm>
    </dsp:sp>
    <dsp:sp modelId="{BD2CE85C-9FD5-4359-AF6C-6B5D09732E14}">
      <dsp:nvSpPr>
        <dsp:cNvPr id="0" name=""/>
        <dsp:cNvSpPr/>
      </dsp:nvSpPr>
      <dsp:spPr>
        <a:xfrm rot="5400000">
          <a:off x="3083832" y="-2071806"/>
          <a:ext cx="931646" cy="50926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8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институционалистер экономика пәнін кең түрде қарастырады. </a:t>
          </a:r>
          <a:endParaRPr lang="ru-RU" kern="1200" dirty="0"/>
        </a:p>
      </dsp:txBody>
      <dsp:txXfrm rot="5400000">
        <a:off x="3083832" y="-2071806"/>
        <a:ext cx="931646" cy="5092688"/>
      </dsp:txXfrm>
    </dsp:sp>
    <dsp:sp modelId="{0B7703B6-4BD8-46E8-A3BA-E34F2BB110E4}">
      <dsp:nvSpPr>
        <dsp:cNvPr id="0" name=""/>
        <dsp:cNvSpPr/>
      </dsp:nvSpPr>
      <dsp:spPr>
        <a:xfrm rot="5400000">
          <a:off x="-214995" y="1552880"/>
          <a:ext cx="1433302" cy="10033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500" kern="1200" dirty="0" smtClean="0"/>
            <a:t>ІІ</a:t>
          </a:r>
          <a:endParaRPr lang="ru-RU" sz="2500" kern="1200" dirty="0"/>
        </a:p>
      </dsp:txBody>
      <dsp:txXfrm rot="5400000">
        <a:off x="-214995" y="1552880"/>
        <a:ext cx="1433302" cy="1003311"/>
      </dsp:txXfrm>
    </dsp:sp>
    <dsp:sp modelId="{EAEC155C-D581-4B64-9AC1-3B731BB269F0}">
      <dsp:nvSpPr>
        <dsp:cNvPr id="0" name=""/>
        <dsp:cNvSpPr/>
      </dsp:nvSpPr>
      <dsp:spPr>
        <a:xfrm rot="5400000">
          <a:off x="2999038" y="-742635"/>
          <a:ext cx="1101233" cy="50926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Олар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шаруашылық қызметке әсер ететін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факторлар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мен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жағдайлардың барлық түрлерін есепке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алуды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қажет етеді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.</a:t>
          </a:r>
          <a:endParaRPr kumimoji="0" lang="ru-RU" sz="105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>
            <a:spcBef>
              <a:spcPct val="0"/>
            </a:spcBef>
            <a:buChar char="••"/>
          </a:pPr>
          <a:endParaRPr lang="ru-RU" kern="1200" dirty="0"/>
        </a:p>
      </dsp:txBody>
      <dsp:txXfrm rot="5400000">
        <a:off x="2999038" y="-742635"/>
        <a:ext cx="1101233" cy="5092688"/>
      </dsp:txXfrm>
    </dsp:sp>
    <dsp:sp modelId="{D2243962-B4E0-4573-9CDE-FDE97987C42D}">
      <dsp:nvSpPr>
        <dsp:cNvPr id="0" name=""/>
        <dsp:cNvSpPr/>
      </dsp:nvSpPr>
      <dsp:spPr>
        <a:xfrm rot="5400000">
          <a:off x="-214995" y="2836978"/>
          <a:ext cx="1433302" cy="10033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500" kern="1200" dirty="0" smtClean="0"/>
            <a:t>ІІІ</a:t>
          </a:r>
          <a:endParaRPr lang="ru-RU" sz="2500" kern="1200" dirty="0"/>
        </a:p>
      </dsp:txBody>
      <dsp:txXfrm rot="5400000">
        <a:off x="-214995" y="2836978"/>
        <a:ext cx="1433302" cy="1003311"/>
      </dsp:txXfrm>
    </dsp:sp>
    <dsp:sp modelId="{19429DB8-E92A-4FE7-AC0E-8F573299D72D}">
      <dsp:nvSpPr>
        <dsp:cNvPr id="0" name=""/>
        <dsp:cNvSpPr/>
      </dsp:nvSpPr>
      <dsp:spPr>
        <a:xfrm rot="5400000">
          <a:off x="3044111" y="541462"/>
          <a:ext cx="1011087" cy="50926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экономикалық» адам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деген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қатынастан туатын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экономикалық қатынастарды талдаудан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бас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тарту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қажет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.</a:t>
          </a:r>
          <a:endParaRPr kumimoji="0" lang="ru-RU" sz="2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>
            <a:spcBef>
              <a:spcPct val="0"/>
            </a:spcBef>
            <a:buChar char="••"/>
          </a:pPr>
          <a:endParaRPr lang="ru-RU" kern="1200" dirty="0"/>
        </a:p>
      </dsp:txBody>
      <dsp:txXfrm rot="5400000">
        <a:off x="3044111" y="541462"/>
        <a:ext cx="1011087" cy="509268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71BEFD-0F95-4DEB-8131-1596BE23B500}">
      <dsp:nvSpPr>
        <dsp:cNvPr id="0" name=""/>
        <dsp:cNvSpPr/>
      </dsp:nvSpPr>
      <dsp:spPr>
        <a:xfrm>
          <a:off x="1940718" y="-398492"/>
          <a:ext cx="2214562" cy="1897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000" b="0" i="0" u="none" strike="noStrike" kern="1200" cap="none" normalizeH="0" baseline="0" dirty="0" err="1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әлеуметтік-психологиялық институционализм</a:t>
          </a:r>
          <a:r>
            <a:rPr kumimoji="0" lang="ru-RU" sz="2000" b="0" i="0" u="none" strike="noStrike" kern="1200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;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1940718" y="-398492"/>
        <a:ext cx="2214562" cy="1897304"/>
      </dsp:txXfrm>
    </dsp:sp>
    <dsp:sp modelId="{0755BE59-EA4E-470A-9448-976C9629E1D0}">
      <dsp:nvSpPr>
        <dsp:cNvPr id="0" name=""/>
        <dsp:cNvSpPr/>
      </dsp:nvSpPr>
      <dsp:spPr>
        <a:xfrm rot="3600000">
          <a:off x="3395591" y="1958675"/>
          <a:ext cx="1154983" cy="38754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3600000">
        <a:off x="3395591" y="1958675"/>
        <a:ext cx="1154983" cy="387548"/>
      </dsp:txXfrm>
    </dsp:sp>
    <dsp:sp modelId="{9E94565B-A443-45D4-9B4D-4CBC3B65AEF5}">
      <dsp:nvSpPr>
        <dsp:cNvPr id="0" name=""/>
        <dsp:cNvSpPr/>
      </dsp:nvSpPr>
      <dsp:spPr>
        <a:xfrm>
          <a:off x="3769864" y="2806088"/>
          <a:ext cx="2214562" cy="1824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000" b="0" i="0" u="none" strike="noStrike" kern="1200" cap="none" normalizeH="0" baseline="0" dirty="0" err="1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эмперикалық (коньюнктура-статистикалық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3769864" y="2806088"/>
        <a:ext cx="2214562" cy="1824489"/>
      </dsp:txXfrm>
    </dsp:sp>
    <dsp:sp modelId="{FD705E63-C196-4BB0-B004-858AC57690B1}">
      <dsp:nvSpPr>
        <dsp:cNvPr id="0" name=""/>
        <dsp:cNvSpPr/>
      </dsp:nvSpPr>
      <dsp:spPr>
        <a:xfrm rot="10800000">
          <a:off x="2470508" y="3524558"/>
          <a:ext cx="1154983" cy="38754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2470508" y="3524558"/>
        <a:ext cx="1154983" cy="387548"/>
      </dsp:txXfrm>
    </dsp:sp>
    <dsp:sp modelId="{E33D3AFB-CC82-40D7-8285-33654F897C87}">
      <dsp:nvSpPr>
        <dsp:cNvPr id="0" name=""/>
        <dsp:cNvSpPr/>
      </dsp:nvSpPr>
      <dsp:spPr>
        <a:xfrm>
          <a:off x="111572" y="2759859"/>
          <a:ext cx="2214562" cy="19169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0" u="none" strike="noStrike" kern="1200" cap="none" normalizeH="0" baseline="0" dirty="0" err="1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әлеуметті-құқықтық</a:t>
          </a: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KZ Times New Roman"/>
              <a:ea typeface="Times New Roman" pitchFamily="18" charset="0"/>
              <a:cs typeface="Arial" pitchFamily="34" charset="0"/>
            </a:rPr>
            <a:t> 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111572" y="2759859"/>
        <a:ext cx="2214562" cy="1916947"/>
      </dsp:txXfrm>
    </dsp:sp>
    <dsp:sp modelId="{B9F1E847-EAE9-4D3B-BD46-1459CB91C470}">
      <dsp:nvSpPr>
        <dsp:cNvPr id="0" name=""/>
        <dsp:cNvSpPr/>
      </dsp:nvSpPr>
      <dsp:spPr>
        <a:xfrm rot="18000000">
          <a:off x="1558770" y="1935561"/>
          <a:ext cx="1154983" cy="38754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8000000">
        <a:off x="1558770" y="1935561"/>
        <a:ext cx="1154983" cy="3875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78463-949D-42F4-A587-0921F8ABE9E6}">
      <dsp:nvSpPr>
        <dsp:cNvPr id="0" name=""/>
        <dsp:cNvSpPr/>
      </dsp:nvSpPr>
      <dsp:spPr>
        <a:xfrm rot="10800000">
          <a:off x="1634389" y="1509"/>
          <a:ext cx="5368208" cy="112898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52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Ескі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» 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институтционалистер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құқық 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пен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саясаттан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экономикаға жүрген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басқа қоғамдық ғылым әдістерінің көмегімен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экономикалық процесті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талдауға ауысты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Неоинститутционалистер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керісінше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саяси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құқықтық және көптеген басқа проблемаларды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қоғамдық ғылымдардың неокласикалық экономикалық 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тәсілдерінің көмегімен әсіресе қазіргі микорэкономика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аппаратары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және ойымен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теорияны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b="0" kern="1200" dirty="0" err="1" smtClean="0">
              <a:latin typeface="Times New Roman" pitchFamily="18" charset="0"/>
              <a:cs typeface="Times New Roman" pitchFamily="18" charset="0"/>
            </a:rPr>
            <a:t>қолданып талдауға кірісіті</a:t>
          </a:r>
          <a:r>
            <a:rPr lang="ru-RU" sz="1200" b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634389" y="1509"/>
        <a:ext cx="5368208" cy="1128986"/>
      </dsp:txXfrm>
    </dsp:sp>
    <dsp:sp modelId="{F0CC0764-8AC8-49AE-B455-308D5127C4B4}">
      <dsp:nvSpPr>
        <dsp:cNvPr id="0" name=""/>
        <dsp:cNvSpPr/>
      </dsp:nvSpPr>
      <dsp:spPr>
        <a:xfrm>
          <a:off x="1069896" y="1509"/>
          <a:ext cx="1128986" cy="112898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7C8F2D-8FED-4F25-8764-986D2327BE6F}">
      <dsp:nvSpPr>
        <dsp:cNvPr id="0" name=""/>
        <dsp:cNvSpPr/>
      </dsp:nvSpPr>
      <dsp:spPr>
        <a:xfrm rot="10800000">
          <a:off x="1634389" y="1467506"/>
          <a:ext cx="5368208" cy="112898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52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Ескі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институционализм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индуктивті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жекешеліктен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қоғамдық  тәсілдерді қолданды, сондықтан ортақ институционалды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теория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сол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бетімен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қолданылмай қалды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 Осы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институттар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ортақ теориясыз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талданған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неоинституционализм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дедуктивті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тәсілдерді қолданып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институттарды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бірыңғай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негізінде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талдаған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634389" y="1467506"/>
        <a:ext cx="5368208" cy="1128986"/>
      </dsp:txXfrm>
    </dsp:sp>
    <dsp:sp modelId="{43F33389-8288-46D1-9D68-29E7FE675411}">
      <dsp:nvSpPr>
        <dsp:cNvPr id="0" name=""/>
        <dsp:cNvSpPr/>
      </dsp:nvSpPr>
      <dsp:spPr>
        <a:xfrm>
          <a:off x="1069896" y="1467506"/>
          <a:ext cx="1128986" cy="112898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DC5CA-002B-4682-A3C4-176DEB5C8664}">
      <dsp:nvSpPr>
        <dsp:cNvPr id="0" name=""/>
        <dsp:cNvSpPr/>
      </dsp:nvSpPr>
      <dsp:spPr>
        <a:xfrm rot="10800000">
          <a:off x="1634389" y="2933504"/>
          <a:ext cx="5368208" cy="112898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52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Ескі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институтционализм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ең басты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көңілді үйымның мүддесін қорғау мақсатында басты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орынға тәуелсіз индивидті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қояды.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Неоинституционалистер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бірінші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орынға еркін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мүшесін сайлайды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қай ұжымға мүше болуды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өзі шешеді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634389" y="2933504"/>
        <a:ext cx="5368208" cy="1128986"/>
      </dsp:txXfrm>
    </dsp:sp>
    <dsp:sp modelId="{F8CAD58E-5907-4080-ABFA-D0AADC0D8257}">
      <dsp:nvSpPr>
        <dsp:cNvPr id="0" name=""/>
        <dsp:cNvSpPr/>
      </dsp:nvSpPr>
      <dsp:spPr>
        <a:xfrm>
          <a:off x="1069896" y="2933504"/>
          <a:ext cx="1128986" cy="112898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461C7B-EC04-4DFF-BCCB-8403853468D6}">
      <dsp:nvSpPr>
        <dsp:cNvPr id="0" name=""/>
        <dsp:cNvSpPr/>
      </dsp:nvSpPr>
      <dsp:spPr>
        <a:xfrm>
          <a:off x="4097715" y="2368651"/>
          <a:ext cx="329436" cy="1269901"/>
        </a:xfrm>
        <a:custGeom>
          <a:avLst/>
          <a:gdLst/>
          <a:ahLst/>
          <a:cxnLst/>
          <a:rect l="0" t="0" r="0" b="0"/>
          <a:pathLst>
            <a:path>
              <a:moveTo>
                <a:pt x="329436" y="0"/>
              </a:moveTo>
              <a:lnTo>
                <a:pt x="329436" y="1269901"/>
              </a:lnTo>
              <a:lnTo>
                <a:pt x="0" y="12699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14EB82-F73E-4003-9BAB-C66BB5A8A14E}">
      <dsp:nvSpPr>
        <dsp:cNvPr id="0" name=""/>
        <dsp:cNvSpPr/>
      </dsp:nvSpPr>
      <dsp:spPr>
        <a:xfrm>
          <a:off x="4427151" y="2368651"/>
          <a:ext cx="2926790" cy="2536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6843"/>
              </a:lnTo>
              <a:lnTo>
                <a:pt x="2926790" y="2276843"/>
              </a:lnTo>
              <a:lnTo>
                <a:pt x="2926790" y="25368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1DCCB-BFB4-41E2-A6E4-D35B02EABF3B}">
      <dsp:nvSpPr>
        <dsp:cNvPr id="0" name=""/>
        <dsp:cNvSpPr/>
      </dsp:nvSpPr>
      <dsp:spPr>
        <a:xfrm>
          <a:off x="4311998" y="2368651"/>
          <a:ext cx="91440" cy="2536846"/>
        </a:xfrm>
        <a:custGeom>
          <a:avLst/>
          <a:gdLst/>
          <a:ahLst/>
          <a:cxnLst/>
          <a:rect l="0" t="0" r="0" b="0"/>
          <a:pathLst>
            <a:path>
              <a:moveTo>
                <a:pt x="115153" y="0"/>
              </a:moveTo>
              <a:lnTo>
                <a:pt x="115153" y="2276843"/>
              </a:lnTo>
              <a:lnTo>
                <a:pt x="45720" y="2276843"/>
              </a:lnTo>
              <a:lnTo>
                <a:pt x="45720" y="25368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3FC49-95C6-4BD9-8A10-AD0000106015}">
      <dsp:nvSpPr>
        <dsp:cNvPr id="0" name=""/>
        <dsp:cNvSpPr/>
      </dsp:nvSpPr>
      <dsp:spPr>
        <a:xfrm>
          <a:off x="1361494" y="2368651"/>
          <a:ext cx="3065656" cy="2536846"/>
        </a:xfrm>
        <a:custGeom>
          <a:avLst/>
          <a:gdLst/>
          <a:ahLst/>
          <a:cxnLst/>
          <a:rect l="0" t="0" r="0" b="0"/>
          <a:pathLst>
            <a:path>
              <a:moveTo>
                <a:pt x="3065656" y="0"/>
              </a:moveTo>
              <a:lnTo>
                <a:pt x="3065656" y="2276843"/>
              </a:lnTo>
              <a:lnTo>
                <a:pt x="0" y="2276843"/>
              </a:lnTo>
              <a:lnTo>
                <a:pt x="0" y="253684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B1A0DA-2FCD-4EB9-878A-E8F6D82EB74B}">
      <dsp:nvSpPr>
        <dsp:cNvPr id="0" name=""/>
        <dsp:cNvSpPr/>
      </dsp:nvSpPr>
      <dsp:spPr>
        <a:xfrm>
          <a:off x="2740809" y="0"/>
          <a:ext cx="3372683" cy="23686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Әлеуметтік-психологиялық институционализм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ағымын құрған американың экономисті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және социологы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Торетейн</a:t>
          </a: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Б. </a:t>
          </a:r>
          <a:r>
            <a:rPr lang="ru-RU" sz="24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Веблен</a:t>
          </a: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(1857-1929 </a:t>
          </a:r>
          <a:r>
            <a:rPr lang="ru-RU" sz="1600" b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жж</a:t>
          </a: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.)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40809" y="0"/>
        <a:ext cx="3372683" cy="2368651"/>
      </dsp:txXfrm>
    </dsp:sp>
    <dsp:sp modelId="{9235D4FA-625C-4C89-92B9-93243352017F}">
      <dsp:nvSpPr>
        <dsp:cNvPr id="0" name=""/>
        <dsp:cNvSpPr/>
      </dsp:nvSpPr>
      <dsp:spPr>
        <a:xfrm>
          <a:off x="123385" y="4905497"/>
          <a:ext cx="2476217" cy="1378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«Теория праздного класса» (1899),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3385" y="4905497"/>
        <a:ext cx="2476217" cy="1378089"/>
      </dsp:txXfrm>
    </dsp:sp>
    <dsp:sp modelId="{7DE07D3B-2A40-4F90-8D5E-979AA3480B2B}">
      <dsp:nvSpPr>
        <dsp:cNvPr id="0" name=""/>
        <dsp:cNvSpPr/>
      </dsp:nvSpPr>
      <dsp:spPr>
        <a:xfrm>
          <a:off x="3119609" y="4905497"/>
          <a:ext cx="2476217" cy="137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«Қазіргі заманға сай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өркендеудегі ғылымның орны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және басқа очерктер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» (1919)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19609" y="4905497"/>
        <a:ext cx="2476217" cy="1376962"/>
      </dsp:txXfrm>
    </dsp:sp>
    <dsp:sp modelId="{EB50423B-67CC-4983-B36B-A315533CDD07}">
      <dsp:nvSpPr>
        <dsp:cNvPr id="0" name=""/>
        <dsp:cNvSpPr/>
      </dsp:nvSpPr>
      <dsp:spPr>
        <a:xfrm>
          <a:off x="6115832" y="4905497"/>
          <a:ext cx="2476217" cy="1376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«Қазіргі заманға өзгеретін жүйелердің очерктері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» (1934).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15832" y="4905497"/>
        <a:ext cx="2476217" cy="1376962"/>
      </dsp:txXfrm>
    </dsp:sp>
    <dsp:sp modelId="{3737CA7A-90A4-4DB7-8C08-A28877C8DCAE}">
      <dsp:nvSpPr>
        <dsp:cNvPr id="0" name=""/>
        <dsp:cNvSpPr/>
      </dsp:nvSpPr>
      <dsp:spPr>
        <a:xfrm>
          <a:off x="1621497" y="2891613"/>
          <a:ext cx="2476217" cy="14938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Оның ең маңызды еңбектері: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1497" y="2891613"/>
        <a:ext cx="2476217" cy="149387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E337F4-081D-48E5-B6F7-0FB9F88F5D8A}">
      <dsp:nvSpPr>
        <dsp:cNvPr id="0" name=""/>
        <dsp:cNvSpPr/>
      </dsp:nvSpPr>
      <dsp:spPr>
        <a:xfrm>
          <a:off x="0" y="696626"/>
          <a:ext cx="8715436" cy="6825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0" y="696626"/>
        <a:ext cx="2614630" cy="682595"/>
      </dsp:txXfrm>
    </dsp:sp>
    <dsp:sp modelId="{773B6546-D7D1-4630-BA19-9C25A04575B8}">
      <dsp:nvSpPr>
        <dsp:cNvPr id="0" name=""/>
        <dsp:cNvSpPr/>
      </dsp:nvSpPr>
      <dsp:spPr>
        <a:xfrm>
          <a:off x="2087336" y="349691"/>
          <a:ext cx="5176728" cy="16398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Институтционализмде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әлеуметтік-құқықтық бағыттардың негізін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қалаушы болып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Дж. Д. </a:t>
          </a:r>
          <a:r>
            <a:rPr lang="ru-RU" sz="24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Коммонс</a:t>
          </a: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(1862-1945 </a:t>
          </a:r>
          <a:r>
            <a:rPr lang="ru-RU" sz="24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жж</a:t>
          </a: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.)</a:t>
          </a:r>
        </a:p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>
            <a:solidFill>
              <a:srgbClr val="002060"/>
            </a:solidFill>
          </a:endParaRPr>
        </a:p>
      </dsp:txBody>
      <dsp:txXfrm>
        <a:off x="2087336" y="349691"/>
        <a:ext cx="5176728" cy="1639822"/>
      </dsp:txXfrm>
    </dsp:sp>
    <dsp:sp modelId="{54CDEDC0-DA40-42F7-903C-8E9BF0B2D11E}">
      <dsp:nvSpPr>
        <dsp:cNvPr id="0" name=""/>
        <dsp:cNvSpPr/>
      </dsp:nvSpPr>
      <dsp:spPr>
        <a:xfrm>
          <a:off x="2828605" y="1989514"/>
          <a:ext cx="1847095" cy="502805"/>
        </a:xfrm>
        <a:custGeom>
          <a:avLst/>
          <a:gdLst/>
          <a:ahLst/>
          <a:cxnLst/>
          <a:rect l="0" t="0" r="0" b="0"/>
          <a:pathLst>
            <a:path>
              <a:moveTo>
                <a:pt x="1847095" y="0"/>
              </a:moveTo>
              <a:lnTo>
                <a:pt x="1847095" y="251402"/>
              </a:lnTo>
              <a:lnTo>
                <a:pt x="0" y="251402"/>
              </a:lnTo>
              <a:lnTo>
                <a:pt x="0" y="5028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DBA29-52FA-4922-BA61-9642C6371BD1}">
      <dsp:nvSpPr>
        <dsp:cNvPr id="0" name=""/>
        <dsp:cNvSpPr/>
      </dsp:nvSpPr>
      <dsp:spPr>
        <a:xfrm>
          <a:off x="1912114" y="2492319"/>
          <a:ext cx="1832982" cy="934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Оның басты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еңбектері: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12114" y="2492319"/>
        <a:ext cx="1832982" cy="934735"/>
      </dsp:txXfrm>
    </dsp:sp>
    <dsp:sp modelId="{84287198-E8A9-46D7-9896-11032E84F869}">
      <dsp:nvSpPr>
        <dsp:cNvPr id="0" name=""/>
        <dsp:cNvSpPr/>
      </dsp:nvSpPr>
      <dsp:spPr>
        <a:xfrm>
          <a:off x="2496104" y="3427054"/>
          <a:ext cx="332500" cy="611463"/>
        </a:xfrm>
        <a:custGeom>
          <a:avLst/>
          <a:gdLst/>
          <a:ahLst/>
          <a:cxnLst/>
          <a:rect l="0" t="0" r="0" b="0"/>
          <a:pathLst>
            <a:path>
              <a:moveTo>
                <a:pt x="332500" y="0"/>
              </a:moveTo>
              <a:lnTo>
                <a:pt x="332500" y="305731"/>
              </a:lnTo>
              <a:lnTo>
                <a:pt x="0" y="305731"/>
              </a:lnTo>
              <a:lnTo>
                <a:pt x="0" y="6114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1BCFF1-3B98-4F7E-9B4D-43338B7AA403}">
      <dsp:nvSpPr>
        <dsp:cNvPr id="0" name=""/>
        <dsp:cNvSpPr/>
      </dsp:nvSpPr>
      <dsp:spPr>
        <a:xfrm>
          <a:off x="1757565" y="4038518"/>
          <a:ext cx="1477077" cy="1284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«Құқықтық капитализмнің негіздері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» (1924).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57565" y="4038518"/>
        <a:ext cx="1477077" cy="1284224"/>
      </dsp:txXfrm>
    </dsp:sp>
    <dsp:sp modelId="{C5166F38-50EA-4863-A5FE-4B88E39DE0B7}">
      <dsp:nvSpPr>
        <dsp:cNvPr id="0" name=""/>
        <dsp:cNvSpPr/>
      </dsp:nvSpPr>
      <dsp:spPr>
        <a:xfrm>
          <a:off x="2828605" y="3427054"/>
          <a:ext cx="1749394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706"/>
              </a:lnTo>
              <a:lnTo>
                <a:pt x="1749394" y="305706"/>
              </a:lnTo>
              <a:lnTo>
                <a:pt x="1749394" y="6114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4F772-7A18-4DC3-9D19-3C107E5A3433}">
      <dsp:nvSpPr>
        <dsp:cNvPr id="0" name=""/>
        <dsp:cNvSpPr/>
      </dsp:nvSpPr>
      <dsp:spPr>
        <a:xfrm>
          <a:off x="3763074" y="4038467"/>
          <a:ext cx="1629850" cy="1878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«Институционалдық 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экономика.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Оның саяси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экономикадағы орны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» (1934).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«Еңбек экономикалық теориясы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әрекеттерінің» 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(1950). </a:t>
          </a:r>
          <a:endParaRPr lang="ru-RU" sz="11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>
            <a:spcBef>
              <a:spcPct val="0"/>
            </a:spcBef>
          </a:pP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63074" y="4038467"/>
        <a:ext cx="1629850" cy="1878224"/>
      </dsp:txXfrm>
    </dsp:sp>
    <dsp:sp modelId="{9B9AA40A-602E-4916-9F62-02ED176311A6}">
      <dsp:nvSpPr>
        <dsp:cNvPr id="0" name=""/>
        <dsp:cNvSpPr/>
      </dsp:nvSpPr>
      <dsp:spPr>
        <a:xfrm>
          <a:off x="4675700" y="1989514"/>
          <a:ext cx="2518368" cy="446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427"/>
              </a:lnTo>
              <a:lnTo>
                <a:pt x="2518368" y="223427"/>
              </a:lnTo>
              <a:lnTo>
                <a:pt x="2518368" y="44685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DC8204-817C-424C-A539-41782AD807F2}">
      <dsp:nvSpPr>
        <dsp:cNvPr id="0" name=""/>
        <dsp:cNvSpPr/>
      </dsp:nvSpPr>
      <dsp:spPr>
        <a:xfrm>
          <a:off x="6050572" y="2436369"/>
          <a:ext cx="2286994" cy="2034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Коммонстың айтуынша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нарықтық жағдай қазіргі заманға сай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капиталистік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қоғамда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«рас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емес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әділсіз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болуы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мүмкін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Барлық минустарды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жою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үшін заңдылықтарды бекітіп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және заңды дұрыс қолдану керек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6050572" y="2436369"/>
        <a:ext cx="2286994" cy="20346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286450-50BD-42C0-ABD4-A2AE0941527B}">
      <dsp:nvSpPr>
        <dsp:cNvPr id="0" name=""/>
        <dsp:cNvSpPr/>
      </dsp:nvSpPr>
      <dsp:spPr>
        <a:xfrm>
          <a:off x="1166315" y="-38857"/>
          <a:ext cx="6311367" cy="6311367"/>
        </a:xfrm>
        <a:prstGeom prst="circularArrow">
          <a:avLst>
            <a:gd name="adj1" fmla="val 5544"/>
            <a:gd name="adj2" fmla="val 330680"/>
            <a:gd name="adj3" fmla="val 13763367"/>
            <a:gd name="adj4" fmla="val 173936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BB1D4-CA4E-4D07-A4D9-7CE8809A92FD}">
      <dsp:nvSpPr>
        <dsp:cNvPr id="0" name=""/>
        <dsp:cNvSpPr/>
      </dsp:nvSpPr>
      <dsp:spPr>
        <a:xfrm>
          <a:off x="2836311" y="1739"/>
          <a:ext cx="2971374" cy="1485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Эмперистік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коньюнктуралық статистикалық институционализмнің басты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шеңінде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У. Митчелл (1874-1948 </a:t>
          </a:r>
          <a:r>
            <a:rPr lang="ru-RU" sz="18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жж</a:t>
          </a:r>
          <a:r>
            <a:rPr lang="ru-RU" sz="18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.). </a:t>
          </a:r>
          <a:endParaRPr lang="ru-RU" sz="1800" b="1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36311" y="1739"/>
        <a:ext cx="2971374" cy="1485687"/>
      </dsp:txXfrm>
    </dsp:sp>
    <dsp:sp modelId="{E236375B-4764-42B3-9784-D623E3E130FF}">
      <dsp:nvSpPr>
        <dsp:cNvPr id="0" name=""/>
        <dsp:cNvSpPr/>
      </dsp:nvSpPr>
      <dsp:spPr>
        <a:xfrm>
          <a:off x="5395999" y="1861461"/>
          <a:ext cx="2971374" cy="1485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Т.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Вебленнің оқытушысы тұрған автордың «Экономикалық теорияның түрлері туралы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дәріс»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(1935).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95999" y="1861461"/>
        <a:ext cx="2971374" cy="1485687"/>
      </dsp:txXfrm>
    </dsp:sp>
    <dsp:sp modelId="{A0C86F9A-8AD0-4284-A1CB-A4A7FAB35A11}">
      <dsp:nvSpPr>
        <dsp:cNvPr id="0" name=""/>
        <dsp:cNvSpPr/>
      </dsp:nvSpPr>
      <dsp:spPr>
        <a:xfrm>
          <a:off x="4418285" y="4870554"/>
          <a:ext cx="2971374" cy="1485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Ғалымның айтуынша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адамдардың психологиясы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олардың әдеп-ғұрыптары экономикалық дамудың ең басты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факторы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болып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табылады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18285" y="4870554"/>
        <a:ext cx="2971374" cy="1485687"/>
      </dsp:txXfrm>
    </dsp:sp>
    <dsp:sp modelId="{FCAC2A78-C040-4301-BAF4-C6F82F5A1C98}">
      <dsp:nvSpPr>
        <dsp:cNvPr id="0" name=""/>
        <dsp:cNvSpPr/>
      </dsp:nvSpPr>
      <dsp:spPr>
        <a:xfrm>
          <a:off x="1254337" y="4870554"/>
          <a:ext cx="2971374" cy="1485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Митчелл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басты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көңілді экономикадағы құбылыстарға ақша айналысының мәселелеріне аударған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.Оны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ойландырар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жағдай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қай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фактор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экономикаға ең көп әсер етеді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ал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оның ішінде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әсіресе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қаржы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ақша және несиеге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54337" y="4870554"/>
        <a:ext cx="2971374" cy="1485687"/>
      </dsp:txXfrm>
    </dsp:sp>
    <dsp:sp modelId="{0FCC7253-1ABE-45B9-9909-21465497E677}">
      <dsp:nvSpPr>
        <dsp:cNvPr id="0" name=""/>
        <dsp:cNvSpPr/>
      </dsp:nvSpPr>
      <dsp:spPr>
        <a:xfrm>
          <a:off x="276624" y="1861461"/>
          <a:ext cx="2971374" cy="1485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У.Митчелл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экономикадағы циклдік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құбылысты экономикалық зерттеудің Ұлттық бюросын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қалыптастырды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«үлкен» және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кішігірім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циклдің ұзақтығын есептеді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экономикалық дамудын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дағдарыссыз моделін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құрастырды.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6624" y="1861461"/>
        <a:ext cx="2971374" cy="148568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68EF94-3EDC-4C30-A56D-F70A54DB2314}">
      <dsp:nvSpPr>
        <dsp:cNvPr id="0" name=""/>
        <dsp:cNvSpPr/>
      </dsp:nvSpPr>
      <dsp:spPr>
        <a:xfrm>
          <a:off x="0" y="0"/>
          <a:ext cx="6972348" cy="1351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Неоинституционализмнің ең жарқын өкілдері</a:t>
          </a:r>
          <a:endParaRPr lang="ru-RU" sz="20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Дж. </a:t>
          </a:r>
          <a:r>
            <a:rPr lang="ru-RU" sz="20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Гелбрейт</a:t>
          </a:r>
          <a:r>
            <a:rPr lang="ru-RU" sz="20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Г. </a:t>
          </a:r>
          <a:r>
            <a:rPr lang="ru-RU" sz="20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Мюрдаль</a:t>
          </a:r>
          <a:r>
            <a:rPr lang="ru-RU" sz="20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Я. </a:t>
          </a:r>
          <a:r>
            <a:rPr lang="ru-RU" sz="20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Хейлбронер</a:t>
          </a:r>
          <a:r>
            <a:rPr lang="ru-RU" sz="20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Д. Белл,          О. </a:t>
          </a:r>
          <a:r>
            <a:rPr lang="ru-RU" sz="20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Тоффлеп</a:t>
          </a:r>
          <a:r>
            <a:rPr lang="ru-RU" sz="20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5478823" cy="1351606"/>
      </dsp:txXfrm>
    </dsp:sp>
    <dsp:sp modelId="{08B56337-92F2-405D-A466-A8B13CCFB69B}">
      <dsp:nvSpPr>
        <dsp:cNvPr id="0" name=""/>
        <dsp:cNvSpPr/>
      </dsp:nvSpPr>
      <dsp:spPr>
        <a:xfrm>
          <a:off x="583934" y="1597353"/>
          <a:ext cx="6972348" cy="1351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Қазіргі институционализмнің лидерлері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Дж. К. </a:t>
          </a:r>
          <a:r>
            <a:rPr lang="ru-RU" sz="2400" b="1" i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Гелбрейт</a:t>
          </a:r>
          <a:r>
            <a:rPr lang="ru-RU" sz="2400" b="1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ru-RU" sz="2400" i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3934" y="1597353"/>
        <a:ext cx="5509870" cy="1351606"/>
      </dsp:txXfrm>
    </dsp:sp>
    <dsp:sp modelId="{5F568331-C514-40CE-8601-57E555ECCA61}">
      <dsp:nvSpPr>
        <dsp:cNvPr id="0" name=""/>
        <dsp:cNvSpPr/>
      </dsp:nvSpPr>
      <dsp:spPr>
        <a:xfrm>
          <a:off x="1142977" y="3500461"/>
          <a:ext cx="6972348" cy="545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err="1" smtClean="0">
              <a:latin typeface="Times New Roman" pitchFamily="18" charset="0"/>
              <a:cs typeface="Times New Roman" pitchFamily="18" charset="0"/>
            </a:rPr>
            <a:t>Оның еңбектері:</a:t>
          </a: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42977" y="3500461"/>
        <a:ext cx="5518585" cy="545792"/>
      </dsp:txXfrm>
    </dsp:sp>
    <dsp:sp modelId="{76CC7236-578F-4532-A4B6-0B6A03D62295}">
      <dsp:nvSpPr>
        <dsp:cNvPr id="0" name=""/>
        <dsp:cNvSpPr/>
      </dsp:nvSpPr>
      <dsp:spPr>
        <a:xfrm>
          <a:off x="1714500" y="4786350"/>
          <a:ext cx="6972348" cy="1208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«Американдық 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капитализм» (1925),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«Жаңа индустриялдық қоғам» 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(1967), «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Экономикалық 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және оның мақсаттары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» (1973).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14500" y="4786350"/>
        <a:ext cx="5509870" cy="1208728"/>
      </dsp:txXfrm>
    </dsp:sp>
    <dsp:sp modelId="{D612FEFA-7F28-41CB-AB7F-63DB661BE027}">
      <dsp:nvSpPr>
        <dsp:cNvPr id="0" name=""/>
        <dsp:cNvSpPr/>
      </dsp:nvSpPr>
      <dsp:spPr>
        <a:xfrm>
          <a:off x="6093804" y="1035208"/>
          <a:ext cx="878544" cy="8785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093804" y="1035208"/>
        <a:ext cx="878544" cy="878544"/>
      </dsp:txXfrm>
    </dsp:sp>
    <dsp:sp modelId="{5F16B5DC-C792-4B3C-8EC4-D40419E326DB}">
      <dsp:nvSpPr>
        <dsp:cNvPr id="0" name=""/>
        <dsp:cNvSpPr/>
      </dsp:nvSpPr>
      <dsp:spPr>
        <a:xfrm>
          <a:off x="6677738" y="2632561"/>
          <a:ext cx="878544" cy="8785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677738" y="2632561"/>
        <a:ext cx="878544" cy="878544"/>
      </dsp:txXfrm>
    </dsp:sp>
    <dsp:sp modelId="{8ECB8E9B-84DC-4017-832E-89489C1E3BB1}">
      <dsp:nvSpPr>
        <dsp:cNvPr id="0" name=""/>
        <dsp:cNvSpPr/>
      </dsp:nvSpPr>
      <dsp:spPr>
        <a:xfrm>
          <a:off x="7252957" y="4229915"/>
          <a:ext cx="878544" cy="8785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252957" y="4229915"/>
        <a:ext cx="878544" cy="87854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D09DF8-A4EC-44AE-9A9E-87683BC5FB85}">
      <dsp:nvSpPr>
        <dsp:cNvPr id="0" name=""/>
        <dsp:cNvSpPr/>
      </dsp:nvSpPr>
      <dsp:spPr>
        <a:xfrm>
          <a:off x="1214444" y="71437"/>
          <a:ext cx="2449053" cy="1224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Біріншісіне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«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жетілген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корпорацияларды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кіргізді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500" b="1" kern="1200" dirty="0" smtClean="0"/>
            <a:t> </a:t>
          </a:r>
          <a:endParaRPr lang="ru-RU" sz="15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1214444" y="71437"/>
        <a:ext cx="2449053" cy="1224526"/>
      </dsp:txXfrm>
    </dsp:sp>
    <dsp:sp modelId="{2FC7D386-B27C-49EB-9CD5-E2D663C16AAC}">
      <dsp:nvSpPr>
        <dsp:cNvPr id="0" name=""/>
        <dsp:cNvSpPr/>
      </dsp:nvSpPr>
      <dsp:spPr>
        <a:xfrm>
          <a:off x="1459350" y="1295964"/>
          <a:ext cx="525836" cy="950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0349"/>
              </a:lnTo>
              <a:lnTo>
                <a:pt x="525836" y="95034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240DA1-FE8A-48FB-8541-0C00EA2E08B0}">
      <dsp:nvSpPr>
        <dsp:cNvPr id="0" name=""/>
        <dsp:cNvSpPr/>
      </dsp:nvSpPr>
      <dsp:spPr>
        <a:xfrm>
          <a:off x="1985186" y="1534000"/>
          <a:ext cx="2357204" cy="14246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Олар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жаңа технологияны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пайдаланып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бағаны белгілейді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қоғаммен үкімет алдында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әкімділік жүргізеді.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Мұндай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корпорация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ұйымы индустриалды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қоғамның негізі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стержні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5186" y="1534000"/>
        <a:ext cx="2357204" cy="1424626"/>
      </dsp:txXfrm>
    </dsp:sp>
    <dsp:sp modelId="{67A7A134-A474-4F3B-A720-F4C393C33AF3}">
      <dsp:nvSpPr>
        <dsp:cNvPr id="0" name=""/>
        <dsp:cNvSpPr/>
      </dsp:nvSpPr>
      <dsp:spPr>
        <a:xfrm>
          <a:off x="1459350" y="1295964"/>
          <a:ext cx="525836" cy="2581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1057"/>
              </a:lnTo>
              <a:lnTo>
                <a:pt x="525836" y="25810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ECD8E9-1163-49E1-930C-35A2B5DDEFF4}">
      <dsp:nvSpPr>
        <dsp:cNvPr id="0" name=""/>
        <dsp:cNvSpPr/>
      </dsp:nvSpPr>
      <dsp:spPr>
        <a:xfrm>
          <a:off x="1985186" y="3264759"/>
          <a:ext cx="2296017" cy="12245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жетілген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корпорацияларда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билік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және басқару меншік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иесінен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техноқұрылымға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инженрелер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менеджерге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ауысады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5186" y="3264759"/>
        <a:ext cx="2296017" cy="1224526"/>
      </dsp:txXfrm>
    </dsp:sp>
    <dsp:sp modelId="{8BC53415-AEE7-4468-8DDF-A36C43440388}">
      <dsp:nvSpPr>
        <dsp:cNvPr id="0" name=""/>
        <dsp:cNvSpPr/>
      </dsp:nvSpPr>
      <dsp:spPr>
        <a:xfrm>
          <a:off x="4556692" y="3342"/>
          <a:ext cx="2449053" cy="1224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Екінші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жүйеде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нарықта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–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қоғамның әлеуметтік, рухтық және экономикалық мақсаттары біріктірілген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556692" y="3342"/>
        <a:ext cx="2449053" cy="1224526"/>
      </dsp:txXfrm>
    </dsp:sp>
    <dsp:sp modelId="{5235ED7B-F255-4673-A5B0-0888264CCE20}">
      <dsp:nvSpPr>
        <dsp:cNvPr id="0" name=""/>
        <dsp:cNvSpPr/>
      </dsp:nvSpPr>
      <dsp:spPr>
        <a:xfrm>
          <a:off x="4801598" y="1227868"/>
          <a:ext cx="244905" cy="9183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8395"/>
              </a:lnTo>
              <a:lnTo>
                <a:pt x="244905" y="91839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3A0F1-3F0F-498D-BC3F-53467F5CEDE7}">
      <dsp:nvSpPr>
        <dsp:cNvPr id="0" name=""/>
        <dsp:cNvSpPr/>
      </dsp:nvSpPr>
      <dsp:spPr>
        <a:xfrm>
          <a:off x="5046503" y="1534000"/>
          <a:ext cx="1959242" cy="12245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Оған шағын 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бизнес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қол өнері қызметін көрсету сферасы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жатады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6503" y="1534000"/>
        <a:ext cx="1959242" cy="1224526"/>
      </dsp:txXfrm>
    </dsp:sp>
    <dsp:sp modelId="{0BE30508-8A5A-41C0-88F7-B3E36BB390BE}">
      <dsp:nvSpPr>
        <dsp:cNvPr id="0" name=""/>
        <dsp:cNvSpPr/>
      </dsp:nvSpPr>
      <dsp:spPr>
        <a:xfrm>
          <a:off x="4801598" y="1227868"/>
          <a:ext cx="244905" cy="25175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7584"/>
              </a:lnTo>
              <a:lnTo>
                <a:pt x="244905" y="25175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8A8B23-757A-40D3-A845-6B4A7E092E9C}">
      <dsp:nvSpPr>
        <dsp:cNvPr id="0" name=""/>
        <dsp:cNvSpPr/>
      </dsp:nvSpPr>
      <dsp:spPr>
        <a:xfrm>
          <a:off x="5046503" y="3064659"/>
          <a:ext cx="1959242" cy="13615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жетілген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корпорациялар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мен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техноқұрылымының билігін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шектеу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қажет деді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6503" y="3064659"/>
        <a:ext cx="1959242" cy="1361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5E3A7-7385-4285-B726-0E3A9CA43AC3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02BCE-FE1A-40EF-8058-A8EE0C7340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947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02BCE-FE1A-40EF-8058-A8EE0C73401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0252" y="1628800"/>
            <a:ext cx="850115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kumimoji="0" lang="kk-KZ" sz="3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kumimoji="0" lang="kk-KZ" sz="3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Экономикалық ойлардың әлеуметтік-институционалды бағыттары 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85728"/>
          <a:ext cx="8715436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err="1"/>
              <a:t>Экономикалық</a:t>
            </a:r>
            <a:r>
              <a:rPr lang="ru-RU" sz="4000" b="1" dirty="0"/>
              <a:t> </a:t>
            </a:r>
            <a:r>
              <a:rPr lang="ru-RU" sz="4000" b="1" dirty="0" err="1"/>
              <a:t>талдауда</a:t>
            </a:r>
            <a:r>
              <a:rPr lang="ru-RU" sz="4000" b="1" dirty="0"/>
              <a:t> </a:t>
            </a:r>
            <a:r>
              <a:rPr lang="ru-RU" sz="4000" b="1" dirty="0" err="1"/>
              <a:t>Коммонстың</a:t>
            </a:r>
            <a:r>
              <a:rPr lang="ru-RU" sz="4000" b="1" dirty="0"/>
              <a:t> </a:t>
            </a:r>
            <a:r>
              <a:rPr lang="ru-RU" sz="4000" b="1" dirty="0" err="1"/>
              <a:t>басты</a:t>
            </a:r>
            <a:r>
              <a:rPr lang="ru-RU" sz="4000" b="1" dirty="0"/>
              <a:t> </a:t>
            </a:r>
            <a:r>
              <a:rPr lang="ru-RU" sz="4000" b="1" dirty="0" err="1"/>
              <a:t>көңілі</a:t>
            </a:r>
            <a:r>
              <a:rPr lang="ru-RU" sz="4000" b="1" dirty="0"/>
              <a:t> </a:t>
            </a:r>
            <a:r>
              <a:rPr lang="ru-RU" sz="4000" b="1" dirty="0" err="1"/>
              <a:t>жан-ұя</a:t>
            </a:r>
            <a:r>
              <a:rPr lang="ru-RU" sz="4000" b="1" dirty="0"/>
              <a:t> </a:t>
            </a:r>
            <a:r>
              <a:rPr lang="ru-RU" sz="4000" b="1" dirty="0" err="1"/>
              <a:t>мемлекеттік</a:t>
            </a:r>
            <a:r>
              <a:rPr lang="ru-RU" sz="4000" b="1" dirty="0"/>
              <a:t> </a:t>
            </a:r>
            <a:r>
              <a:rPr lang="ru-RU" sz="4000" b="1" dirty="0" err="1"/>
              <a:t>профсоюздық</a:t>
            </a:r>
            <a:r>
              <a:rPr lang="ru-RU" sz="4000" b="1" dirty="0"/>
              <a:t> </a:t>
            </a:r>
            <a:r>
              <a:rPr lang="ru-RU" sz="4000" b="1" dirty="0" err="1"/>
              <a:t>корпорацияларды</a:t>
            </a:r>
            <a:r>
              <a:rPr lang="ru-RU" sz="4000" b="1" dirty="0"/>
              <a:t>, </a:t>
            </a:r>
            <a:r>
              <a:rPr lang="ru-RU" sz="4000" b="1" dirty="0" err="1"/>
              <a:t>сауда</a:t>
            </a:r>
            <a:r>
              <a:rPr lang="ru-RU" sz="4000" b="1" dirty="0"/>
              <a:t> </a:t>
            </a:r>
            <a:r>
              <a:rPr lang="ru-RU" sz="4000" b="1" dirty="0" err="1"/>
              <a:t>ұйымдары</a:t>
            </a:r>
            <a:r>
              <a:rPr lang="ru-RU" sz="4000" b="1" dirty="0"/>
              <a:t> </a:t>
            </a:r>
            <a:r>
              <a:rPr lang="ru-RU" sz="4000" b="1" dirty="0" err="1"/>
              <a:t>сияқты</a:t>
            </a:r>
            <a:r>
              <a:rPr lang="ru-RU" sz="4000" b="1" dirty="0"/>
              <a:t> </a:t>
            </a:r>
            <a:r>
              <a:rPr lang="ru-RU" sz="4000" b="1" dirty="0" err="1"/>
              <a:t>институттарды</a:t>
            </a:r>
            <a:r>
              <a:rPr lang="ru-RU" sz="4000" b="1" dirty="0"/>
              <a:t> </a:t>
            </a:r>
            <a:r>
              <a:rPr lang="ru-RU" sz="4000" b="1" dirty="0" err="1"/>
              <a:t>зерттеуге</a:t>
            </a:r>
            <a:r>
              <a:rPr lang="ru-RU" sz="4000" b="1" dirty="0"/>
              <a:t> </a:t>
            </a:r>
            <a:r>
              <a:rPr lang="ru-RU" sz="4000" b="1" dirty="0" err="1"/>
              <a:t>бағытталған</a:t>
            </a:r>
            <a:r>
              <a:rPr lang="ru-RU" sz="4000" b="1" dirty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572853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214290"/>
          <a:ext cx="8643998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6314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5400" b="1" dirty="0" err="1" smtClean="0"/>
              <a:t>адамдардың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психологиясы</a:t>
            </a:r>
            <a:endParaRPr lang="en-US" sz="5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5400" b="1" dirty="0"/>
              <a:t> </a:t>
            </a:r>
            <a:r>
              <a:rPr lang="ru-RU" sz="5400" b="1" dirty="0" err="1" smtClean="0"/>
              <a:t>әдеп-ғұрыптар</a:t>
            </a:r>
            <a:r>
              <a:rPr lang="ru-RU" sz="5400" b="1" dirty="0" smtClean="0"/>
              <a:t> 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6700" b="1" dirty="0" err="1"/>
              <a:t>дамудың</a:t>
            </a:r>
            <a:r>
              <a:rPr lang="ru-RU" sz="6700" b="1" dirty="0"/>
              <a:t> </a:t>
            </a:r>
            <a:r>
              <a:rPr lang="ru-RU" sz="6700" b="1" dirty="0" err="1"/>
              <a:t>ең</a:t>
            </a:r>
            <a:r>
              <a:rPr lang="ru-RU" sz="6700" b="1" dirty="0"/>
              <a:t> </a:t>
            </a:r>
            <a:r>
              <a:rPr lang="ru-RU" sz="6700" b="1" dirty="0" err="1"/>
              <a:t>басты</a:t>
            </a:r>
            <a:r>
              <a:rPr lang="ru-RU" sz="6700" b="1" dirty="0"/>
              <a:t> факторы</a:t>
            </a:r>
            <a:r>
              <a:rPr lang="ru-RU" b="1" dirty="0"/>
              <a:t> </a:t>
            </a:r>
            <a:r>
              <a:rPr lang="en-US" sz="6700" b="1" dirty="0" smtClean="0"/>
              <a:t>:</a:t>
            </a:r>
            <a:r>
              <a:rPr lang="en-US" b="1" dirty="0"/>
              <a:t/>
            </a:r>
            <a:br>
              <a:rPr lang="en-US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3629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14290"/>
          <a:ext cx="871543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effectLst/>
              </a:rPr>
              <a:t>Оны </a:t>
            </a:r>
            <a:r>
              <a:rPr lang="ru-RU" sz="4800" b="1" dirty="0" err="1">
                <a:effectLst/>
              </a:rPr>
              <a:t>ойландырар</a:t>
            </a:r>
            <a:r>
              <a:rPr lang="ru-RU" sz="4800" b="1" dirty="0">
                <a:effectLst/>
              </a:rPr>
              <a:t> </a:t>
            </a:r>
            <a:r>
              <a:rPr lang="ru-RU" sz="4800" b="1" dirty="0" err="1" smtClean="0">
                <a:effectLst/>
              </a:rPr>
              <a:t>жағдай</a:t>
            </a:r>
            <a:r>
              <a:rPr lang="en-US" sz="4800" b="1" dirty="0" smtClean="0">
                <a:effectLst/>
              </a:rPr>
              <a:t>:</a:t>
            </a:r>
            <a:endParaRPr lang="ru-RU" sz="4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6056" y="2924944"/>
            <a:ext cx="3168352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ал </a:t>
            </a:r>
            <a:r>
              <a:rPr lang="ru-RU" dirty="0" err="1"/>
              <a:t>оның</a:t>
            </a:r>
            <a:r>
              <a:rPr lang="ru-RU" dirty="0"/>
              <a:t> </a:t>
            </a:r>
            <a:r>
              <a:rPr lang="ru-RU" dirty="0" err="1"/>
              <a:t>ішінде</a:t>
            </a:r>
            <a:r>
              <a:rPr lang="ru-RU" dirty="0"/>
              <a:t> </a:t>
            </a:r>
            <a:r>
              <a:rPr lang="ru-RU" dirty="0" err="1"/>
              <a:t>әсіресе</a:t>
            </a:r>
            <a:r>
              <a:rPr lang="ru-RU" dirty="0"/>
              <a:t> – </a:t>
            </a:r>
            <a:r>
              <a:rPr lang="ru-RU" dirty="0" err="1"/>
              <a:t>қаржы</a:t>
            </a:r>
            <a:r>
              <a:rPr lang="ru-RU" dirty="0"/>
              <a:t>, </a:t>
            </a:r>
            <a:r>
              <a:rPr lang="ru-RU" dirty="0" err="1"/>
              <a:t>ақша</a:t>
            </a:r>
            <a:r>
              <a:rPr lang="ru-RU" dirty="0"/>
              <a:t> </a:t>
            </a:r>
            <a:r>
              <a:rPr lang="ru-RU" dirty="0" err="1"/>
              <a:t>және</a:t>
            </a:r>
            <a:r>
              <a:rPr lang="ru-RU" dirty="0"/>
              <a:t> </a:t>
            </a:r>
            <a:r>
              <a:rPr lang="ru-RU" dirty="0" err="1"/>
              <a:t>несиеге</a:t>
            </a:r>
            <a:r>
              <a:rPr lang="ru-RU" dirty="0"/>
              <a:t>.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49497" y="2996952"/>
            <a:ext cx="3318447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қай</a:t>
            </a:r>
            <a:r>
              <a:rPr lang="ru-RU" b="1" dirty="0"/>
              <a:t> фактор </a:t>
            </a:r>
            <a:r>
              <a:rPr lang="ru-RU" b="1" dirty="0" err="1"/>
              <a:t>экономикаға</a:t>
            </a:r>
            <a:r>
              <a:rPr lang="ru-RU" b="1" dirty="0"/>
              <a:t> </a:t>
            </a:r>
            <a:r>
              <a:rPr lang="ru-RU" b="1" dirty="0" err="1"/>
              <a:t>ең</a:t>
            </a:r>
            <a:r>
              <a:rPr lang="ru-RU" b="1" dirty="0"/>
              <a:t> </a:t>
            </a:r>
            <a:r>
              <a:rPr lang="ru-RU" b="1" dirty="0" err="1"/>
              <a:t>көп</a:t>
            </a:r>
            <a:r>
              <a:rPr lang="ru-RU" b="1" dirty="0"/>
              <a:t> </a:t>
            </a:r>
            <a:r>
              <a:rPr lang="ru-RU" b="1" dirty="0" err="1"/>
              <a:t>әсер</a:t>
            </a:r>
            <a:r>
              <a:rPr lang="ru-RU" b="1" dirty="0"/>
              <a:t> </a:t>
            </a:r>
            <a:r>
              <a:rPr lang="ru-RU" b="1" dirty="0" err="1"/>
              <a:t>етеді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47195" y="91540"/>
            <a:ext cx="799288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/>
              <a:t>Оны </a:t>
            </a:r>
            <a:r>
              <a:rPr lang="ru-RU" sz="4400" b="1" dirty="0" err="1"/>
              <a:t>ойландырар</a:t>
            </a:r>
            <a:r>
              <a:rPr lang="ru-RU" sz="4400" b="1" dirty="0"/>
              <a:t> </a:t>
            </a:r>
            <a:r>
              <a:rPr lang="ru-RU" sz="4400" b="1" dirty="0" err="1"/>
              <a:t>жағдай</a:t>
            </a:r>
            <a:r>
              <a:rPr lang="en-US" sz="4400" b="1" dirty="0"/>
              <a:t>:</a:t>
            </a:r>
            <a:endParaRPr lang="ru-RU" sz="4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408720" y="1747724"/>
            <a:ext cx="579104" cy="1249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652120" y="1747724"/>
            <a:ext cx="792088" cy="1177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5420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2000240"/>
          <a:ext cx="8501122" cy="4492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28572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Капиталистік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мемлекеттердің барлық экономикалық жүйесін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Дж.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Гелбрейт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сектордың-жоспарлық және нарықтық жиынтығы ретінде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қарастырды.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550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b="1" dirty="0"/>
              <a:t>«</a:t>
            </a:r>
            <a:r>
              <a:rPr lang="ru-RU" sz="4000" b="1" dirty="0" err="1"/>
              <a:t>жетілген</a:t>
            </a:r>
            <a:r>
              <a:rPr lang="ru-RU" sz="4000" b="1" dirty="0"/>
              <a:t> </a:t>
            </a:r>
            <a:r>
              <a:rPr lang="ru-RU" sz="4000" b="1" dirty="0" err="1"/>
              <a:t>корпорацияларды</a:t>
            </a:r>
            <a:r>
              <a:rPr lang="ru-RU" sz="4000" b="1" dirty="0" smtClean="0"/>
              <a:t>»</a:t>
            </a:r>
            <a:endParaRPr lang="en-US" sz="4000" b="1" dirty="0" smtClean="0"/>
          </a:p>
          <a:p>
            <a:pPr>
              <a:buFont typeface="Wingdings" pitchFamily="2" charset="2"/>
              <a:buChar char="v"/>
            </a:pPr>
            <a:endParaRPr lang="en-US" sz="4000" b="1" dirty="0" smtClean="0"/>
          </a:p>
          <a:p>
            <a:pPr>
              <a:buFont typeface="Wingdings" pitchFamily="2" charset="2"/>
              <a:buChar char="v"/>
            </a:pPr>
            <a:r>
              <a:rPr lang="ru-RU" sz="4000" b="1" dirty="0" err="1" smtClean="0"/>
              <a:t>рухтық</a:t>
            </a:r>
            <a:r>
              <a:rPr lang="ru-RU" sz="4000" b="1" dirty="0" smtClean="0"/>
              <a:t> </a:t>
            </a:r>
            <a:r>
              <a:rPr lang="ru-RU" sz="4000" b="1" dirty="0" err="1"/>
              <a:t>және</a:t>
            </a:r>
            <a:r>
              <a:rPr lang="ru-RU" sz="4000" b="1" dirty="0"/>
              <a:t> </a:t>
            </a:r>
            <a:r>
              <a:rPr lang="ru-RU" sz="4000" b="1" dirty="0" err="1"/>
              <a:t>экономикалық</a:t>
            </a:r>
            <a:r>
              <a:rPr lang="ru-RU" sz="4000" b="1" dirty="0"/>
              <a:t> </a:t>
            </a:r>
            <a:r>
              <a:rPr lang="ru-RU" sz="4000" b="1" dirty="0" err="1"/>
              <a:t>мақсаттары</a:t>
            </a:r>
            <a:r>
              <a:rPr lang="ru-RU" sz="4000" b="1" dirty="0"/>
              <a:t> </a:t>
            </a:r>
            <a:r>
              <a:rPr lang="ru-RU" sz="4000" b="1" dirty="0" smtClean="0"/>
              <a:t> 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Дж. Гелбрейт екі сектордың-жоспарлық және нарықтық жиынтығы </a:t>
            </a:r>
            <a:r>
              <a:rPr lang="ru-RU" b="1" dirty="0" err="1">
                <a:effectLst/>
              </a:rPr>
              <a:t>ретінде</a:t>
            </a:r>
            <a:r>
              <a:rPr lang="ru-RU" b="1" dirty="0">
                <a:effectLst/>
              </a:rPr>
              <a:t> </a:t>
            </a:r>
            <a:r>
              <a:rPr lang="ru-RU" b="1" dirty="0" err="1" smtClean="0">
                <a:effectLst/>
              </a:rPr>
              <a:t>қарастырды</a:t>
            </a:r>
            <a:r>
              <a:rPr lang="en-US" b="1" dirty="0">
                <a:effectLst/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5800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r>
              <a:rPr lang="ru-RU" sz="3600" dirty="0"/>
              <a:t>1986 </a:t>
            </a:r>
            <a:r>
              <a:rPr lang="ru-RU" sz="3600" dirty="0" err="1"/>
              <a:t>жылы</a:t>
            </a:r>
            <a:r>
              <a:rPr lang="ru-RU" sz="3600" dirty="0"/>
              <a:t> </a:t>
            </a:r>
            <a:r>
              <a:rPr lang="ru-RU" sz="3600" dirty="0" err="1"/>
              <a:t>институционалдық</a:t>
            </a:r>
            <a:r>
              <a:rPr lang="ru-RU" sz="3600" dirty="0"/>
              <a:t> </a:t>
            </a:r>
            <a:r>
              <a:rPr lang="ru-RU" sz="3600" dirty="0" err="1"/>
              <a:t>зерттеулердің</a:t>
            </a:r>
            <a:r>
              <a:rPr lang="ru-RU" sz="3600" dirty="0"/>
              <a:t> </a:t>
            </a:r>
            <a:r>
              <a:rPr lang="ru-RU" sz="3600" dirty="0" err="1"/>
              <a:t>танудың</a:t>
            </a:r>
            <a:r>
              <a:rPr lang="ru-RU" sz="3600" dirty="0"/>
              <a:t> </a:t>
            </a:r>
            <a:r>
              <a:rPr lang="ru-RU" sz="3600" dirty="0" err="1"/>
              <a:t>ерекше</a:t>
            </a:r>
            <a:r>
              <a:rPr lang="ru-RU" sz="3600" dirty="0"/>
              <a:t> </a:t>
            </a:r>
            <a:r>
              <a:rPr lang="ru-RU" sz="3600" dirty="0" err="1"/>
              <a:t>жылы</a:t>
            </a:r>
            <a:r>
              <a:rPr lang="ru-RU" sz="3600" dirty="0"/>
              <a:t> </a:t>
            </a:r>
            <a:r>
              <a:rPr lang="ru-RU" sz="3600" dirty="0" err="1"/>
              <a:t>болды</a:t>
            </a:r>
            <a:r>
              <a:rPr lang="ru-RU" sz="3600" dirty="0"/>
              <a:t>. Осы </a:t>
            </a:r>
            <a:r>
              <a:rPr lang="ru-RU" sz="3600" dirty="0" err="1"/>
              <a:t>жылы</a:t>
            </a:r>
            <a:r>
              <a:rPr lang="ru-RU" sz="3600" dirty="0"/>
              <a:t> </a:t>
            </a:r>
            <a:r>
              <a:rPr lang="ru-RU" sz="3600" dirty="0" err="1"/>
              <a:t>американдық</a:t>
            </a:r>
            <a:r>
              <a:rPr lang="ru-RU" sz="3600" dirty="0"/>
              <a:t> экономист Дж. </a:t>
            </a:r>
            <a:r>
              <a:rPr lang="ru-RU" sz="3600" dirty="0" err="1"/>
              <a:t>Бьюкеннен</a:t>
            </a:r>
            <a:r>
              <a:rPr lang="ru-RU" sz="3600" dirty="0"/>
              <a:t>, «</a:t>
            </a:r>
            <a:r>
              <a:rPr lang="ru-RU" sz="3600" dirty="0" err="1"/>
              <a:t>Қоғамдық</a:t>
            </a:r>
            <a:r>
              <a:rPr lang="ru-RU" sz="3600" dirty="0"/>
              <a:t> </a:t>
            </a:r>
            <a:r>
              <a:rPr lang="ru-RU" sz="3600" dirty="0" err="1"/>
              <a:t>таңдау</a:t>
            </a:r>
            <a:r>
              <a:rPr lang="ru-RU" sz="3600" dirty="0"/>
              <a:t> </a:t>
            </a:r>
            <a:r>
              <a:rPr lang="ru-RU" sz="3600" dirty="0" err="1"/>
              <a:t>теориясын</a:t>
            </a:r>
            <a:r>
              <a:rPr lang="ru-RU" sz="3600" dirty="0"/>
              <a:t>» </a:t>
            </a:r>
            <a:r>
              <a:rPr lang="ru-RU" sz="3600" dirty="0" err="1"/>
              <a:t>қалаушы</a:t>
            </a:r>
            <a:r>
              <a:rPr lang="ru-RU" sz="3600" dirty="0"/>
              <a:t>, Нобель </a:t>
            </a:r>
            <a:r>
              <a:rPr lang="ru-RU" sz="3600" dirty="0" err="1"/>
              <a:t>сыйлығына</a:t>
            </a:r>
            <a:r>
              <a:rPr lang="ru-RU" sz="3600" dirty="0"/>
              <a:t> </a:t>
            </a:r>
            <a:r>
              <a:rPr lang="ru-RU" sz="3600" dirty="0" err="1"/>
              <a:t>ие</a:t>
            </a:r>
            <a:r>
              <a:rPr lang="ru-RU" sz="3600" dirty="0"/>
              <a:t> </a:t>
            </a:r>
            <a:r>
              <a:rPr lang="ru-RU" sz="3600" dirty="0" err="1"/>
              <a:t>болды</a:t>
            </a:r>
            <a:r>
              <a:rPr lang="ru-RU" sz="3600" dirty="0"/>
              <a:t>. </a:t>
            </a:r>
            <a:r>
              <a:rPr lang="ru-RU" sz="3600" dirty="0" err="1"/>
              <a:t>Сонан</a:t>
            </a:r>
            <a:r>
              <a:rPr lang="ru-RU" sz="3600" dirty="0"/>
              <a:t> </a:t>
            </a:r>
            <a:r>
              <a:rPr lang="ru-RU" sz="3600" dirty="0" err="1"/>
              <a:t>кейін</a:t>
            </a:r>
            <a:r>
              <a:rPr lang="ru-RU" sz="3600" dirty="0"/>
              <a:t> 1991 </a:t>
            </a:r>
            <a:r>
              <a:rPr lang="ru-RU" sz="3600" dirty="0" err="1"/>
              <a:t>жылы</a:t>
            </a:r>
            <a:r>
              <a:rPr lang="ru-RU" sz="3600" dirty="0"/>
              <a:t>,      Р. </a:t>
            </a:r>
            <a:r>
              <a:rPr lang="ru-RU" sz="3600" dirty="0" err="1"/>
              <a:t>Коуз</a:t>
            </a:r>
            <a:r>
              <a:rPr lang="ru-RU" sz="3600" dirty="0"/>
              <a:t>, 1993 </a:t>
            </a:r>
            <a:r>
              <a:rPr lang="ru-RU" sz="3600" dirty="0" err="1"/>
              <a:t>жылы</a:t>
            </a:r>
            <a:r>
              <a:rPr lang="ru-RU" sz="3600" dirty="0"/>
              <a:t> Д. Корт Нобель </a:t>
            </a:r>
            <a:r>
              <a:rPr lang="ru-RU" sz="3600" dirty="0" err="1"/>
              <a:t>лауреаттары</a:t>
            </a:r>
            <a:r>
              <a:rPr lang="ru-RU" sz="3600" dirty="0"/>
              <a:t> </a:t>
            </a:r>
            <a:r>
              <a:rPr lang="ru-RU" sz="3600" dirty="0" err="1"/>
              <a:t>атанды</a:t>
            </a:r>
            <a:r>
              <a:rPr lang="ru-RU" sz="3600" dirty="0"/>
              <a:t>.</a:t>
            </a: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4227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>
            <a:noAutofit/>
          </a:bodyPr>
          <a:lstStyle/>
          <a:p>
            <a:r>
              <a:rPr lang="ru-RU" sz="5400" i="1" dirty="0"/>
              <a:t>Дуглас </a:t>
            </a:r>
            <a:r>
              <a:rPr lang="ru-RU" sz="5400" i="1" dirty="0" err="1"/>
              <a:t>Норт</a:t>
            </a:r>
            <a:r>
              <a:rPr lang="ru-RU" sz="5400" i="1" dirty="0"/>
              <a:t>, </a:t>
            </a:r>
            <a:r>
              <a:rPr lang="ru-RU" sz="5400" b="1" dirty="0"/>
              <a:t>«</a:t>
            </a:r>
            <a:r>
              <a:rPr lang="ru-RU" sz="5400" b="1" dirty="0" err="1"/>
              <a:t>тарихи</a:t>
            </a:r>
            <a:r>
              <a:rPr lang="ru-RU" sz="5400" b="1" dirty="0"/>
              <a:t> </a:t>
            </a:r>
            <a:r>
              <a:rPr lang="ru-RU" sz="5400" b="1" dirty="0" err="1"/>
              <a:t>оқиғаларды</a:t>
            </a:r>
            <a:r>
              <a:rPr lang="ru-RU" sz="5400" b="1" dirty="0"/>
              <a:t> </a:t>
            </a:r>
            <a:r>
              <a:rPr lang="ru-RU" sz="5400" b="1" dirty="0" err="1"/>
              <a:t>зерттеуге</a:t>
            </a:r>
            <a:r>
              <a:rPr lang="ru-RU" sz="5400" b="1" dirty="0"/>
              <a:t> </a:t>
            </a:r>
            <a:r>
              <a:rPr lang="ru-RU" sz="5400" b="1" dirty="0" err="1"/>
              <a:t>экономикалық</a:t>
            </a:r>
            <a:r>
              <a:rPr lang="ru-RU" sz="5400" b="1" dirty="0"/>
              <a:t> теория мен </a:t>
            </a:r>
            <a:r>
              <a:rPr lang="ru-RU" sz="5400" b="1" dirty="0" err="1"/>
              <a:t>сандық</a:t>
            </a:r>
            <a:r>
              <a:rPr lang="ru-RU" sz="5400" b="1" dirty="0"/>
              <a:t> (количественной) </a:t>
            </a:r>
            <a:r>
              <a:rPr lang="ru-RU" sz="5400" b="1" dirty="0" err="1"/>
              <a:t>әдістерді</a:t>
            </a:r>
            <a:r>
              <a:rPr lang="ru-RU" sz="5400" b="1" dirty="0"/>
              <a:t> </a:t>
            </a:r>
            <a:r>
              <a:rPr lang="ru-RU" sz="5400" b="1" dirty="0" err="1"/>
              <a:t>қолданғаны</a:t>
            </a:r>
            <a:r>
              <a:rPr lang="ru-RU" sz="5400" b="1" dirty="0"/>
              <a:t> </a:t>
            </a:r>
            <a:r>
              <a:rPr lang="ru-RU" sz="5400" b="1" dirty="0" err="1"/>
              <a:t>үшін</a:t>
            </a:r>
            <a:r>
              <a:rPr lang="ru-RU" sz="5400" b="1" dirty="0"/>
              <a:t>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96467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b="1" cap="all" dirty="0">
                <a:ln/>
                <a:solidFill>
                  <a:schemeClr val="accent4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Мақсаты</a:t>
            </a:r>
            <a:r>
              <a:rPr lang="ru-RU" b="1" cap="all" dirty="0">
                <a:ln/>
                <a:solidFill>
                  <a:schemeClr val="accent4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lang="kk-KZ" b="1" cap="all" dirty="0">
                <a:ln/>
                <a:solidFill>
                  <a:schemeClr val="accent4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algn="ctr"/>
            <a:endParaRPr lang="kk-KZ" b="1" cap="all" dirty="0">
              <a:ln/>
              <a:solidFill>
                <a:schemeClr val="accent4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kk-KZ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Экономикалық ғылымды дамытудағы әлеуметтік-инстиуционалды бағыттың мәнін ашу және жалпы сиаттама беру.  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1310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00306" y="-164221"/>
            <a:ext cx="799789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2400" i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Түйін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2400" i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Институционализм – осы заманғы батыс экономикалық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теорияның аса көрнекті және маңызды бағытының бірі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(Т. Веблен, Дж.Коллинс және У. Митчелл). 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Институционализмді ғылыми мектеп ретінде 1970 ж. соңында басталды: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 шынында ХХ ғ. 30 жылдары институционализм идеялары тарихшылар,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экономист және социологтар арасында кейінен тарай бастады.</a:t>
            </a:r>
            <a:endParaRPr kumimoji="0" lang="kk-KZ" sz="240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Институционализм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қазіргі батыстың экономикалық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ойлардың көрнекті ағындарының бірі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kk-KZ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35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9600" dirty="0" smtClean="0"/>
              <a:t>      СОҢЫ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91291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b="1" dirty="0" smtClean="0"/>
              <a:t>М</a:t>
            </a:r>
            <a:r>
              <a:rPr lang="kk-KZ" sz="3200" b="1" dirty="0" smtClean="0"/>
              <a:t>індеті</a:t>
            </a:r>
            <a:r>
              <a:rPr lang="en-US" sz="3200" dirty="0" smtClean="0"/>
              <a:t>:</a:t>
            </a:r>
            <a:r>
              <a:rPr lang="ru-RU" sz="3200" dirty="0" err="1"/>
              <a:t>Бұлардын</a:t>
            </a:r>
            <a:r>
              <a:rPr lang="ru-RU" sz="3200" dirty="0"/>
              <a:t> </a:t>
            </a:r>
            <a:r>
              <a:rPr lang="ru-RU" sz="3200" dirty="0" err="1"/>
              <a:t>барлығы</a:t>
            </a:r>
            <a:r>
              <a:rPr lang="ru-RU" sz="3200" dirty="0"/>
              <a:t> </a:t>
            </a:r>
            <a:r>
              <a:rPr lang="ru-RU" sz="3200" dirty="0" err="1"/>
              <a:t>жалпы</a:t>
            </a:r>
            <a:r>
              <a:rPr lang="ru-RU" sz="3200" dirty="0"/>
              <a:t> </a:t>
            </a:r>
            <a:r>
              <a:rPr lang="ru-RU" sz="3200" dirty="0" err="1"/>
              <a:t>фундаменталды</a:t>
            </a:r>
            <a:r>
              <a:rPr lang="ru-RU" sz="3200" dirty="0"/>
              <a:t> </a:t>
            </a:r>
            <a:r>
              <a:rPr lang="ru-RU" sz="3200" dirty="0" err="1"/>
              <a:t>жағдайларың</a:t>
            </a:r>
            <a:r>
              <a:rPr lang="ru-RU" sz="3200" dirty="0"/>
              <a:t> </a:t>
            </a:r>
            <a:r>
              <a:rPr lang="ru-RU" sz="3200" dirty="0" err="1"/>
              <a:t>бірлігіне</a:t>
            </a:r>
            <a:r>
              <a:rPr lang="ru-RU" sz="3200" dirty="0"/>
              <a:t> </a:t>
            </a:r>
            <a:r>
              <a:rPr lang="ru-RU" sz="3200" dirty="0" err="1"/>
              <a:t>қарамастан</a:t>
            </a:r>
            <a:r>
              <a:rPr lang="ru-RU" sz="3200" dirty="0"/>
              <a:t>, </a:t>
            </a:r>
            <a:r>
              <a:rPr lang="ru-RU" sz="3200" dirty="0" err="1"/>
              <a:t>олар</a:t>
            </a:r>
            <a:r>
              <a:rPr lang="ru-RU" sz="3200" dirty="0"/>
              <a:t> </a:t>
            </a:r>
            <a:r>
              <a:rPr lang="ru-RU" sz="3200" dirty="0" err="1"/>
              <a:t>бір-бірінен</a:t>
            </a:r>
            <a:r>
              <a:rPr lang="ru-RU" sz="3200" dirty="0"/>
              <a:t> </a:t>
            </a:r>
            <a:r>
              <a:rPr lang="ru-RU" sz="3200" dirty="0" err="1"/>
              <a:t>талдау</a:t>
            </a:r>
            <a:r>
              <a:rPr lang="ru-RU" sz="3200" dirty="0"/>
              <a:t> </a:t>
            </a:r>
            <a:r>
              <a:rPr lang="ru-RU" sz="3200" dirty="0" err="1"/>
              <a:t>тәсілдері</a:t>
            </a:r>
            <a:r>
              <a:rPr lang="ru-RU" sz="3200" dirty="0"/>
              <a:t> мен </a:t>
            </a:r>
            <a:r>
              <a:rPr lang="ru-RU" sz="3200" dirty="0" err="1"/>
              <a:t>әдістерімен</a:t>
            </a:r>
            <a:r>
              <a:rPr lang="ru-RU" sz="3200" dirty="0"/>
              <a:t>, </a:t>
            </a:r>
            <a:r>
              <a:rPr lang="ru-RU" sz="3200" dirty="0" err="1"/>
              <a:t>экономикалық</a:t>
            </a:r>
            <a:r>
              <a:rPr lang="ru-RU" sz="3200" dirty="0"/>
              <a:t> </a:t>
            </a:r>
            <a:r>
              <a:rPr lang="ru-RU" sz="3200" dirty="0" err="1"/>
              <a:t>құбылыстардың</a:t>
            </a:r>
            <a:r>
              <a:rPr lang="ru-RU" sz="3200" dirty="0"/>
              <a:t> </a:t>
            </a:r>
            <a:r>
              <a:rPr lang="ru-RU" sz="3200" dirty="0" err="1"/>
              <a:t>салаларын</a:t>
            </a:r>
            <a:r>
              <a:rPr lang="ru-RU" sz="3200" dirty="0"/>
              <a:t> </a:t>
            </a:r>
            <a:r>
              <a:rPr lang="ru-RU" sz="3200" dirty="0" err="1"/>
              <a:t>және</a:t>
            </a:r>
            <a:r>
              <a:rPr lang="ru-RU" sz="3200" dirty="0"/>
              <a:t> </a:t>
            </a:r>
            <a:r>
              <a:rPr lang="ru-RU" sz="3200" dirty="0" err="1"/>
              <a:t>себептерін</a:t>
            </a:r>
            <a:r>
              <a:rPr lang="ru-RU" sz="3200" dirty="0"/>
              <a:t> </a:t>
            </a:r>
            <a:r>
              <a:rPr lang="ru-RU" sz="3200" dirty="0" err="1"/>
              <a:t>талқылаумен</a:t>
            </a:r>
            <a:r>
              <a:rPr lang="ru-RU" sz="3200" dirty="0"/>
              <a:t>, </a:t>
            </a:r>
            <a:r>
              <a:rPr lang="ru-RU" sz="3200" dirty="0" err="1"/>
              <a:t>қоғам</a:t>
            </a:r>
            <a:r>
              <a:rPr lang="ru-RU" sz="3200" dirty="0"/>
              <a:t> </a:t>
            </a:r>
            <a:r>
              <a:rPr lang="ru-RU" sz="3200" dirty="0" err="1"/>
              <a:t>өміріндегі</a:t>
            </a:r>
            <a:r>
              <a:rPr lang="ru-RU" sz="3200" dirty="0"/>
              <a:t> </a:t>
            </a:r>
            <a:r>
              <a:rPr lang="ru-RU" sz="3200" dirty="0" err="1"/>
              <a:t>жеке</a:t>
            </a:r>
            <a:r>
              <a:rPr lang="ru-RU" sz="3200" dirty="0"/>
              <a:t> </a:t>
            </a:r>
            <a:r>
              <a:rPr lang="ru-RU" sz="3200" dirty="0" err="1"/>
              <a:t>институттардың</a:t>
            </a:r>
            <a:r>
              <a:rPr lang="ru-RU" sz="3200" dirty="0"/>
              <a:t> </a:t>
            </a:r>
            <a:r>
              <a:rPr lang="ru-RU" sz="3200" dirty="0" err="1"/>
              <a:t>мәні</a:t>
            </a:r>
            <a:r>
              <a:rPr lang="ru-RU" sz="3200" dirty="0"/>
              <a:t> мен </a:t>
            </a:r>
            <a:r>
              <a:rPr lang="ru-RU" sz="3200" dirty="0" err="1"/>
              <a:t>рөлі</a:t>
            </a:r>
            <a:r>
              <a:rPr lang="ru-RU" sz="3200" dirty="0"/>
              <a:t> </a:t>
            </a:r>
            <a:r>
              <a:rPr lang="ru-RU" sz="3200" dirty="0" err="1"/>
              <a:t>бойынша</a:t>
            </a:r>
            <a:r>
              <a:rPr lang="ru-RU" sz="3200" dirty="0"/>
              <a:t> </a:t>
            </a:r>
            <a:r>
              <a:rPr lang="ru-RU" sz="3200" dirty="0" err="1"/>
              <a:t>ерекшеленеді</a:t>
            </a:r>
            <a:r>
              <a:rPr lang="ru-RU" sz="3200" dirty="0"/>
              <a:t>.</a:t>
            </a:r>
            <a:endParaRPr lang="ru-RU" sz="32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5862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500166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42910" y="214290"/>
            <a:ext cx="8001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  <a:tab pos="790575" algn="l"/>
              </a:tabLst>
            </a:pPr>
            <a:r>
              <a:rPr kumimoji="0" lang="kk-KZ" sz="2000" b="1" i="0" u="none" strike="noStrike" cap="non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қазіргі батыстың экономикалық ойлардың көрнекті ағындарының бірі.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  <a:tab pos="790575" algn="l"/>
              </a:tabLst>
            </a:pPr>
            <a:endParaRPr kumimoji="0" lang="kk-KZ" sz="2000" b="1" i="0" u="none" strike="noStrike" cap="none" spc="300" normalizeH="0" baseline="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KZ Times New Roman"/>
              <a:ea typeface="Times New Roman" pitchFamily="18" charset="0"/>
              <a:cs typeface="Arial" pitchFamily="34" charset="0"/>
            </a:endParaRP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  <a:tabLst>
                <a:tab pos="342900" algn="l"/>
                <a:tab pos="790575" algn="l"/>
              </a:tabLst>
            </a:pPr>
            <a:r>
              <a:rPr kumimoji="0" lang="ru-RU" sz="2000" b="1" i="0" u="none" strike="noStrike" cap="none" spc="300" normalizeH="0" baseline="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Оның</a:t>
            </a:r>
            <a:r>
              <a:rPr kumimoji="0" lang="ru-RU" sz="2000" b="1" i="0" u="none" strike="noStrike" cap="non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spc="300" normalizeH="0" baseline="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ерекшеліктері</a:t>
            </a:r>
            <a:r>
              <a:rPr kumimoji="0" lang="ru-RU" sz="2000" b="1" i="0" u="none" strike="noStrike" cap="non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:</a:t>
            </a:r>
            <a:r>
              <a:rPr lang="kk-KZ" sz="2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Институционализм – </a:t>
            </a:r>
            <a:endParaRPr lang="ru-RU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571604" y="2000240"/>
          <a:ext cx="6096000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1472" y="285728"/>
            <a:ext cx="82868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4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Институтционализм</a:t>
            </a: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ХІХ </a:t>
            </a:r>
            <a:r>
              <a:rPr kumimoji="0" lang="ru-RU" sz="24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ғ</a:t>
            </a: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.  </a:t>
            </a:r>
            <a:r>
              <a:rPr kumimoji="0" lang="ru-RU" sz="24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аяғында  пайда</a:t>
            </a: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KZ Times New Roman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KZ Times New Roman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болып</a:t>
            </a: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үш бағытта тарады</a:t>
            </a: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.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252028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600" b="1" dirty="0" err="1"/>
              <a:t>Веблен</a:t>
            </a:r>
            <a:r>
              <a:rPr lang="ru-RU" sz="3600" dirty="0" smtClean="0"/>
              <a:t> </a:t>
            </a:r>
            <a:r>
              <a:rPr lang="ru-RU" sz="3600" dirty="0"/>
              <a:t>«бизнес» </a:t>
            </a:r>
            <a:r>
              <a:rPr lang="ru-RU" sz="3600" dirty="0" err="1"/>
              <a:t>және</a:t>
            </a:r>
            <a:r>
              <a:rPr lang="ru-RU" sz="3600" dirty="0"/>
              <a:t> «индустрия» </a:t>
            </a:r>
            <a:r>
              <a:rPr lang="ru-RU" sz="3600" dirty="0" smtClean="0"/>
              <a:t>               </a:t>
            </a:r>
            <a:r>
              <a:rPr lang="ru-RU" sz="3600" dirty="0"/>
              <a:t> </a:t>
            </a:r>
            <a:r>
              <a:rPr lang="ru-RU" sz="3600" dirty="0" smtClean="0"/>
              <a:t>             </a:t>
            </a:r>
            <a:r>
              <a:rPr lang="ru-RU" sz="3600" b="1" dirty="0" err="1" smtClean="0"/>
              <a:t>әлемін</a:t>
            </a:r>
            <a:r>
              <a:rPr lang="ru-RU" sz="3600" b="1" dirty="0" smtClean="0"/>
              <a:t> </a:t>
            </a:r>
            <a:r>
              <a:rPr lang="ru-RU" sz="3600" b="1" dirty="0" err="1"/>
              <a:t>бөліп</a:t>
            </a:r>
            <a:r>
              <a:rPr lang="ru-RU" sz="3600" b="1" dirty="0"/>
              <a:t> </a:t>
            </a:r>
            <a:r>
              <a:rPr lang="ru-RU" sz="3600" b="1" dirty="0" err="1"/>
              <a:t>көрсеткен</a:t>
            </a:r>
            <a:r>
              <a:rPr lang="ru-RU" sz="3600" b="1" dirty="0"/>
              <a:t>.</a:t>
            </a:r>
            <a:r>
              <a:rPr lang="ru-RU" sz="4400" b="1" dirty="0"/>
              <a:t> </a:t>
            </a:r>
          </a:p>
        </p:txBody>
      </p:sp>
      <p:sp>
        <p:nvSpPr>
          <p:cNvPr id="4" name="Овал 3"/>
          <p:cNvSpPr/>
          <p:nvPr/>
        </p:nvSpPr>
        <p:spPr>
          <a:xfrm>
            <a:off x="395536" y="4265353"/>
            <a:ext cx="3888432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/>
              <a:t>Біріншісі</a:t>
            </a:r>
            <a:r>
              <a:rPr lang="ru-RU" sz="2400" b="1" dirty="0"/>
              <a:t> – </a:t>
            </a:r>
            <a:r>
              <a:rPr lang="ru-RU" sz="2400" b="1" dirty="0" err="1"/>
              <a:t>қатынас</a:t>
            </a:r>
            <a:r>
              <a:rPr lang="ru-RU" sz="2400" b="1" dirty="0"/>
              <a:t> </a:t>
            </a:r>
            <a:r>
              <a:rPr lang="ru-RU" sz="2400" b="1" dirty="0" err="1"/>
              <a:t>сферасымен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4716016" y="4221088"/>
            <a:ext cx="3888432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/>
              <a:t>екіншісі</a:t>
            </a:r>
            <a:r>
              <a:rPr lang="ru-RU" sz="2400" dirty="0"/>
              <a:t> – </a:t>
            </a:r>
            <a:r>
              <a:rPr lang="ru-RU" sz="2400" dirty="0" err="1"/>
              <a:t>өндіріс</a:t>
            </a:r>
            <a:r>
              <a:rPr lang="ru-RU" sz="2400" dirty="0"/>
              <a:t> </a:t>
            </a:r>
            <a:r>
              <a:rPr lang="ru-RU" sz="2400" dirty="0" err="1"/>
              <a:t>сферасымен</a:t>
            </a:r>
            <a:r>
              <a:rPr lang="ru-RU" sz="2400" dirty="0"/>
              <a:t> </a:t>
            </a:r>
            <a:r>
              <a:rPr lang="ru-RU" sz="2400" dirty="0" err="1"/>
              <a:t>айналысады</a:t>
            </a:r>
            <a:r>
              <a:rPr lang="ru-RU" sz="2400" dirty="0"/>
              <a:t>.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123728" y="2780928"/>
            <a:ext cx="720080" cy="1484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60402" y="2723270"/>
            <a:ext cx="720080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0702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72000"/>
          </a:xfrm>
        </p:spPr>
        <p:txBody>
          <a:bodyPr>
            <a:normAutofit lnSpcReduction="10000"/>
          </a:bodyPr>
          <a:lstStyle/>
          <a:p>
            <a:endParaRPr lang="en-US" sz="6600" b="1" dirty="0" smtClean="0"/>
          </a:p>
          <a:p>
            <a:r>
              <a:rPr lang="ru-RU" sz="6600" b="1" dirty="0" err="1" smtClean="0"/>
              <a:t>Басқарушы</a:t>
            </a:r>
            <a:endParaRPr lang="en-US" sz="6600" b="1" dirty="0" smtClean="0"/>
          </a:p>
          <a:p>
            <a:r>
              <a:rPr lang="ru-RU" sz="6600" b="1" dirty="0" err="1" smtClean="0"/>
              <a:t>Финансистер</a:t>
            </a:r>
            <a:endParaRPr lang="en-US" sz="6600" b="1" dirty="0" smtClean="0"/>
          </a:p>
          <a:p>
            <a:r>
              <a:rPr lang="ru-RU" sz="6600" b="1" dirty="0"/>
              <a:t>менеджер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157592" cy="1219200"/>
          </a:xfrm>
        </p:spPr>
        <p:txBody>
          <a:bodyPr>
            <a:normAutofit fontScale="90000"/>
          </a:bodyPr>
          <a:lstStyle/>
          <a:p>
            <a:r>
              <a:rPr lang="kk-KZ" sz="6000" b="1" dirty="0">
                <a:effectLst/>
              </a:rPr>
              <a:t>Б</a:t>
            </a:r>
            <a:r>
              <a:rPr lang="ru-RU" sz="6000" b="1" dirty="0" err="1" smtClean="0">
                <a:effectLst/>
              </a:rPr>
              <a:t>изнес</a:t>
            </a:r>
            <a:r>
              <a:rPr lang="ru-RU" sz="6000" b="1" dirty="0" smtClean="0">
                <a:effectLst/>
              </a:rPr>
              <a:t> </a:t>
            </a:r>
            <a:r>
              <a:rPr lang="ru-RU" sz="6000" b="1" dirty="0">
                <a:effectLst/>
              </a:rPr>
              <a:t>сферасын көрсетеді </a:t>
            </a:r>
            <a:r>
              <a:rPr lang="en-US" b="1" dirty="0" smtClean="0">
                <a:effectLst/>
              </a:rPr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6604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86874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Ескі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»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институтционалистермен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(Т.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Веблен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,          Дж.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Коммионс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және 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У.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Мичелл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)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неоинститутционалистердің 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(Дж.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Гелбрейт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, Дж. Бьюкенен, Р.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Коуз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, Д.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Норт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және 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т.б.)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көз қарастарының арасында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кем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дегенде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spc="0" normalizeH="0" baseline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үш ерекшеліктер</a:t>
            </a:r>
            <a:r>
              <a:rPr kumimoji="0" lang="ru-RU" sz="2000" b="1" i="0" u="none" strike="noStrike" cap="none" spc="0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 бар: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642910" y="2143116"/>
          <a:ext cx="80724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14282" y="285728"/>
          <a:ext cx="871543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160</TotalTime>
  <Words>910</Words>
  <Application>Microsoft Office PowerPoint</Application>
  <PresentationFormat>Экран (4:3)</PresentationFormat>
  <Paragraphs>96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Базовая</vt:lpstr>
      <vt:lpstr>Слайд 1</vt:lpstr>
      <vt:lpstr>Слайд 2</vt:lpstr>
      <vt:lpstr>Слайд 3</vt:lpstr>
      <vt:lpstr>Слайд 4</vt:lpstr>
      <vt:lpstr>Слайд 5</vt:lpstr>
      <vt:lpstr>Слайд 6</vt:lpstr>
      <vt:lpstr>Бизнес сферасын көрсетеді :</vt:lpstr>
      <vt:lpstr>Слайд 8</vt:lpstr>
      <vt:lpstr>Слайд 9</vt:lpstr>
      <vt:lpstr>Слайд 10</vt:lpstr>
      <vt:lpstr>Слайд 11</vt:lpstr>
      <vt:lpstr>Слайд 12</vt:lpstr>
      <vt:lpstr>дамудың ең басты факторы : </vt:lpstr>
      <vt:lpstr>Слайд 14</vt:lpstr>
      <vt:lpstr>Оны ойландырар жағдай:</vt:lpstr>
      <vt:lpstr>Слайд 16</vt:lpstr>
      <vt:lpstr>Дж. Гелбрейт екі сектордың-жоспарлық және нарықтық жиынтығы ретінде қарастырды: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Назгуль</cp:lastModifiedBy>
  <cp:revision>16</cp:revision>
  <dcterms:created xsi:type="dcterms:W3CDTF">2011-10-07T17:01:29Z</dcterms:created>
  <dcterms:modified xsi:type="dcterms:W3CDTF">2011-12-04T17:33:53Z</dcterms:modified>
</cp:coreProperties>
</file>