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57" r:id="rId5"/>
    <p:sldId id="258" r:id="rId6"/>
    <p:sldId id="259" r:id="rId7"/>
    <p:sldId id="270" r:id="rId8"/>
    <p:sldId id="267" r:id="rId9"/>
    <p:sldId id="265" r:id="rId10"/>
    <p:sldId id="268" r:id="rId11"/>
    <p:sldId id="266" r:id="rId12"/>
    <p:sldId id="264" r:id="rId13"/>
    <p:sldId id="263" r:id="rId14"/>
    <p:sldId id="262" r:id="rId15"/>
    <p:sldId id="269" r:id="rId16"/>
    <p:sldId id="271" r:id="rId17"/>
    <p:sldId id="272" r:id="rId18"/>
    <p:sldId id="277" r:id="rId19"/>
    <p:sldId id="273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8D9BF3-2D30-4D70-A5BE-112FC082747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0DDA09D5-DE9C-45EE-B432-5D0583890263}">
      <dgm:prSet phldrT="[Текст]"/>
      <dgm:spPr/>
      <dgm:t>
        <a:bodyPr/>
        <a:lstStyle/>
        <a:p>
          <a:pPr rtl="0"/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Жаппай жұмыссыздықты қалай жоюға болады?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. </a:t>
          </a:r>
          <a:endParaRPr lang="ru-RU" dirty="0"/>
        </a:p>
      </dgm:t>
    </dgm:pt>
    <dgm:pt modelId="{ED868D5B-B913-445C-BAB5-F2901CE63477}" type="parTrans" cxnId="{441C1CE0-A331-493B-B987-D4ABBF80E06B}">
      <dgm:prSet/>
      <dgm:spPr/>
      <dgm:t>
        <a:bodyPr/>
        <a:lstStyle/>
        <a:p>
          <a:endParaRPr lang="ru-RU"/>
        </a:p>
      </dgm:t>
    </dgm:pt>
    <dgm:pt modelId="{B320C7C7-BB4C-4C87-BC56-60AE9BB19F7F}" type="sibTrans" cxnId="{441C1CE0-A331-493B-B987-D4ABBF80E06B}">
      <dgm:prSet/>
      <dgm:spPr/>
      <dgm:t>
        <a:bodyPr/>
        <a:lstStyle/>
        <a:p>
          <a:endParaRPr lang="ru-RU"/>
        </a:p>
      </dgm:t>
    </dgm:pt>
    <dgm:pt modelId="{C7F96140-D50D-4891-AFA4-DDFD592C5E8B}">
      <dgm:prSet/>
      <dgm:spPr/>
      <dgm:t>
        <a:bodyPr/>
        <a:lstStyle/>
        <a:p>
          <a:pPr rtl="0"/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Толық емес  жұмыспен қамтудан толық жұмыспен қамтушылыққа қалай көшуге болады?</a:t>
          </a:r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, </a:t>
          </a:r>
          <a:endParaRPr kumimoji="0" lang="kk-KZ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KZ Times New Roman"/>
            <a:ea typeface="Times New Roman" pitchFamily="18" charset="0"/>
            <a:cs typeface="Times New Roman" pitchFamily="18" charset="0"/>
          </a:endParaRPr>
        </a:p>
      </dgm:t>
    </dgm:pt>
    <dgm:pt modelId="{DD040068-34FA-4B7F-A076-107D8A153548}" type="parTrans" cxnId="{08E555CA-BCFA-49CF-B6CA-EF014E359CBE}">
      <dgm:prSet/>
      <dgm:spPr/>
      <dgm:t>
        <a:bodyPr/>
        <a:lstStyle/>
        <a:p>
          <a:endParaRPr lang="ru-RU"/>
        </a:p>
      </dgm:t>
    </dgm:pt>
    <dgm:pt modelId="{18BFAF19-C9F6-45FC-963D-F7642F65D1C5}" type="sibTrans" cxnId="{08E555CA-BCFA-49CF-B6CA-EF014E359CBE}">
      <dgm:prSet/>
      <dgm:spPr/>
      <dgm:t>
        <a:bodyPr/>
        <a:lstStyle/>
        <a:p>
          <a:endParaRPr lang="ru-RU"/>
        </a:p>
      </dgm:t>
    </dgm:pt>
    <dgm:pt modelId="{BD2D45DB-6F4E-4AA3-8ABD-CC3225FCFAC6}">
      <dgm:prSet/>
      <dgm:spPr/>
      <dgm:t>
        <a:bodyPr/>
        <a:lstStyle/>
        <a:p>
          <a:pPr rtl="0"/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Өндіріс қуаттарының  толық өспе қосымшалығын қалай пайдаланып тауарларды артық өндіруге болады?</a:t>
          </a:r>
          <a:r>
            <a:rPr kumimoji="0" lang="kk-KZ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endParaRPr kumimoji="0" lang="kk-KZ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Calibri"/>
            <a:ea typeface="Times New Roman" pitchFamily="18" charset="0"/>
            <a:cs typeface="Times New Roman" pitchFamily="18" charset="0"/>
          </a:endParaRPr>
        </a:p>
      </dgm:t>
    </dgm:pt>
    <dgm:pt modelId="{A09FAABC-7C4A-48C4-A394-295454A28BFD}" type="parTrans" cxnId="{A9C1BEC2-5977-490F-9B1F-C6A377BD233D}">
      <dgm:prSet/>
      <dgm:spPr/>
      <dgm:t>
        <a:bodyPr/>
        <a:lstStyle/>
        <a:p>
          <a:endParaRPr lang="ru-RU"/>
        </a:p>
      </dgm:t>
    </dgm:pt>
    <dgm:pt modelId="{2D9B8E17-A347-43E9-A06E-F9FC0AABEAEC}" type="sibTrans" cxnId="{A9C1BEC2-5977-490F-9B1F-C6A377BD233D}">
      <dgm:prSet/>
      <dgm:spPr/>
      <dgm:t>
        <a:bodyPr/>
        <a:lstStyle/>
        <a:p>
          <a:endParaRPr lang="ru-RU"/>
        </a:p>
      </dgm:t>
    </dgm:pt>
    <dgm:pt modelId="{30C34E20-138B-4365-947C-B85C07CAFED2}" type="pres">
      <dgm:prSet presAssocID="{118D9BF3-2D30-4D70-A5BE-112FC0827477}" presName="compositeShape" presStyleCnt="0">
        <dgm:presLayoutVars>
          <dgm:dir/>
          <dgm:resizeHandles/>
        </dgm:presLayoutVars>
      </dgm:prSet>
      <dgm:spPr/>
    </dgm:pt>
    <dgm:pt modelId="{26FFF91E-5C01-4FDF-92E7-AD3AA8351B54}" type="pres">
      <dgm:prSet presAssocID="{118D9BF3-2D30-4D70-A5BE-112FC0827477}" presName="pyramid" presStyleLbl="node1" presStyleIdx="0" presStyleCnt="1" custLinFactNeighborX="-2266" custLinFactNeighborY="9570"/>
      <dgm:spPr/>
    </dgm:pt>
    <dgm:pt modelId="{29431904-BFDF-40FF-B769-F4FD3522A0D6}" type="pres">
      <dgm:prSet presAssocID="{118D9BF3-2D30-4D70-A5BE-112FC0827477}" presName="theList" presStyleCnt="0"/>
      <dgm:spPr/>
    </dgm:pt>
    <dgm:pt modelId="{2FC9C982-5159-4A63-A3A5-877AE82C0B59}" type="pres">
      <dgm:prSet presAssocID="{C7F96140-D50D-4891-AFA4-DDFD592C5E8B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ED036-A3E3-4BB5-A317-A985EA5BCBE2}" type="pres">
      <dgm:prSet presAssocID="{C7F96140-D50D-4891-AFA4-DDFD592C5E8B}" presName="aSpace" presStyleCnt="0"/>
      <dgm:spPr/>
    </dgm:pt>
    <dgm:pt modelId="{FCEDD5E5-B2D7-4CBA-A1C8-E18AF1DE61ED}" type="pres">
      <dgm:prSet presAssocID="{0DDA09D5-DE9C-45EE-B432-5D058389026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F2420-4FF9-4725-BDAA-1324C8922A33}" type="pres">
      <dgm:prSet presAssocID="{0DDA09D5-DE9C-45EE-B432-5D0583890263}" presName="aSpace" presStyleCnt="0"/>
      <dgm:spPr/>
    </dgm:pt>
    <dgm:pt modelId="{69F7B17C-FDCB-4E65-9BDA-215E411EBDAE}" type="pres">
      <dgm:prSet presAssocID="{BD2D45DB-6F4E-4AA3-8ABD-CC3225FCFAC6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9BFA6-E8EA-4C06-B9F4-4EC6662478EB}" type="pres">
      <dgm:prSet presAssocID="{BD2D45DB-6F4E-4AA3-8ABD-CC3225FCFAC6}" presName="aSpace" presStyleCnt="0"/>
      <dgm:spPr/>
    </dgm:pt>
  </dgm:ptLst>
  <dgm:cxnLst>
    <dgm:cxn modelId="{A9C1BEC2-5977-490F-9B1F-C6A377BD233D}" srcId="{118D9BF3-2D30-4D70-A5BE-112FC0827477}" destId="{BD2D45DB-6F4E-4AA3-8ABD-CC3225FCFAC6}" srcOrd="2" destOrd="0" parTransId="{A09FAABC-7C4A-48C4-A394-295454A28BFD}" sibTransId="{2D9B8E17-A347-43E9-A06E-F9FC0AABEAEC}"/>
    <dgm:cxn modelId="{441C1CE0-A331-493B-B987-D4ABBF80E06B}" srcId="{118D9BF3-2D30-4D70-A5BE-112FC0827477}" destId="{0DDA09D5-DE9C-45EE-B432-5D0583890263}" srcOrd="1" destOrd="0" parTransId="{ED868D5B-B913-445C-BAB5-F2901CE63477}" sibTransId="{B320C7C7-BB4C-4C87-BC56-60AE9BB19F7F}"/>
    <dgm:cxn modelId="{0B64F65E-6847-4ABC-B2F9-3544AEBD3CCA}" type="presOf" srcId="{118D9BF3-2D30-4D70-A5BE-112FC0827477}" destId="{30C34E20-138B-4365-947C-B85C07CAFED2}" srcOrd="0" destOrd="0" presId="urn:microsoft.com/office/officeart/2005/8/layout/pyramid2"/>
    <dgm:cxn modelId="{79AB60B3-BFAD-4B5D-965F-B5AED92A83C8}" type="presOf" srcId="{BD2D45DB-6F4E-4AA3-8ABD-CC3225FCFAC6}" destId="{69F7B17C-FDCB-4E65-9BDA-215E411EBDAE}" srcOrd="0" destOrd="0" presId="urn:microsoft.com/office/officeart/2005/8/layout/pyramid2"/>
    <dgm:cxn modelId="{AF96EBAF-D9EC-4679-97FD-7ED0B994FB13}" type="presOf" srcId="{C7F96140-D50D-4891-AFA4-DDFD592C5E8B}" destId="{2FC9C982-5159-4A63-A3A5-877AE82C0B59}" srcOrd="0" destOrd="0" presId="urn:microsoft.com/office/officeart/2005/8/layout/pyramid2"/>
    <dgm:cxn modelId="{08E555CA-BCFA-49CF-B6CA-EF014E359CBE}" srcId="{118D9BF3-2D30-4D70-A5BE-112FC0827477}" destId="{C7F96140-D50D-4891-AFA4-DDFD592C5E8B}" srcOrd="0" destOrd="0" parTransId="{DD040068-34FA-4B7F-A076-107D8A153548}" sibTransId="{18BFAF19-C9F6-45FC-963D-F7642F65D1C5}"/>
    <dgm:cxn modelId="{E1EF5885-8B48-408E-90DD-E593D2201748}" type="presOf" srcId="{0DDA09D5-DE9C-45EE-B432-5D0583890263}" destId="{FCEDD5E5-B2D7-4CBA-A1C8-E18AF1DE61ED}" srcOrd="0" destOrd="0" presId="urn:microsoft.com/office/officeart/2005/8/layout/pyramid2"/>
    <dgm:cxn modelId="{E9A66CEA-DFBA-471A-A9D4-95D11CB23332}" type="presParOf" srcId="{30C34E20-138B-4365-947C-B85C07CAFED2}" destId="{26FFF91E-5C01-4FDF-92E7-AD3AA8351B54}" srcOrd="0" destOrd="0" presId="urn:microsoft.com/office/officeart/2005/8/layout/pyramid2"/>
    <dgm:cxn modelId="{562BC572-688F-4416-8F67-403E92C26C4B}" type="presParOf" srcId="{30C34E20-138B-4365-947C-B85C07CAFED2}" destId="{29431904-BFDF-40FF-B769-F4FD3522A0D6}" srcOrd="1" destOrd="0" presId="urn:microsoft.com/office/officeart/2005/8/layout/pyramid2"/>
    <dgm:cxn modelId="{1ADFB64D-D956-41E9-8E2A-C85AE601C886}" type="presParOf" srcId="{29431904-BFDF-40FF-B769-F4FD3522A0D6}" destId="{2FC9C982-5159-4A63-A3A5-877AE82C0B59}" srcOrd="0" destOrd="0" presId="urn:microsoft.com/office/officeart/2005/8/layout/pyramid2"/>
    <dgm:cxn modelId="{9F8145BA-A430-4718-BBD7-A99B10AD6A98}" type="presParOf" srcId="{29431904-BFDF-40FF-B769-F4FD3522A0D6}" destId="{775ED036-A3E3-4BB5-A317-A985EA5BCBE2}" srcOrd="1" destOrd="0" presId="urn:microsoft.com/office/officeart/2005/8/layout/pyramid2"/>
    <dgm:cxn modelId="{2B4678F8-4A48-4475-A964-1AE0D6F2159D}" type="presParOf" srcId="{29431904-BFDF-40FF-B769-F4FD3522A0D6}" destId="{FCEDD5E5-B2D7-4CBA-A1C8-E18AF1DE61ED}" srcOrd="2" destOrd="0" presId="urn:microsoft.com/office/officeart/2005/8/layout/pyramid2"/>
    <dgm:cxn modelId="{12F315EC-F923-4326-89C9-4A92D8B02EDC}" type="presParOf" srcId="{29431904-BFDF-40FF-B769-F4FD3522A0D6}" destId="{165F2420-4FF9-4725-BDAA-1324C8922A33}" srcOrd="3" destOrd="0" presId="urn:microsoft.com/office/officeart/2005/8/layout/pyramid2"/>
    <dgm:cxn modelId="{D72B24B3-9940-45F7-96DA-75F1F4A87007}" type="presParOf" srcId="{29431904-BFDF-40FF-B769-F4FD3522A0D6}" destId="{69F7B17C-FDCB-4E65-9BDA-215E411EBDAE}" srcOrd="4" destOrd="0" presId="urn:microsoft.com/office/officeart/2005/8/layout/pyramid2"/>
    <dgm:cxn modelId="{F0D40C94-3F4F-4AED-95B8-5F39D9B81B8E}" type="presParOf" srcId="{29431904-BFDF-40FF-B769-F4FD3522A0D6}" destId="{9EC9BFA6-E8EA-4C06-B9F4-4EC6662478E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7E9C946-F0DE-449A-9619-1761AED6AB5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</dgm:pt>
    <dgm:pt modelId="{044FFD02-734D-4486-B7D6-AD647D2BB183}">
      <dgm:prSet phldrT="[Текст]"/>
      <dgm:spPr/>
      <dgm:t>
        <a:bodyPr/>
        <a:lstStyle/>
        <a:p>
          <a:r>
            <a:rPr lang="kk-KZ" dirty="0" smtClean="0"/>
            <a:t>бағаны талдаудан нақты өнімді (продуктыны) практикалық талдауға көшу;</a:t>
          </a:r>
          <a:endParaRPr lang="ru-RU" dirty="0"/>
        </a:p>
      </dgm:t>
    </dgm:pt>
    <dgm:pt modelId="{23563B60-2BEB-420F-B94E-4FC61B943963}" type="parTrans" cxnId="{AD282F5B-0E30-4E6D-BBE1-F645508537AC}">
      <dgm:prSet/>
      <dgm:spPr/>
      <dgm:t>
        <a:bodyPr/>
        <a:lstStyle/>
        <a:p>
          <a:endParaRPr lang="ru-RU"/>
        </a:p>
      </dgm:t>
    </dgm:pt>
    <dgm:pt modelId="{35A98296-2977-4717-B9EA-43497A984C02}" type="sibTrans" cxnId="{AD282F5B-0E30-4E6D-BBE1-F645508537AC}">
      <dgm:prSet/>
      <dgm:spPr/>
      <dgm:t>
        <a:bodyPr/>
        <a:lstStyle/>
        <a:p>
          <a:endParaRPr lang="ru-RU"/>
        </a:p>
      </dgm:t>
    </dgm:pt>
    <dgm:pt modelId="{8C2AECC9-89DE-4DEC-B64D-8849A013AE93}">
      <dgm:prSet phldrT="[Текст]"/>
      <dgm:spPr/>
      <dgm:t>
        <a:bodyPr/>
        <a:lstStyle/>
        <a:p>
          <a:r>
            <a:rPr lang="kk-KZ" dirty="0" smtClean="0"/>
            <a:t>өндіріс көлемімен табыс деңгейінің өзгеруіне қарағанда, пайыз нормасының, жинақтаумен инвестицияға әсерінің тіпті аздығынан пайыз нормасына жаңа көзқарас;</a:t>
          </a:r>
          <a:endParaRPr lang="ru-RU" dirty="0"/>
        </a:p>
      </dgm:t>
    </dgm:pt>
    <dgm:pt modelId="{AD93DBEE-3001-4E6D-BA08-4EBC3D7116EA}" type="parTrans" cxnId="{BC6ED523-D292-4FD8-95CF-6EF4B13B8516}">
      <dgm:prSet/>
      <dgm:spPr/>
      <dgm:t>
        <a:bodyPr/>
        <a:lstStyle/>
        <a:p>
          <a:endParaRPr lang="ru-RU"/>
        </a:p>
      </dgm:t>
    </dgm:pt>
    <dgm:pt modelId="{E8117FBE-7786-4312-B61D-A81347448BE8}" type="sibTrans" cxnId="{BC6ED523-D292-4FD8-95CF-6EF4B13B8516}">
      <dgm:prSet/>
      <dgm:spPr/>
      <dgm:t>
        <a:bodyPr/>
        <a:lstStyle/>
        <a:p>
          <a:endParaRPr lang="ru-RU"/>
        </a:p>
      </dgm:t>
    </dgm:pt>
    <dgm:pt modelId="{1D2943B9-3FC2-4BC9-AC47-AFA2873B5EAE}">
      <dgm:prSet phldrT="[Текст]"/>
      <dgm:spPr/>
      <dgm:t>
        <a:bodyPr/>
        <a:lstStyle/>
        <a:p>
          <a:r>
            <a:rPr lang="kk-KZ" dirty="0" smtClean="0"/>
            <a:t>инвенстиция мультиплиаторының идеялары;</a:t>
          </a:r>
          <a:endParaRPr lang="ru-RU" dirty="0"/>
        </a:p>
      </dgm:t>
    </dgm:pt>
    <dgm:pt modelId="{B2BAF937-199B-4295-AABF-D8CEF846A7F7}" type="parTrans" cxnId="{0A6C214F-B86E-467A-BB8A-108616E4CC19}">
      <dgm:prSet/>
      <dgm:spPr/>
      <dgm:t>
        <a:bodyPr/>
        <a:lstStyle/>
        <a:p>
          <a:endParaRPr lang="ru-RU"/>
        </a:p>
      </dgm:t>
    </dgm:pt>
    <dgm:pt modelId="{AA4237E2-6A3D-4B18-BCEB-87D18B0FEF86}" type="sibTrans" cxnId="{0A6C214F-B86E-467A-BB8A-108616E4CC19}">
      <dgm:prSet/>
      <dgm:spPr/>
      <dgm:t>
        <a:bodyPr/>
        <a:lstStyle/>
        <a:p>
          <a:endParaRPr lang="ru-RU"/>
        </a:p>
      </dgm:t>
    </dgm:pt>
    <dgm:pt modelId="{57AC9EFC-6C74-4023-B623-FF7B704596E5}" type="pres">
      <dgm:prSet presAssocID="{C7E9C946-F0DE-449A-9619-1761AED6AB53}" presName="Name0" presStyleCnt="0">
        <dgm:presLayoutVars>
          <dgm:chMax val="7"/>
          <dgm:chPref val="7"/>
          <dgm:dir/>
        </dgm:presLayoutVars>
      </dgm:prSet>
      <dgm:spPr/>
    </dgm:pt>
    <dgm:pt modelId="{8CB6FE65-06C8-4FF5-A369-24FB442CAF09}" type="pres">
      <dgm:prSet presAssocID="{C7E9C946-F0DE-449A-9619-1761AED6AB53}" presName="Name1" presStyleCnt="0"/>
      <dgm:spPr/>
    </dgm:pt>
    <dgm:pt modelId="{7ABE05DA-6DC7-4334-8C75-6040CC0839BD}" type="pres">
      <dgm:prSet presAssocID="{C7E9C946-F0DE-449A-9619-1761AED6AB53}" presName="cycle" presStyleCnt="0"/>
      <dgm:spPr/>
    </dgm:pt>
    <dgm:pt modelId="{9236FABD-EBEC-4F98-AFE7-925EF55EE93B}" type="pres">
      <dgm:prSet presAssocID="{C7E9C946-F0DE-449A-9619-1761AED6AB53}" presName="srcNode" presStyleLbl="node1" presStyleIdx="0" presStyleCnt="3"/>
      <dgm:spPr/>
    </dgm:pt>
    <dgm:pt modelId="{FEAD9BEE-B6FA-47F0-A828-8DB02E5AE493}" type="pres">
      <dgm:prSet presAssocID="{C7E9C946-F0DE-449A-9619-1761AED6AB53}" presName="conn" presStyleLbl="parChTrans1D2" presStyleIdx="0" presStyleCnt="1"/>
      <dgm:spPr/>
      <dgm:t>
        <a:bodyPr/>
        <a:lstStyle/>
        <a:p>
          <a:endParaRPr lang="ru-RU"/>
        </a:p>
      </dgm:t>
    </dgm:pt>
    <dgm:pt modelId="{DB39BCE2-A105-418D-81ED-55A22FA95085}" type="pres">
      <dgm:prSet presAssocID="{C7E9C946-F0DE-449A-9619-1761AED6AB53}" presName="extraNode" presStyleLbl="node1" presStyleIdx="0" presStyleCnt="3"/>
      <dgm:spPr/>
    </dgm:pt>
    <dgm:pt modelId="{3EEFC4A3-5186-4D55-8ABB-FE7EE9ADCC27}" type="pres">
      <dgm:prSet presAssocID="{C7E9C946-F0DE-449A-9619-1761AED6AB53}" presName="dstNode" presStyleLbl="node1" presStyleIdx="0" presStyleCnt="3"/>
      <dgm:spPr/>
    </dgm:pt>
    <dgm:pt modelId="{084D7365-CD25-4CBF-B373-5474F45933D5}" type="pres">
      <dgm:prSet presAssocID="{044FFD02-734D-4486-B7D6-AD647D2BB18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58C02-03CF-4045-8ADC-F2ADB95E64B0}" type="pres">
      <dgm:prSet presAssocID="{044FFD02-734D-4486-B7D6-AD647D2BB183}" presName="accent_1" presStyleCnt="0"/>
      <dgm:spPr/>
    </dgm:pt>
    <dgm:pt modelId="{376A0127-DD13-4A68-9322-7E655CEC1AD3}" type="pres">
      <dgm:prSet presAssocID="{044FFD02-734D-4486-B7D6-AD647D2BB183}" presName="accentRepeatNode" presStyleLbl="solidFgAcc1" presStyleIdx="0" presStyleCnt="3"/>
      <dgm:spPr/>
    </dgm:pt>
    <dgm:pt modelId="{952C843A-589C-487E-804C-9DABC5CF8892}" type="pres">
      <dgm:prSet presAssocID="{8C2AECC9-89DE-4DEC-B64D-8849A013AE9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2A91E-926F-4293-AF87-078E336403B6}" type="pres">
      <dgm:prSet presAssocID="{8C2AECC9-89DE-4DEC-B64D-8849A013AE93}" presName="accent_2" presStyleCnt="0"/>
      <dgm:spPr/>
    </dgm:pt>
    <dgm:pt modelId="{614655DD-F876-47B1-B551-AA488B38EB70}" type="pres">
      <dgm:prSet presAssocID="{8C2AECC9-89DE-4DEC-B64D-8849A013AE93}" presName="accentRepeatNode" presStyleLbl="solidFgAcc1" presStyleIdx="1" presStyleCnt="3"/>
      <dgm:spPr/>
    </dgm:pt>
    <dgm:pt modelId="{C9937782-FBC5-4C25-8CF4-75EC6A4DAB30}" type="pres">
      <dgm:prSet presAssocID="{1D2943B9-3FC2-4BC9-AC47-AFA2873B5EA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DABDD-5866-4055-B534-541371D7DC8E}" type="pres">
      <dgm:prSet presAssocID="{1D2943B9-3FC2-4BC9-AC47-AFA2873B5EAE}" presName="accent_3" presStyleCnt="0"/>
      <dgm:spPr/>
    </dgm:pt>
    <dgm:pt modelId="{51F0C07E-0EF5-41F3-878F-3C8862D6346E}" type="pres">
      <dgm:prSet presAssocID="{1D2943B9-3FC2-4BC9-AC47-AFA2873B5EAE}" presName="accentRepeatNode" presStyleLbl="solidFgAcc1" presStyleIdx="2" presStyleCnt="3"/>
      <dgm:spPr/>
    </dgm:pt>
  </dgm:ptLst>
  <dgm:cxnLst>
    <dgm:cxn modelId="{411A76D2-04AA-443E-A3DD-4AEE29E91787}" type="presOf" srcId="{044FFD02-734D-4486-B7D6-AD647D2BB183}" destId="{084D7365-CD25-4CBF-B373-5474F45933D5}" srcOrd="0" destOrd="0" presId="urn:microsoft.com/office/officeart/2008/layout/VerticalCurvedList"/>
    <dgm:cxn modelId="{BC6ED523-D292-4FD8-95CF-6EF4B13B8516}" srcId="{C7E9C946-F0DE-449A-9619-1761AED6AB53}" destId="{8C2AECC9-89DE-4DEC-B64D-8849A013AE93}" srcOrd="1" destOrd="0" parTransId="{AD93DBEE-3001-4E6D-BA08-4EBC3D7116EA}" sibTransId="{E8117FBE-7786-4312-B61D-A81347448BE8}"/>
    <dgm:cxn modelId="{66B1AF1D-5FDB-4932-99B0-A457DD2E349B}" type="presOf" srcId="{1D2943B9-3FC2-4BC9-AC47-AFA2873B5EAE}" destId="{C9937782-FBC5-4C25-8CF4-75EC6A4DAB30}" srcOrd="0" destOrd="0" presId="urn:microsoft.com/office/officeart/2008/layout/VerticalCurvedList"/>
    <dgm:cxn modelId="{FBA85979-4C58-4A9A-9458-31D71B7B65CC}" type="presOf" srcId="{C7E9C946-F0DE-449A-9619-1761AED6AB53}" destId="{57AC9EFC-6C74-4023-B623-FF7B704596E5}" srcOrd="0" destOrd="0" presId="urn:microsoft.com/office/officeart/2008/layout/VerticalCurvedList"/>
    <dgm:cxn modelId="{FEAA4063-E829-4687-A9FD-C767E0711349}" type="presOf" srcId="{8C2AECC9-89DE-4DEC-B64D-8849A013AE93}" destId="{952C843A-589C-487E-804C-9DABC5CF8892}" srcOrd="0" destOrd="0" presId="urn:microsoft.com/office/officeart/2008/layout/VerticalCurvedList"/>
    <dgm:cxn modelId="{0A6C214F-B86E-467A-BB8A-108616E4CC19}" srcId="{C7E9C946-F0DE-449A-9619-1761AED6AB53}" destId="{1D2943B9-3FC2-4BC9-AC47-AFA2873B5EAE}" srcOrd="2" destOrd="0" parTransId="{B2BAF937-199B-4295-AABF-D8CEF846A7F7}" sibTransId="{AA4237E2-6A3D-4B18-BCEB-87D18B0FEF86}"/>
    <dgm:cxn modelId="{8B2AB7A8-7350-4F81-958E-C9F3FE675265}" type="presOf" srcId="{35A98296-2977-4717-B9EA-43497A984C02}" destId="{FEAD9BEE-B6FA-47F0-A828-8DB02E5AE493}" srcOrd="0" destOrd="0" presId="urn:microsoft.com/office/officeart/2008/layout/VerticalCurvedList"/>
    <dgm:cxn modelId="{AD282F5B-0E30-4E6D-BBE1-F645508537AC}" srcId="{C7E9C946-F0DE-449A-9619-1761AED6AB53}" destId="{044FFD02-734D-4486-B7D6-AD647D2BB183}" srcOrd="0" destOrd="0" parTransId="{23563B60-2BEB-420F-B94E-4FC61B943963}" sibTransId="{35A98296-2977-4717-B9EA-43497A984C02}"/>
    <dgm:cxn modelId="{9C9BA0B1-2CAB-4366-9348-5FCC8FF4949F}" type="presParOf" srcId="{57AC9EFC-6C74-4023-B623-FF7B704596E5}" destId="{8CB6FE65-06C8-4FF5-A369-24FB442CAF09}" srcOrd="0" destOrd="0" presId="urn:microsoft.com/office/officeart/2008/layout/VerticalCurvedList"/>
    <dgm:cxn modelId="{DFDCAD76-47C8-459D-94F0-0ECE78F633B5}" type="presParOf" srcId="{8CB6FE65-06C8-4FF5-A369-24FB442CAF09}" destId="{7ABE05DA-6DC7-4334-8C75-6040CC0839BD}" srcOrd="0" destOrd="0" presId="urn:microsoft.com/office/officeart/2008/layout/VerticalCurvedList"/>
    <dgm:cxn modelId="{4F8D5CED-17F2-43E5-968D-B608AFEDDFB2}" type="presParOf" srcId="{7ABE05DA-6DC7-4334-8C75-6040CC0839BD}" destId="{9236FABD-EBEC-4F98-AFE7-925EF55EE93B}" srcOrd="0" destOrd="0" presId="urn:microsoft.com/office/officeart/2008/layout/VerticalCurvedList"/>
    <dgm:cxn modelId="{A70282AA-B1EB-4E53-8B7E-8E3A7FE8A83B}" type="presParOf" srcId="{7ABE05DA-6DC7-4334-8C75-6040CC0839BD}" destId="{FEAD9BEE-B6FA-47F0-A828-8DB02E5AE493}" srcOrd="1" destOrd="0" presId="urn:microsoft.com/office/officeart/2008/layout/VerticalCurvedList"/>
    <dgm:cxn modelId="{9FB16393-9E6E-44CD-8B91-788B3AF195F3}" type="presParOf" srcId="{7ABE05DA-6DC7-4334-8C75-6040CC0839BD}" destId="{DB39BCE2-A105-418D-81ED-55A22FA95085}" srcOrd="2" destOrd="0" presId="urn:microsoft.com/office/officeart/2008/layout/VerticalCurvedList"/>
    <dgm:cxn modelId="{4B954BB7-3A4E-4833-8D9F-ECD9736B4FAB}" type="presParOf" srcId="{7ABE05DA-6DC7-4334-8C75-6040CC0839BD}" destId="{3EEFC4A3-5186-4D55-8ABB-FE7EE9ADCC27}" srcOrd="3" destOrd="0" presId="urn:microsoft.com/office/officeart/2008/layout/VerticalCurvedList"/>
    <dgm:cxn modelId="{FAE86590-54AC-445E-B3FE-A68D10ED78AF}" type="presParOf" srcId="{8CB6FE65-06C8-4FF5-A369-24FB442CAF09}" destId="{084D7365-CD25-4CBF-B373-5474F45933D5}" srcOrd="1" destOrd="0" presId="urn:microsoft.com/office/officeart/2008/layout/VerticalCurvedList"/>
    <dgm:cxn modelId="{FDF38918-F3EF-448A-A66F-DFC74CA9DC7D}" type="presParOf" srcId="{8CB6FE65-06C8-4FF5-A369-24FB442CAF09}" destId="{6EB58C02-03CF-4045-8ADC-F2ADB95E64B0}" srcOrd="2" destOrd="0" presId="urn:microsoft.com/office/officeart/2008/layout/VerticalCurvedList"/>
    <dgm:cxn modelId="{DA2C0F94-BEAC-4E22-9867-708CDA4663C8}" type="presParOf" srcId="{6EB58C02-03CF-4045-8ADC-F2ADB95E64B0}" destId="{376A0127-DD13-4A68-9322-7E655CEC1AD3}" srcOrd="0" destOrd="0" presId="urn:microsoft.com/office/officeart/2008/layout/VerticalCurvedList"/>
    <dgm:cxn modelId="{B3ACC8A9-AD09-49CC-B6A6-D16CA92D289A}" type="presParOf" srcId="{8CB6FE65-06C8-4FF5-A369-24FB442CAF09}" destId="{952C843A-589C-487E-804C-9DABC5CF8892}" srcOrd="3" destOrd="0" presId="urn:microsoft.com/office/officeart/2008/layout/VerticalCurvedList"/>
    <dgm:cxn modelId="{2457EEB4-A9E4-4F46-9F3A-8FCCDD760FE6}" type="presParOf" srcId="{8CB6FE65-06C8-4FF5-A369-24FB442CAF09}" destId="{C422A91E-926F-4293-AF87-078E336403B6}" srcOrd="4" destOrd="0" presId="urn:microsoft.com/office/officeart/2008/layout/VerticalCurvedList"/>
    <dgm:cxn modelId="{6A330328-64EB-44D8-998F-5C42F0C68907}" type="presParOf" srcId="{C422A91E-926F-4293-AF87-078E336403B6}" destId="{614655DD-F876-47B1-B551-AA488B38EB70}" srcOrd="0" destOrd="0" presId="urn:microsoft.com/office/officeart/2008/layout/VerticalCurvedList"/>
    <dgm:cxn modelId="{06B341E9-CB14-4D8D-A859-86A848470CEA}" type="presParOf" srcId="{8CB6FE65-06C8-4FF5-A369-24FB442CAF09}" destId="{C9937782-FBC5-4C25-8CF4-75EC6A4DAB30}" srcOrd="5" destOrd="0" presId="urn:microsoft.com/office/officeart/2008/layout/VerticalCurvedList"/>
    <dgm:cxn modelId="{6A01FA47-34D0-42DE-A70E-C81D554296C0}" type="presParOf" srcId="{8CB6FE65-06C8-4FF5-A369-24FB442CAF09}" destId="{2A5DABDD-5866-4055-B534-541371D7DC8E}" srcOrd="6" destOrd="0" presId="urn:microsoft.com/office/officeart/2008/layout/VerticalCurvedList"/>
    <dgm:cxn modelId="{C2F1CE33-707F-49AD-97E9-E1ADDE85D9FC}" type="presParOf" srcId="{2A5DABDD-5866-4055-B534-541371D7DC8E}" destId="{51F0C07E-0EF5-41F3-878F-3C8862D634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4DDB31-A631-4FB1-888C-C6B07DBCAA6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8B48E9-1024-4A79-BBC7-7F7CBCDB2700}">
      <dgm:prSet phldrT="[Текст]"/>
      <dgm:spPr/>
      <dgm:t>
        <a:bodyPr/>
        <a:lstStyle/>
        <a:p>
          <a:r>
            <a:rPr lang="kk-KZ" dirty="0" smtClean="0"/>
            <a:t>Кейнс  ивестицияны өсіру жолымен жиынтық сұранысының ұлғайуын</a:t>
          </a:r>
          <a:endParaRPr lang="ru-RU" dirty="0"/>
        </a:p>
      </dgm:t>
    </dgm:pt>
    <dgm:pt modelId="{9B73A9E7-C7A0-4516-BD3C-076B27E055EA}" type="parTrans" cxnId="{DB9B4BEC-EB99-49F2-AA56-5FF98DA1F104}">
      <dgm:prSet/>
      <dgm:spPr/>
      <dgm:t>
        <a:bodyPr/>
        <a:lstStyle/>
        <a:p>
          <a:endParaRPr lang="ru-RU"/>
        </a:p>
      </dgm:t>
    </dgm:pt>
    <dgm:pt modelId="{A247C5F5-0AD5-4422-9C11-EE256494FAC5}" type="sibTrans" cxnId="{DB9B4BEC-EB99-49F2-AA56-5FF98DA1F104}">
      <dgm:prSet/>
      <dgm:spPr/>
      <dgm:t>
        <a:bodyPr/>
        <a:lstStyle/>
        <a:p>
          <a:endParaRPr lang="ru-RU"/>
        </a:p>
      </dgm:t>
    </dgm:pt>
    <dgm:pt modelId="{93848F6C-894A-4F25-854C-2BE2000DAC48}">
      <dgm:prSet phldrT="[Текст]"/>
      <dgm:spPr/>
      <dgm:t>
        <a:bodyPr/>
        <a:lstStyle/>
        <a:p>
          <a:r>
            <a:rPr lang="kk-KZ" dirty="0" smtClean="0"/>
            <a:t>бюджеттік саясатты </a:t>
          </a:r>
          <a:endParaRPr lang="ru-RU" dirty="0"/>
        </a:p>
      </dgm:t>
    </dgm:pt>
    <dgm:pt modelId="{8CA52EF5-48B2-4E55-A628-07E809CB36AA}" type="parTrans" cxnId="{EACF8518-BECA-41EF-B7BC-10409DB68F6E}">
      <dgm:prSet/>
      <dgm:spPr/>
      <dgm:t>
        <a:bodyPr/>
        <a:lstStyle/>
        <a:p>
          <a:endParaRPr lang="ru-RU"/>
        </a:p>
      </dgm:t>
    </dgm:pt>
    <dgm:pt modelId="{9628DFBF-C856-4E12-A67D-20A1CEF4D105}" type="sibTrans" cxnId="{EACF8518-BECA-41EF-B7BC-10409DB68F6E}">
      <dgm:prSet/>
      <dgm:spPr/>
      <dgm:t>
        <a:bodyPr/>
        <a:lstStyle/>
        <a:p>
          <a:endParaRPr lang="ru-RU"/>
        </a:p>
      </dgm:t>
    </dgm:pt>
    <dgm:pt modelId="{D36A37DD-D9F6-4CC5-A5FF-188831755B24}">
      <dgm:prSet phldrT="[Текст]"/>
      <dgm:spPr/>
      <dgm:t>
        <a:bodyPr/>
        <a:lstStyle/>
        <a:p>
          <a:r>
            <a:rPr lang="kk-KZ" dirty="0" smtClean="0"/>
            <a:t>несие – ақша </a:t>
          </a:r>
          <a:endParaRPr lang="ru-RU" dirty="0"/>
        </a:p>
      </dgm:t>
    </dgm:pt>
    <dgm:pt modelId="{FF25352B-2BBE-4F61-9302-C016B0A882D1}" type="sibTrans" cxnId="{25AFD204-A2BF-4FCF-B030-FAF45A7122B7}">
      <dgm:prSet/>
      <dgm:spPr/>
      <dgm:t>
        <a:bodyPr/>
        <a:lstStyle/>
        <a:p>
          <a:endParaRPr lang="ru-RU"/>
        </a:p>
      </dgm:t>
    </dgm:pt>
    <dgm:pt modelId="{A2C4452E-83DE-4369-8324-6EEC117CB889}" type="parTrans" cxnId="{25AFD204-A2BF-4FCF-B030-FAF45A7122B7}">
      <dgm:prSet/>
      <dgm:spPr/>
      <dgm:t>
        <a:bodyPr/>
        <a:lstStyle/>
        <a:p>
          <a:endParaRPr lang="ru-RU"/>
        </a:p>
      </dgm:t>
    </dgm:pt>
    <dgm:pt modelId="{48B4B273-56EB-429B-8398-AFA4D418BC05}" type="pres">
      <dgm:prSet presAssocID="{A04DDB31-A631-4FB1-888C-C6B07DBCAA6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4A405E0-5C79-4A7F-ACDC-20734A04530A}" type="pres">
      <dgm:prSet presAssocID="{E48B48E9-1024-4A79-BBC7-7F7CBCDB2700}" presName="vertOne" presStyleCnt="0"/>
      <dgm:spPr/>
    </dgm:pt>
    <dgm:pt modelId="{06C376A8-7E40-48FC-8AE4-94BB5EA5C8EF}" type="pres">
      <dgm:prSet presAssocID="{E48B48E9-1024-4A79-BBC7-7F7CBCDB270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5DDB80-1572-4A40-904D-90BA74949CD6}" type="pres">
      <dgm:prSet presAssocID="{E48B48E9-1024-4A79-BBC7-7F7CBCDB2700}" presName="parTransOne" presStyleCnt="0"/>
      <dgm:spPr/>
    </dgm:pt>
    <dgm:pt modelId="{4CCA644F-2C48-4DAC-9662-7367DE50E92F}" type="pres">
      <dgm:prSet presAssocID="{E48B48E9-1024-4A79-BBC7-7F7CBCDB2700}" presName="horzOne" presStyleCnt="0"/>
      <dgm:spPr/>
    </dgm:pt>
    <dgm:pt modelId="{5DCE7211-7F13-4311-9B8C-99D29F983E1F}" type="pres">
      <dgm:prSet presAssocID="{D36A37DD-D9F6-4CC5-A5FF-188831755B24}" presName="vertTwo" presStyleCnt="0"/>
      <dgm:spPr/>
    </dgm:pt>
    <dgm:pt modelId="{6134ACEF-F4B8-458D-9165-7FB8767FD076}" type="pres">
      <dgm:prSet presAssocID="{D36A37DD-D9F6-4CC5-A5FF-188831755B24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FC3CB4-6185-474F-84FD-B50778BFF36E}" type="pres">
      <dgm:prSet presAssocID="{D36A37DD-D9F6-4CC5-A5FF-188831755B24}" presName="horzTwo" presStyleCnt="0"/>
      <dgm:spPr/>
    </dgm:pt>
    <dgm:pt modelId="{DF336556-DCC3-40AF-A02C-72810FAE14DA}" type="pres">
      <dgm:prSet presAssocID="{FF25352B-2BBE-4F61-9302-C016B0A882D1}" presName="sibSpaceTwo" presStyleCnt="0"/>
      <dgm:spPr/>
    </dgm:pt>
    <dgm:pt modelId="{471BB292-B283-4597-8A39-8FD58315149D}" type="pres">
      <dgm:prSet presAssocID="{93848F6C-894A-4F25-854C-2BE2000DAC48}" presName="vertTwo" presStyleCnt="0"/>
      <dgm:spPr/>
    </dgm:pt>
    <dgm:pt modelId="{09B96789-7C7E-41C7-ACE9-1D10E914CDB3}" type="pres">
      <dgm:prSet presAssocID="{93848F6C-894A-4F25-854C-2BE2000DAC4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6D5DBA-53AF-4020-A02A-F4428280467E}" type="pres">
      <dgm:prSet presAssocID="{93848F6C-894A-4F25-854C-2BE2000DAC48}" presName="horzTwo" presStyleCnt="0"/>
      <dgm:spPr/>
    </dgm:pt>
  </dgm:ptLst>
  <dgm:cxnLst>
    <dgm:cxn modelId="{EACF8518-BECA-41EF-B7BC-10409DB68F6E}" srcId="{E48B48E9-1024-4A79-BBC7-7F7CBCDB2700}" destId="{93848F6C-894A-4F25-854C-2BE2000DAC48}" srcOrd="1" destOrd="0" parTransId="{8CA52EF5-48B2-4E55-A628-07E809CB36AA}" sibTransId="{9628DFBF-C856-4E12-A67D-20A1CEF4D105}"/>
    <dgm:cxn modelId="{25AFD204-A2BF-4FCF-B030-FAF45A7122B7}" srcId="{E48B48E9-1024-4A79-BBC7-7F7CBCDB2700}" destId="{D36A37DD-D9F6-4CC5-A5FF-188831755B24}" srcOrd="0" destOrd="0" parTransId="{A2C4452E-83DE-4369-8324-6EEC117CB889}" sibTransId="{FF25352B-2BBE-4F61-9302-C016B0A882D1}"/>
    <dgm:cxn modelId="{83D8E47E-760C-4660-A558-0747F70DDBD3}" type="presOf" srcId="{A04DDB31-A631-4FB1-888C-C6B07DBCAA6E}" destId="{48B4B273-56EB-429B-8398-AFA4D418BC05}" srcOrd="0" destOrd="0" presId="urn:microsoft.com/office/officeart/2005/8/layout/hierarchy4"/>
    <dgm:cxn modelId="{21F33F0B-C051-47F8-94AB-440DB830EF45}" type="presOf" srcId="{D36A37DD-D9F6-4CC5-A5FF-188831755B24}" destId="{6134ACEF-F4B8-458D-9165-7FB8767FD076}" srcOrd="0" destOrd="0" presId="urn:microsoft.com/office/officeart/2005/8/layout/hierarchy4"/>
    <dgm:cxn modelId="{DB9B4BEC-EB99-49F2-AA56-5FF98DA1F104}" srcId="{A04DDB31-A631-4FB1-888C-C6B07DBCAA6E}" destId="{E48B48E9-1024-4A79-BBC7-7F7CBCDB2700}" srcOrd="0" destOrd="0" parTransId="{9B73A9E7-C7A0-4516-BD3C-076B27E055EA}" sibTransId="{A247C5F5-0AD5-4422-9C11-EE256494FAC5}"/>
    <dgm:cxn modelId="{E1980457-0C48-458D-8513-E505AD5AE873}" type="presOf" srcId="{93848F6C-894A-4F25-854C-2BE2000DAC48}" destId="{09B96789-7C7E-41C7-ACE9-1D10E914CDB3}" srcOrd="0" destOrd="0" presId="urn:microsoft.com/office/officeart/2005/8/layout/hierarchy4"/>
    <dgm:cxn modelId="{E9A4C552-9C34-4761-B727-309C3E8A174D}" type="presOf" srcId="{E48B48E9-1024-4A79-BBC7-7F7CBCDB2700}" destId="{06C376A8-7E40-48FC-8AE4-94BB5EA5C8EF}" srcOrd="0" destOrd="0" presId="urn:microsoft.com/office/officeart/2005/8/layout/hierarchy4"/>
    <dgm:cxn modelId="{C9C74BB1-A6FE-4039-A939-A5AFA0635FB7}" type="presParOf" srcId="{48B4B273-56EB-429B-8398-AFA4D418BC05}" destId="{E4A405E0-5C79-4A7F-ACDC-20734A04530A}" srcOrd="0" destOrd="0" presId="urn:microsoft.com/office/officeart/2005/8/layout/hierarchy4"/>
    <dgm:cxn modelId="{C64CF9F5-2C53-4031-B141-BBB1453CA617}" type="presParOf" srcId="{E4A405E0-5C79-4A7F-ACDC-20734A04530A}" destId="{06C376A8-7E40-48FC-8AE4-94BB5EA5C8EF}" srcOrd="0" destOrd="0" presId="urn:microsoft.com/office/officeart/2005/8/layout/hierarchy4"/>
    <dgm:cxn modelId="{F50D70B7-AE7F-4446-9667-3420EE8208E6}" type="presParOf" srcId="{E4A405E0-5C79-4A7F-ACDC-20734A04530A}" destId="{A95DDB80-1572-4A40-904D-90BA74949CD6}" srcOrd="1" destOrd="0" presId="urn:microsoft.com/office/officeart/2005/8/layout/hierarchy4"/>
    <dgm:cxn modelId="{562B0744-B89F-4A34-8752-FAFA2D556B25}" type="presParOf" srcId="{E4A405E0-5C79-4A7F-ACDC-20734A04530A}" destId="{4CCA644F-2C48-4DAC-9662-7367DE50E92F}" srcOrd="2" destOrd="0" presId="urn:microsoft.com/office/officeart/2005/8/layout/hierarchy4"/>
    <dgm:cxn modelId="{58C086C0-623C-4658-85A2-398757E27D9B}" type="presParOf" srcId="{4CCA644F-2C48-4DAC-9662-7367DE50E92F}" destId="{5DCE7211-7F13-4311-9B8C-99D29F983E1F}" srcOrd="0" destOrd="0" presId="urn:microsoft.com/office/officeart/2005/8/layout/hierarchy4"/>
    <dgm:cxn modelId="{3D4FD909-62D1-4278-8486-644C11CEADEF}" type="presParOf" srcId="{5DCE7211-7F13-4311-9B8C-99D29F983E1F}" destId="{6134ACEF-F4B8-458D-9165-7FB8767FD076}" srcOrd="0" destOrd="0" presId="urn:microsoft.com/office/officeart/2005/8/layout/hierarchy4"/>
    <dgm:cxn modelId="{4713B376-21E1-4A98-8AE6-CA59449549F0}" type="presParOf" srcId="{5DCE7211-7F13-4311-9B8C-99D29F983E1F}" destId="{19FC3CB4-6185-474F-84FD-B50778BFF36E}" srcOrd="1" destOrd="0" presId="urn:microsoft.com/office/officeart/2005/8/layout/hierarchy4"/>
    <dgm:cxn modelId="{08E58A99-752F-48D5-BED1-25207E6A00FF}" type="presParOf" srcId="{4CCA644F-2C48-4DAC-9662-7367DE50E92F}" destId="{DF336556-DCC3-40AF-A02C-72810FAE14DA}" srcOrd="1" destOrd="0" presId="urn:microsoft.com/office/officeart/2005/8/layout/hierarchy4"/>
    <dgm:cxn modelId="{321CA540-732A-4F90-BE8C-90556684411D}" type="presParOf" srcId="{4CCA644F-2C48-4DAC-9662-7367DE50E92F}" destId="{471BB292-B283-4597-8A39-8FD58315149D}" srcOrd="2" destOrd="0" presId="urn:microsoft.com/office/officeart/2005/8/layout/hierarchy4"/>
    <dgm:cxn modelId="{24383329-E9DD-4337-996F-69B2134D281F}" type="presParOf" srcId="{471BB292-B283-4597-8A39-8FD58315149D}" destId="{09B96789-7C7E-41C7-ACE9-1D10E914CDB3}" srcOrd="0" destOrd="0" presId="urn:microsoft.com/office/officeart/2005/8/layout/hierarchy4"/>
    <dgm:cxn modelId="{37F14F99-E9D3-4592-80AF-A1EDDFF10196}" type="presParOf" srcId="{471BB292-B283-4597-8A39-8FD58315149D}" destId="{CB6D5DBA-53AF-4020-A02A-F4428280467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C908210-8231-4088-921D-50F511AEC96A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F07E6A7A-E217-4861-B5BF-A519328EF08B}">
      <dgm:prSet phldrT="[Текст]"/>
      <dgm:spPr/>
      <dgm:t>
        <a:bodyPr/>
        <a:lstStyle/>
        <a:p>
          <a:r>
            <a:rPr lang="kk-KZ" dirty="0" smtClean="0"/>
            <a:t>Кейнс тағы да былай деді</a:t>
          </a:r>
          <a:r>
            <a:rPr lang="en-US" dirty="0" smtClean="0"/>
            <a:t>:</a:t>
          </a:r>
          <a:endParaRPr lang="ru-RU" dirty="0"/>
        </a:p>
      </dgm:t>
    </dgm:pt>
    <dgm:pt modelId="{FF139810-6D2F-4A4A-937B-AEDFEE3E2D47}" type="parTrans" cxnId="{7C5EF488-AC9D-4FAC-B190-74B57D0EE7B9}">
      <dgm:prSet/>
      <dgm:spPr/>
      <dgm:t>
        <a:bodyPr/>
        <a:lstStyle/>
        <a:p>
          <a:endParaRPr lang="ru-RU"/>
        </a:p>
      </dgm:t>
    </dgm:pt>
    <dgm:pt modelId="{105E3AEC-9D6C-4EC5-B854-0103B5EFCA1B}" type="sibTrans" cxnId="{7C5EF488-AC9D-4FAC-B190-74B57D0EE7B9}">
      <dgm:prSet/>
      <dgm:spPr/>
      <dgm:t>
        <a:bodyPr/>
        <a:lstStyle/>
        <a:p>
          <a:endParaRPr lang="ru-RU"/>
        </a:p>
      </dgm:t>
    </dgm:pt>
    <dgm:pt modelId="{B826916A-AD4F-43B7-BD20-03A82AB9D3C8}">
      <dgm:prSet phldrT="[Текст]"/>
      <dgm:spPr/>
      <dgm:t>
        <a:bodyPr/>
        <a:lstStyle/>
        <a:p>
          <a:r>
            <a:rPr lang="kk-KZ" dirty="0" smtClean="0"/>
            <a:t> сұраныс моделі өз - өзінен ұсыныстың соңынан жүрмейді</a:t>
          </a:r>
          <a:endParaRPr lang="ru-RU" dirty="0"/>
        </a:p>
      </dgm:t>
    </dgm:pt>
    <dgm:pt modelId="{294D2265-994E-4C60-A261-7D7AF685F4F4}" type="parTrans" cxnId="{9B6D97BF-9DB9-4F1C-97D3-A544E6E267CA}">
      <dgm:prSet/>
      <dgm:spPr/>
      <dgm:t>
        <a:bodyPr/>
        <a:lstStyle/>
        <a:p>
          <a:endParaRPr lang="ru-RU"/>
        </a:p>
      </dgm:t>
    </dgm:pt>
    <dgm:pt modelId="{3FDC0313-0281-4F73-9F0A-3B892D427B14}" type="sibTrans" cxnId="{9B6D97BF-9DB9-4F1C-97D3-A544E6E267CA}">
      <dgm:prSet/>
      <dgm:spPr/>
      <dgm:t>
        <a:bodyPr/>
        <a:lstStyle/>
        <a:p>
          <a:endParaRPr lang="ru-RU"/>
        </a:p>
      </dgm:t>
    </dgm:pt>
    <dgm:pt modelId="{98DBEA96-303F-4922-96CF-952F89401BAA}">
      <dgm:prSet phldrT="[Текст]"/>
      <dgm:spPr/>
      <dgm:t>
        <a:bodyPr/>
        <a:lstStyle/>
        <a:p>
          <a:r>
            <a:rPr lang="kk-KZ" dirty="0" smtClean="0"/>
            <a:t>Сұраныс, табыстардың деңгейімен анықталып, табыстар динамикасынан  артта қалып отырды.</a:t>
          </a:r>
          <a:endParaRPr lang="ru-RU" dirty="0"/>
        </a:p>
      </dgm:t>
    </dgm:pt>
    <dgm:pt modelId="{7041E91C-0309-4513-8CB9-5EA11DAD080A}" type="parTrans" cxnId="{71660A6F-27A4-453F-BA56-2FA0ADCF52BC}">
      <dgm:prSet/>
      <dgm:spPr/>
      <dgm:t>
        <a:bodyPr/>
        <a:lstStyle/>
        <a:p>
          <a:endParaRPr lang="ru-RU"/>
        </a:p>
      </dgm:t>
    </dgm:pt>
    <dgm:pt modelId="{926228DA-B841-428F-BDA5-527E03DAB366}" type="sibTrans" cxnId="{71660A6F-27A4-453F-BA56-2FA0ADCF52BC}">
      <dgm:prSet/>
      <dgm:spPr/>
      <dgm:t>
        <a:bodyPr/>
        <a:lstStyle/>
        <a:p>
          <a:endParaRPr lang="ru-RU"/>
        </a:p>
      </dgm:t>
    </dgm:pt>
    <dgm:pt modelId="{1998E1DB-B432-46C1-B1B1-F4F39A213A99}" type="pres">
      <dgm:prSet presAssocID="{CC908210-8231-4088-921D-50F511AEC96A}" presName="Name0" presStyleCnt="0">
        <dgm:presLayoutVars>
          <dgm:dir/>
          <dgm:animLvl val="lvl"/>
          <dgm:resizeHandles val="exact"/>
        </dgm:presLayoutVars>
      </dgm:prSet>
      <dgm:spPr/>
    </dgm:pt>
    <dgm:pt modelId="{22938A29-1657-4737-8A3C-6DFBEBA7591A}" type="pres">
      <dgm:prSet presAssocID="{CC908210-8231-4088-921D-50F511AEC96A}" presName="dummy" presStyleCnt="0"/>
      <dgm:spPr/>
    </dgm:pt>
    <dgm:pt modelId="{CB98403F-13CD-474E-AFE4-8A581646FBAC}" type="pres">
      <dgm:prSet presAssocID="{CC908210-8231-4088-921D-50F511AEC96A}" presName="linH" presStyleCnt="0"/>
      <dgm:spPr/>
    </dgm:pt>
    <dgm:pt modelId="{B6A309BE-D444-45E4-B7FE-1554CADF1C40}" type="pres">
      <dgm:prSet presAssocID="{CC908210-8231-4088-921D-50F511AEC96A}" presName="padding1" presStyleCnt="0"/>
      <dgm:spPr/>
    </dgm:pt>
    <dgm:pt modelId="{03D6E29D-7719-4AEA-8584-1624D9029912}" type="pres">
      <dgm:prSet presAssocID="{F07E6A7A-E217-4861-B5BF-A519328EF08B}" presName="linV" presStyleCnt="0"/>
      <dgm:spPr/>
    </dgm:pt>
    <dgm:pt modelId="{E5C9EC59-1B99-4DBB-883E-5775E24501EE}" type="pres">
      <dgm:prSet presAssocID="{F07E6A7A-E217-4861-B5BF-A519328EF08B}" presName="spVertical1" presStyleCnt="0"/>
      <dgm:spPr/>
    </dgm:pt>
    <dgm:pt modelId="{5FF2A24A-8C21-443A-8397-544A27F46756}" type="pres">
      <dgm:prSet presAssocID="{F07E6A7A-E217-4861-B5BF-A519328EF08B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D97AA-0172-40A5-A525-FE6E393104FF}" type="pres">
      <dgm:prSet presAssocID="{F07E6A7A-E217-4861-B5BF-A519328EF08B}" presName="spVertical2" presStyleCnt="0"/>
      <dgm:spPr/>
    </dgm:pt>
    <dgm:pt modelId="{088FED60-925A-4101-9BE2-27DE2F7B3AD8}" type="pres">
      <dgm:prSet presAssocID="{F07E6A7A-E217-4861-B5BF-A519328EF08B}" presName="spVertical3" presStyleCnt="0"/>
      <dgm:spPr/>
    </dgm:pt>
    <dgm:pt modelId="{F10BA9A2-BA81-445F-BBB5-AED6CCF0D038}" type="pres">
      <dgm:prSet presAssocID="{105E3AEC-9D6C-4EC5-B854-0103B5EFCA1B}" presName="space" presStyleCnt="0"/>
      <dgm:spPr/>
    </dgm:pt>
    <dgm:pt modelId="{12E7E154-1F85-43E4-86AE-3CA97F46AE09}" type="pres">
      <dgm:prSet presAssocID="{B826916A-AD4F-43B7-BD20-03A82AB9D3C8}" presName="linV" presStyleCnt="0"/>
      <dgm:spPr/>
    </dgm:pt>
    <dgm:pt modelId="{09D6C5B5-023C-42F8-B148-298EBFB4828F}" type="pres">
      <dgm:prSet presAssocID="{B826916A-AD4F-43B7-BD20-03A82AB9D3C8}" presName="spVertical1" presStyleCnt="0"/>
      <dgm:spPr/>
    </dgm:pt>
    <dgm:pt modelId="{127FC501-FCAB-4ADD-8D86-D27CBD1C4F44}" type="pres">
      <dgm:prSet presAssocID="{B826916A-AD4F-43B7-BD20-03A82AB9D3C8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051001-0DDC-4C36-A9AC-2E846C8F0665}" type="pres">
      <dgm:prSet presAssocID="{B826916A-AD4F-43B7-BD20-03A82AB9D3C8}" presName="spVertical2" presStyleCnt="0"/>
      <dgm:spPr/>
    </dgm:pt>
    <dgm:pt modelId="{2E407985-A6AE-4BFD-A08F-BCE3D616295F}" type="pres">
      <dgm:prSet presAssocID="{B826916A-AD4F-43B7-BD20-03A82AB9D3C8}" presName="spVertical3" presStyleCnt="0"/>
      <dgm:spPr/>
    </dgm:pt>
    <dgm:pt modelId="{45D094AE-115D-4243-97FE-6FC2A406EBC4}" type="pres">
      <dgm:prSet presAssocID="{3FDC0313-0281-4F73-9F0A-3B892D427B14}" presName="space" presStyleCnt="0"/>
      <dgm:spPr/>
    </dgm:pt>
    <dgm:pt modelId="{4C7BB8EC-C8AB-417C-8983-3095224B3D4A}" type="pres">
      <dgm:prSet presAssocID="{98DBEA96-303F-4922-96CF-952F89401BAA}" presName="linV" presStyleCnt="0"/>
      <dgm:spPr/>
    </dgm:pt>
    <dgm:pt modelId="{B4D0210B-68B2-4A6C-937A-02308049A6F8}" type="pres">
      <dgm:prSet presAssocID="{98DBEA96-303F-4922-96CF-952F89401BAA}" presName="spVertical1" presStyleCnt="0"/>
      <dgm:spPr/>
    </dgm:pt>
    <dgm:pt modelId="{748FF0F7-BB0C-4A5B-B993-014CCFE128D7}" type="pres">
      <dgm:prSet presAssocID="{98DBEA96-303F-4922-96CF-952F89401BAA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7F21C1-4BDF-4621-87DD-AFAF51352414}" type="pres">
      <dgm:prSet presAssocID="{98DBEA96-303F-4922-96CF-952F89401BAA}" presName="spVertical2" presStyleCnt="0"/>
      <dgm:spPr/>
    </dgm:pt>
    <dgm:pt modelId="{7F9621F5-58DB-4E71-88CC-B2F89099A0F2}" type="pres">
      <dgm:prSet presAssocID="{98DBEA96-303F-4922-96CF-952F89401BAA}" presName="spVertical3" presStyleCnt="0"/>
      <dgm:spPr/>
    </dgm:pt>
    <dgm:pt modelId="{0CFD08D3-10D7-456D-8ADC-2E5DD16B51B1}" type="pres">
      <dgm:prSet presAssocID="{CC908210-8231-4088-921D-50F511AEC96A}" presName="padding2" presStyleCnt="0"/>
      <dgm:spPr/>
    </dgm:pt>
    <dgm:pt modelId="{3805FA10-3835-44A6-A529-519E5D287D2A}" type="pres">
      <dgm:prSet presAssocID="{CC908210-8231-4088-921D-50F511AEC96A}" presName="negArrow" presStyleCnt="0"/>
      <dgm:spPr/>
    </dgm:pt>
    <dgm:pt modelId="{F15BB5EE-CB6C-490A-85E2-B0BC24242A21}" type="pres">
      <dgm:prSet presAssocID="{CC908210-8231-4088-921D-50F511AEC96A}" presName="backgroundArrow" presStyleLbl="node1" presStyleIdx="0" presStyleCnt="1"/>
      <dgm:spPr/>
    </dgm:pt>
  </dgm:ptLst>
  <dgm:cxnLst>
    <dgm:cxn modelId="{71660A6F-27A4-453F-BA56-2FA0ADCF52BC}" srcId="{CC908210-8231-4088-921D-50F511AEC96A}" destId="{98DBEA96-303F-4922-96CF-952F89401BAA}" srcOrd="2" destOrd="0" parTransId="{7041E91C-0309-4513-8CB9-5EA11DAD080A}" sibTransId="{926228DA-B841-428F-BDA5-527E03DAB366}"/>
    <dgm:cxn modelId="{F15D3DB9-A82D-4D37-9A72-9623D4B7EB18}" type="presOf" srcId="{CC908210-8231-4088-921D-50F511AEC96A}" destId="{1998E1DB-B432-46C1-B1B1-F4F39A213A99}" srcOrd="0" destOrd="0" presId="urn:microsoft.com/office/officeart/2005/8/layout/hProcess3"/>
    <dgm:cxn modelId="{7C5EF488-AC9D-4FAC-B190-74B57D0EE7B9}" srcId="{CC908210-8231-4088-921D-50F511AEC96A}" destId="{F07E6A7A-E217-4861-B5BF-A519328EF08B}" srcOrd="0" destOrd="0" parTransId="{FF139810-6D2F-4A4A-937B-AEDFEE3E2D47}" sibTransId="{105E3AEC-9D6C-4EC5-B854-0103B5EFCA1B}"/>
    <dgm:cxn modelId="{6ECA221B-5F37-424F-BA0F-7C9334B8A3F3}" type="presOf" srcId="{98DBEA96-303F-4922-96CF-952F89401BAA}" destId="{748FF0F7-BB0C-4A5B-B993-014CCFE128D7}" srcOrd="0" destOrd="0" presId="urn:microsoft.com/office/officeart/2005/8/layout/hProcess3"/>
    <dgm:cxn modelId="{4ADD9D3D-4FB1-42D8-86AF-0F73221781F5}" type="presOf" srcId="{B826916A-AD4F-43B7-BD20-03A82AB9D3C8}" destId="{127FC501-FCAB-4ADD-8D86-D27CBD1C4F44}" srcOrd="0" destOrd="0" presId="urn:microsoft.com/office/officeart/2005/8/layout/hProcess3"/>
    <dgm:cxn modelId="{9B6D97BF-9DB9-4F1C-97D3-A544E6E267CA}" srcId="{CC908210-8231-4088-921D-50F511AEC96A}" destId="{B826916A-AD4F-43B7-BD20-03A82AB9D3C8}" srcOrd="1" destOrd="0" parTransId="{294D2265-994E-4C60-A261-7D7AF685F4F4}" sibTransId="{3FDC0313-0281-4F73-9F0A-3B892D427B14}"/>
    <dgm:cxn modelId="{BD268A22-2476-43DA-92BF-BD46320A5E51}" type="presOf" srcId="{F07E6A7A-E217-4861-B5BF-A519328EF08B}" destId="{5FF2A24A-8C21-443A-8397-544A27F46756}" srcOrd="0" destOrd="0" presId="urn:microsoft.com/office/officeart/2005/8/layout/hProcess3"/>
    <dgm:cxn modelId="{3646BC6C-0549-4C32-906D-6B0946A111A8}" type="presParOf" srcId="{1998E1DB-B432-46C1-B1B1-F4F39A213A99}" destId="{22938A29-1657-4737-8A3C-6DFBEBA7591A}" srcOrd="0" destOrd="0" presId="urn:microsoft.com/office/officeart/2005/8/layout/hProcess3"/>
    <dgm:cxn modelId="{2DC1FCDD-7879-4C67-BC56-15BF6EAB1455}" type="presParOf" srcId="{1998E1DB-B432-46C1-B1B1-F4F39A213A99}" destId="{CB98403F-13CD-474E-AFE4-8A581646FBAC}" srcOrd="1" destOrd="0" presId="urn:microsoft.com/office/officeart/2005/8/layout/hProcess3"/>
    <dgm:cxn modelId="{8732F98D-8AE0-4AE2-AFA8-224B06DB5BDA}" type="presParOf" srcId="{CB98403F-13CD-474E-AFE4-8A581646FBAC}" destId="{B6A309BE-D444-45E4-B7FE-1554CADF1C40}" srcOrd="0" destOrd="0" presId="urn:microsoft.com/office/officeart/2005/8/layout/hProcess3"/>
    <dgm:cxn modelId="{2961375D-0AB8-4E10-931C-1F820293248F}" type="presParOf" srcId="{CB98403F-13CD-474E-AFE4-8A581646FBAC}" destId="{03D6E29D-7719-4AEA-8584-1624D9029912}" srcOrd="1" destOrd="0" presId="urn:microsoft.com/office/officeart/2005/8/layout/hProcess3"/>
    <dgm:cxn modelId="{8F6F5CF3-3B58-49D6-972D-7F444546C874}" type="presParOf" srcId="{03D6E29D-7719-4AEA-8584-1624D9029912}" destId="{E5C9EC59-1B99-4DBB-883E-5775E24501EE}" srcOrd="0" destOrd="0" presId="urn:microsoft.com/office/officeart/2005/8/layout/hProcess3"/>
    <dgm:cxn modelId="{08DF8AD9-894C-41D2-A1D1-F727D2947651}" type="presParOf" srcId="{03D6E29D-7719-4AEA-8584-1624D9029912}" destId="{5FF2A24A-8C21-443A-8397-544A27F46756}" srcOrd="1" destOrd="0" presId="urn:microsoft.com/office/officeart/2005/8/layout/hProcess3"/>
    <dgm:cxn modelId="{DF69CD52-BCAC-4D80-916B-325D0FCF2C5A}" type="presParOf" srcId="{03D6E29D-7719-4AEA-8584-1624D9029912}" destId="{AFBD97AA-0172-40A5-A525-FE6E393104FF}" srcOrd="2" destOrd="0" presId="urn:microsoft.com/office/officeart/2005/8/layout/hProcess3"/>
    <dgm:cxn modelId="{D47B9752-6FDC-4693-B277-7A173ADFBE36}" type="presParOf" srcId="{03D6E29D-7719-4AEA-8584-1624D9029912}" destId="{088FED60-925A-4101-9BE2-27DE2F7B3AD8}" srcOrd="3" destOrd="0" presId="urn:microsoft.com/office/officeart/2005/8/layout/hProcess3"/>
    <dgm:cxn modelId="{33D6F563-F4BD-425B-B20C-9F569AD7D8D8}" type="presParOf" srcId="{CB98403F-13CD-474E-AFE4-8A581646FBAC}" destId="{F10BA9A2-BA81-445F-BBB5-AED6CCF0D038}" srcOrd="2" destOrd="0" presId="urn:microsoft.com/office/officeart/2005/8/layout/hProcess3"/>
    <dgm:cxn modelId="{10B5601F-E940-4993-9B96-E9722661BA2C}" type="presParOf" srcId="{CB98403F-13CD-474E-AFE4-8A581646FBAC}" destId="{12E7E154-1F85-43E4-86AE-3CA97F46AE09}" srcOrd="3" destOrd="0" presId="urn:microsoft.com/office/officeart/2005/8/layout/hProcess3"/>
    <dgm:cxn modelId="{944BAD6E-9D8B-46CF-ADE1-5826AC648D00}" type="presParOf" srcId="{12E7E154-1F85-43E4-86AE-3CA97F46AE09}" destId="{09D6C5B5-023C-42F8-B148-298EBFB4828F}" srcOrd="0" destOrd="0" presId="urn:microsoft.com/office/officeart/2005/8/layout/hProcess3"/>
    <dgm:cxn modelId="{44E8A3E5-805B-45FC-8B62-128F4B2B061C}" type="presParOf" srcId="{12E7E154-1F85-43E4-86AE-3CA97F46AE09}" destId="{127FC501-FCAB-4ADD-8D86-D27CBD1C4F44}" srcOrd="1" destOrd="0" presId="urn:microsoft.com/office/officeart/2005/8/layout/hProcess3"/>
    <dgm:cxn modelId="{3DD4CA9F-21C6-4DE6-B6D4-3DAB55669E11}" type="presParOf" srcId="{12E7E154-1F85-43E4-86AE-3CA97F46AE09}" destId="{AB051001-0DDC-4C36-A9AC-2E846C8F0665}" srcOrd="2" destOrd="0" presId="urn:microsoft.com/office/officeart/2005/8/layout/hProcess3"/>
    <dgm:cxn modelId="{37B43EFD-7F29-4F83-BBF6-549CF54673E8}" type="presParOf" srcId="{12E7E154-1F85-43E4-86AE-3CA97F46AE09}" destId="{2E407985-A6AE-4BFD-A08F-BCE3D616295F}" srcOrd="3" destOrd="0" presId="urn:microsoft.com/office/officeart/2005/8/layout/hProcess3"/>
    <dgm:cxn modelId="{F1B2CA76-5E81-4E56-BC90-AA56300A82ED}" type="presParOf" srcId="{CB98403F-13CD-474E-AFE4-8A581646FBAC}" destId="{45D094AE-115D-4243-97FE-6FC2A406EBC4}" srcOrd="4" destOrd="0" presId="urn:microsoft.com/office/officeart/2005/8/layout/hProcess3"/>
    <dgm:cxn modelId="{734FDD7B-C542-4080-AF07-C325B706591D}" type="presParOf" srcId="{CB98403F-13CD-474E-AFE4-8A581646FBAC}" destId="{4C7BB8EC-C8AB-417C-8983-3095224B3D4A}" srcOrd="5" destOrd="0" presId="urn:microsoft.com/office/officeart/2005/8/layout/hProcess3"/>
    <dgm:cxn modelId="{7BAF926E-6830-43E0-B679-DAF264F6309F}" type="presParOf" srcId="{4C7BB8EC-C8AB-417C-8983-3095224B3D4A}" destId="{B4D0210B-68B2-4A6C-937A-02308049A6F8}" srcOrd="0" destOrd="0" presId="urn:microsoft.com/office/officeart/2005/8/layout/hProcess3"/>
    <dgm:cxn modelId="{C2D570E8-3D17-483F-ABA2-120D5F21FDD0}" type="presParOf" srcId="{4C7BB8EC-C8AB-417C-8983-3095224B3D4A}" destId="{748FF0F7-BB0C-4A5B-B993-014CCFE128D7}" srcOrd="1" destOrd="0" presId="urn:microsoft.com/office/officeart/2005/8/layout/hProcess3"/>
    <dgm:cxn modelId="{5BBFA795-D7AE-4F80-B99E-1FD31D20E816}" type="presParOf" srcId="{4C7BB8EC-C8AB-417C-8983-3095224B3D4A}" destId="{867F21C1-4BDF-4621-87DD-AFAF51352414}" srcOrd="2" destOrd="0" presId="urn:microsoft.com/office/officeart/2005/8/layout/hProcess3"/>
    <dgm:cxn modelId="{C973820D-D07E-4F75-9E72-DE3018561C53}" type="presParOf" srcId="{4C7BB8EC-C8AB-417C-8983-3095224B3D4A}" destId="{7F9621F5-58DB-4E71-88CC-B2F89099A0F2}" srcOrd="3" destOrd="0" presId="urn:microsoft.com/office/officeart/2005/8/layout/hProcess3"/>
    <dgm:cxn modelId="{54EA1D30-6E56-4B6B-860E-9346D473AC9B}" type="presParOf" srcId="{CB98403F-13CD-474E-AFE4-8A581646FBAC}" destId="{0CFD08D3-10D7-456D-8ADC-2E5DD16B51B1}" srcOrd="6" destOrd="0" presId="urn:microsoft.com/office/officeart/2005/8/layout/hProcess3"/>
    <dgm:cxn modelId="{7DEAE95E-1298-480A-8420-735D28CD8179}" type="presParOf" srcId="{CB98403F-13CD-474E-AFE4-8A581646FBAC}" destId="{3805FA10-3835-44A6-A529-519E5D287D2A}" srcOrd="7" destOrd="0" presId="urn:microsoft.com/office/officeart/2005/8/layout/hProcess3"/>
    <dgm:cxn modelId="{A65FDDFE-F4F9-4D0B-A03E-98F0048770CA}" type="presParOf" srcId="{CB98403F-13CD-474E-AFE4-8A581646FBAC}" destId="{F15BB5EE-CB6C-490A-85E2-B0BC24242A2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98D3994-6B1D-48F0-A5CC-3042F5B29D0E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85D79E-CE44-46C9-BB1D-1A9A0E93A456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Кейнс еңбектерінің үлесі: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24D50BC-90E5-4E9F-A19C-FEC7E593C9D7}" type="parTrans" cxnId="{230F49A1-31C5-496E-9CA7-7F5B3D294B07}">
      <dgm:prSet/>
      <dgm:spPr/>
      <dgm:t>
        <a:bodyPr/>
        <a:lstStyle/>
        <a:p>
          <a:endParaRPr lang="ru-RU"/>
        </a:p>
      </dgm:t>
    </dgm:pt>
    <dgm:pt modelId="{6205F82C-8392-4BA0-843B-555B654D3D3B}" type="sibTrans" cxnId="{230F49A1-31C5-496E-9CA7-7F5B3D294B07}">
      <dgm:prSet/>
      <dgm:spPr/>
      <dgm:t>
        <a:bodyPr/>
        <a:lstStyle/>
        <a:p>
          <a:endParaRPr lang="ru-RU"/>
        </a:p>
      </dgm:t>
    </dgm:pt>
    <dgm:pt modelId="{DAB6D0B8-8DE5-4E17-A06D-A084E553ADA6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қазірғі капиталистік экономиканың өзін-өзі реттеу мүмкіндігін, әсіресе жұмыспен қамтудың жоқтық тезисін кіргізуі;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15016F3-6DFC-40BC-837D-9A23A219BADB}" type="parTrans" cxnId="{75B73A3A-6BCD-43C3-9B96-7C9BAEA386BF}">
      <dgm:prSet/>
      <dgm:spPr/>
      <dgm:t>
        <a:bodyPr/>
        <a:lstStyle/>
        <a:p>
          <a:endParaRPr lang="ru-RU"/>
        </a:p>
      </dgm:t>
    </dgm:pt>
    <dgm:pt modelId="{F484C4FF-DB2F-4002-AEE2-28DB43FE623D}" type="sibTrans" cxnId="{75B73A3A-6BCD-43C3-9B96-7C9BAEA386BF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A7932CB-52A3-4247-BE3B-BD4A1CE75B12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тұтыну бейімділігінің түсінігін еңгізіп және өнімділікті  (ликвидтілікті) қолдауы;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8FA4A0D-E359-4CDB-8CCF-45E7F103C8DE}" type="parTrans" cxnId="{3CFE0AF4-124A-437A-A61E-91610BA7E07C}">
      <dgm:prSet/>
      <dgm:spPr/>
      <dgm:t>
        <a:bodyPr/>
        <a:lstStyle/>
        <a:p>
          <a:endParaRPr lang="ru-RU"/>
        </a:p>
      </dgm:t>
    </dgm:pt>
    <dgm:pt modelId="{4348200F-FBA1-4A60-86E3-3D4997738FD5}" type="sibTrans" cxnId="{3CFE0AF4-124A-437A-A61E-91610BA7E07C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A87202ED-66E7-4CA7-B3DF-5EDCF30FF284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инвенстиция мультиплиаторының идеялары;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1878F05-C793-4B69-9275-F8C7B9DA7636}" type="parTrans" cxnId="{5189E577-6C1A-4A63-9121-C72BB3B7BC7A}">
      <dgm:prSet/>
      <dgm:spPr/>
      <dgm:t>
        <a:bodyPr/>
        <a:lstStyle/>
        <a:p>
          <a:endParaRPr lang="ru-RU"/>
        </a:p>
      </dgm:t>
    </dgm:pt>
    <dgm:pt modelId="{F7366D61-5FD7-4627-B78F-318C5FC46E24}" type="sibTrans" cxnId="{5189E577-6C1A-4A63-9121-C72BB3B7BC7A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DA361C98-A783-496A-91E7-68946E0A3381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78DFD69-74DA-4199-9280-56379D913149}" type="parTrans" cxnId="{6D21D16D-6CD8-46BF-B652-CA5C3441DDCC}">
      <dgm:prSet/>
      <dgm:spPr/>
      <dgm:t>
        <a:bodyPr/>
        <a:lstStyle/>
        <a:p>
          <a:endParaRPr lang="ru-RU"/>
        </a:p>
      </dgm:t>
    </dgm:pt>
    <dgm:pt modelId="{23708434-EC10-4696-99B1-1805A30D90AA}" type="sibTrans" cxnId="{6D21D16D-6CD8-46BF-B652-CA5C3441DDCC}">
      <dgm:prSet/>
      <dgm:spPr/>
      <dgm:t>
        <a:bodyPr/>
        <a:lstStyle/>
        <a:p>
          <a:endParaRPr lang="ru-RU" sz="1800">
            <a:latin typeface="Times New Roman" pitchFamily="18" charset="0"/>
            <a:cs typeface="Times New Roman" pitchFamily="18" charset="0"/>
          </a:endParaRPr>
        </a:p>
      </dgm:t>
    </dgm:pt>
    <dgm:pt modelId="{46E7E17E-AB94-4550-A080-7877DC443331}" type="pres">
      <dgm:prSet presAssocID="{798D3994-6B1D-48F0-A5CC-3042F5B29D0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967EC4-C99D-42E6-8AFB-C32BC0491ECD}" type="pres">
      <dgm:prSet presAssocID="{3B85D79E-CE44-46C9-BB1D-1A9A0E93A456}" presName="centerShape" presStyleLbl="node0" presStyleIdx="0" presStyleCnt="1"/>
      <dgm:spPr/>
      <dgm:t>
        <a:bodyPr/>
        <a:lstStyle/>
        <a:p>
          <a:endParaRPr lang="ru-RU"/>
        </a:p>
      </dgm:t>
    </dgm:pt>
    <dgm:pt modelId="{E4C550EA-BDD2-4D6A-B961-14857A553BE3}" type="pres">
      <dgm:prSet presAssocID="{DAB6D0B8-8DE5-4E17-A06D-A084E553ADA6}" presName="node" presStyleLbl="node1" presStyleIdx="0" presStyleCnt="4" custScaleX="302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1D8B9-3492-40B5-B529-E7FFA5F6CDCF}" type="pres">
      <dgm:prSet presAssocID="{DAB6D0B8-8DE5-4E17-A06D-A084E553ADA6}" presName="dummy" presStyleCnt="0"/>
      <dgm:spPr/>
    </dgm:pt>
    <dgm:pt modelId="{EF78083F-8BF3-4486-8F6C-E985700FDDB2}" type="pres">
      <dgm:prSet presAssocID="{F484C4FF-DB2F-4002-AEE2-28DB43FE623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6F9A375-CECC-4C2B-AF0E-E93D8F484B73}" type="pres">
      <dgm:prSet presAssocID="{DA7932CB-52A3-4247-BE3B-BD4A1CE75B12}" presName="node" presStyleLbl="node1" presStyleIdx="1" presStyleCnt="4" custScaleX="148191" custScaleY="15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F9EE9-9081-41E0-A95D-22B1F96D5F41}" type="pres">
      <dgm:prSet presAssocID="{DA7932CB-52A3-4247-BE3B-BD4A1CE75B12}" presName="dummy" presStyleCnt="0"/>
      <dgm:spPr/>
    </dgm:pt>
    <dgm:pt modelId="{9D45685A-E1DE-4A30-93BA-5A34857A1BCC}" type="pres">
      <dgm:prSet presAssocID="{4348200F-FBA1-4A60-86E3-3D4997738FD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163811F-E085-4661-B824-DD3439341272}" type="pres">
      <dgm:prSet presAssocID="{A87202ED-66E7-4CA7-B3DF-5EDCF30FF284}" presName="node" presStyleLbl="node1" presStyleIdx="2" presStyleCnt="4" custScaleX="293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3E9F5-1BC1-4418-B2DB-6E49B2334DD8}" type="pres">
      <dgm:prSet presAssocID="{A87202ED-66E7-4CA7-B3DF-5EDCF30FF284}" presName="dummy" presStyleCnt="0"/>
      <dgm:spPr/>
    </dgm:pt>
    <dgm:pt modelId="{79F8598D-51B0-4417-AB91-7681AA970327}" type="pres">
      <dgm:prSet presAssocID="{F7366D61-5FD7-4627-B78F-318C5FC46E2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C66CA440-C9DB-42F4-8557-5F021C1DEDD3}" type="pres">
      <dgm:prSet presAssocID="{DA361C98-A783-496A-91E7-68946E0A3381}" presName="node" presStyleLbl="node1" presStyleIdx="3" presStyleCnt="4" custScaleX="157958" custScaleY="134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1E360-155B-4560-93DA-5065E2D2ECD0}" type="pres">
      <dgm:prSet presAssocID="{DA361C98-A783-496A-91E7-68946E0A3381}" presName="dummy" presStyleCnt="0"/>
      <dgm:spPr/>
    </dgm:pt>
    <dgm:pt modelId="{5D9D115F-3FC7-4C70-8B85-821514754F80}" type="pres">
      <dgm:prSet presAssocID="{23708434-EC10-4696-99B1-1805A30D90AA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B821EC59-F68C-447C-8EE5-CB7EDCE5EAEE}" type="presOf" srcId="{F484C4FF-DB2F-4002-AEE2-28DB43FE623D}" destId="{EF78083F-8BF3-4486-8F6C-E985700FDDB2}" srcOrd="0" destOrd="0" presId="urn:microsoft.com/office/officeart/2005/8/layout/radial6"/>
    <dgm:cxn modelId="{19BAC82E-9E8B-40FD-84BB-99BB683B109B}" type="presOf" srcId="{A87202ED-66E7-4CA7-B3DF-5EDCF30FF284}" destId="{3163811F-E085-4661-B824-DD3439341272}" srcOrd="0" destOrd="0" presId="urn:microsoft.com/office/officeart/2005/8/layout/radial6"/>
    <dgm:cxn modelId="{9706D8D0-5927-44FE-8140-1E695F62B496}" type="presOf" srcId="{DA7932CB-52A3-4247-BE3B-BD4A1CE75B12}" destId="{26F9A375-CECC-4C2B-AF0E-E93D8F484B73}" srcOrd="0" destOrd="0" presId="urn:microsoft.com/office/officeart/2005/8/layout/radial6"/>
    <dgm:cxn modelId="{3CFE0AF4-124A-437A-A61E-91610BA7E07C}" srcId="{3B85D79E-CE44-46C9-BB1D-1A9A0E93A456}" destId="{DA7932CB-52A3-4247-BE3B-BD4A1CE75B12}" srcOrd="1" destOrd="0" parTransId="{48FA4A0D-E359-4CDB-8CCF-45E7F103C8DE}" sibTransId="{4348200F-FBA1-4A60-86E3-3D4997738FD5}"/>
    <dgm:cxn modelId="{F41C19ED-2769-4EE2-967A-1F94FF315F84}" type="presOf" srcId="{4348200F-FBA1-4A60-86E3-3D4997738FD5}" destId="{9D45685A-E1DE-4A30-93BA-5A34857A1BCC}" srcOrd="0" destOrd="0" presId="urn:microsoft.com/office/officeart/2005/8/layout/radial6"/>
    <dgm:cxn modelId="{5189E577-6C1A-4A63-9121-C72BB3B7BC7A}" srcId="{3B85D79E-CE44-46C9-BB1D-1A9A0E93A456}" destId="{A87202ED-66E7-4CA7-B3DF-5EDCF30FF284}" srcOrd="2" destOrd="0" parTransId="{B1878F05-C793-4B69-9275-F8C7B9DA7636}" sibTransId="{F7366D61-5FD7-4627-B78F-318C5FC46E24}"/>
    <dgm:cxn modelId="{4FAAA47E-0904-4703-B541-B663AB688AE1}" type="presOf" srcId="{DA361C98-A783-496A-91E7-68946E0A3381}" destId="{C66CA440-C9DB-42F4-8557-5F021C1DEDD3}" srcOrd="0" destOrd="0" presId="urn:microsoft.com/office/officeart/2005/8/layout/radial6"/>
    <dgm:cxn modelId="{75B73A3A-6BCD-43C3-9B96-7C9BAEA386BF}" srcId="{3B85D79E-CE44-46C9-BB1D-1A9A0E93A456}" destId="{DAB6D0B8-8DE5-4E17-A06D-A084E553ADA6}" srcOrd="0" destOrd="0" parTransId="{015016F3-6DFC-40BC-837D-9A23A219BADB}" sibTransId="{F484C4FF-DB2F-4002-AEE2-28DB43FE623D}"/>
    <dgm:cxn modelId="{6D21D16D-6CD8-46BF-B652-CA5C3441DDCC}" srcId="{3B85D79E-CE44-46C9-BB1D-1A9A0E93A456}" destId="{DA361C98-A783-496A-91E7-68946E0A3381}" srcOrd="3" destOrd="0" parTransId="{B78DFD69-74DA-4199-9280-56379D913149}" sibTransId="{23708434-EC10-4696-99B1-1805A30D90AA}"/>
    <dgm:cxn modelId="{07865CC3-6279-4393-916F-FED4065D07F1}" type="presOf" srcId="{F7366D61-5FD7-4627-B78F-318C5FC46E24}" destId="{79F8598D-51B0-4417-AB91-7681AA970327}" srcOrd="0" destOrd="0" presId="urn:microsoft.com/office/officeart/2005/8/layout/radial6"/>
    <dgm:cxn modelId="{0E096CF7-DF1C-449D-9B21-AA7BC6ED71F1}" type="presOf" srcId="{3B85D79E-CE44-46C9-BB1D-1A9A0E93A456}" destId="{C4967EC4-C99D-42E6-8AFB-C32BC0491ECD}" srcOrd="0" destOrd="0" presId="urn:microsoft.com/office/officeart/2005/8/layout/radial6"/>
    <dgm:cxn modelId="{185388EF-3A98-441C-89E6-283EAD161610}" type="presOf" srcId="{DAB6D0B8-8DE5-4E17-A06D-A084E553ADA6}" destId="{E4C550EA-BDD2-4D6A-B961-14857A553BE3}" srcOrd="0" destOrd="0" presId="urn:microsoft.com/office/officeart/2005/8/layout/radial6"/>
    <dgm:cxn modelId="{B6A934CA-29D3-4F81-BB73-A54A809A365B}" type="presOf" srcId="{798D3994-6B1D-48F0-A5CC-3042F5B29D0E}" destId="{46E7E17E-AB94-4550-A080-7877DC443331}" srcOrd="0" destOrd="0" presId="urn:microsoft.com/office/officeart/2005/8/layout/radial6"/>
    <dgm:cxn modelId="{A13F1253-6529-4085-BEF1-041594C40D35}" type="presOf" srcId="{23708434-EC10-4696-99B1-1805A30D90AA}" destId="{5D9D115F-3FC7-4C70-8B85-821514754F80}" srcOrd="0" destOrd="0" presId="urn:microsoft.com/office/officeart/2005/8/layout/radial6"/>
    <dgm:cxn modelId="{230F49A1-31C5-496E-9CA7-7F5B3D294B07}" srcId="{798D3994-6B1D-48F0-A5CC-3042F5B29D0E}" destId="{3B85D79E-CE44-46C9-BB1D-1A9A0E93A456}" srcOrd="0" destOrd="0" parTransId="{F24D50BC-90E5-4E9F-A19C-FEC7E593C9D7}" sibTransId="{6205F82C-8392-4BA0-843B-555B654D3D3B}"/>
    <dgm:cxn modelId="{322DE613-DBEB-4808-95C4-564AD67182DB}" type="presParOf" srcId="{46E7E17E-AB94-4550-A080-7877DC443331}" destId="{C4967EC4-C99D-42E6-8AFB-C32BC0491ECD}" srcOrd="0" destOrd="0" presId="urn:microsoft.com/office/officeart/2005/8/layout/radial6"/>
    <dgm:cxn modelId="{AFD5B83F-00A7-4EDC-8359-8887988988AC}" type="presParOf" srcId="{46E7E17E-AB94-4550-A080-7877DC443331}" destId="{E4C550EA-BDD2-4D6A-B961-14857A553BE3}" srcOrd="1" destOrd="0" presId="urn:microsoft.com/office/officeart/2005/8/layout/radial6"/>
    <dgm:cxn modelId="{2E99B382-050D-4A9F-AD55-E81DC3F3CB5D}" type="presParOf" srcId="{46E7E17E-AB94-4550-A080-7877DC443331}" destId="{56D1D8B9-3492-40B5-B529-E7FFA5F6CDCF}" srcOrd="2" destOrd="0" presId="urn:microsoft.com/office/officeart/2005/8/layout/radial6"/>
    <dgm:cxn modelId="{87DA96D3-2710-4637-95AC-8F967C08D288}" type="presParOf" srcId="{46E7E17E-AB94-4550-A080-7877DC443331}" destId="{EF78083F-8BF3-4486-8F6C-E985700FDDB2}" srcOrd="3" destOrd="0" presId="urn:microsoft.com/office/officeart/2005/8/layout/radial6"/>
    <dgm:cxn modelId="{C953E16B-4C86-4CCC-A42E-0A5A8A6377D2}" type="presParOf" srcId="{46E7E17E-AB94-4550-A080-7877DC443331}" destId="{26F9A375-CECC-4C2B-AF0E-E93D8F484B73}" srcOrd="4" destOrd="0" presId="urn:microsoft.com/office/officeart/2005/8/layout/radial6"/>
    <dgm:cxn modelId="{EF7A9BD6-76A8-472A-B5CB-DD1EBC59A550}" type="presParOf" srcId="{46E7E17E-AB94-4550-A080-7877DC443331}" destId="{24CF9EE9-9081-41E0-A95D-22B1F96D5F41}" srcOrd="5" destOrd="0" presId="urn:microsoft.com/office/officeart/2005/8/layout/radial6"/>
    <dgm:cxn modelId="{0C4397AD-91CD-4FC7-836F-CFA0B236120C}" type="presParOf" srcId="{46E7E17E-AB94-4550-A080-7877DC443331}" destId="{9D45685A-E1DE-4A30-93BA-5A34857A1BCC}" srcOrd="6" destOrd="0" presId="urn:microsoft.com/office/officeart/2005/8/layout/radial6"/>
    <dgm:cxn modelId="{0E13E65D-8B11-4116-A774-7965970722C1}" type="presParOf" srcId="{46E7E17E-AB94-4550-A080-7877DC443331}" destId="{3163811F-E085-4661-B824-DD3439341272}" srcOrd="7" destOrd="0" presId="urn:microsoft.com/office/officeart/2005/8/layout/radial6"/>
    <dgm:cxn modelId="{87211E90-4437-453C-9A6B-5778EB925094}" type="presParOf" srcId="{46E7E17E-AB94-4550-A080-7877DC443331}" destId="{BD53E9F5-1BC1-4418-B2DB-6E49B2334DD8}" srcOrd="8" destOrd="0" presId="urn:microsoft.com/office/officeart/2005/8/layout/radial6"/>
    <dgm:cxn modelId="{6292F212-91B6-41EA-BFDA-65C9C96B2CB5}" type="presParOf" srcId="{46E7E17E-AB94-4550-A080-7877DC443331}" destId="{79F8598D-51B0-4417-AB91-7681AA970327}" srcOrd="9" destOrd="0" presId="urn:microsoft.com/office/officeart/2005/8/layout/radial6"/>
    <dgm:cxn modelId="{1028E9CD-F91D-4272-9ABA-D3AAED56652B}" type="presParOf" srcId="{46E7E17E-AB94-4550-A080-7877DC443331}" destId="{C66CA440-C9DB-42F4-8557-5F021C1DEDD3}" srcOrd="10" destOrd="0" presId="urn:microsoft.com/office/officeart/2005/8/layout/radial6"/>
    <dgm:cxn modelId="{4D36F413-1E42-40E6-BFEF-A1124B293D3E}" type="presParOf" srcId="{46E7E17E-AB94-4550-A080-7877DC443331}" destId="{1451E360-155B-4560-93DA-5065E2D2ECD0}" srcOrd="11" destOrd="0" presId="urn:microsoft.com/office/officeart/2005/8/layout/radial6"/>
    <dgm:cxn modelId="{1EFA39B2-3404-49C1-8B2F-171A4010AB74}" type="presParOf" srcId="{46E7E17E-AB94-4550-A080-7877DC443331}" destId="{5D9D115F-3FC7-4C70-8B85-821514754F8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DA1294-08AE-4CBB-B4C3-2D35F5291F0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2A9D07-E3AD-487D-9DDF-CD966993DEDB}">
      <dgm:prSet phldrT="[Текст]"/>
      <dgm:spPr/>
      <dgm:t>
        <a:bodyPr/>
        <a:lstStyle/>
        <a:p>
          <a:r>
            <a:rPr lang="kk-KZ" dirty="0" smtClean="0"/>
            <a:t>І</a:t>
          </a:r>
          <a:endParaRPr lang="ru-RU" dirty="0"/>
        </a:p>
      </dgm:t>
    </dgm:pt>
    <dgm:pt modelId="{0690D9DF-B2F9-419F-8CF2-4399052E7EC1}" type="parTrans" cxnId="{48F97E7E-FFA8-40EA-9A50-831815F1BB9B}">
      <dgm:prSet/>
      <dgm:spPr/>
      <dgm:t>
        <a:bodyPr/>
        <a:lstStyle/>
        <a:p>
          <a:endParaRPr lang="ru-RU"/>
        </a:p>
      </dgm:t>
    </dgm:pt>
    <dgm:pt modelId="{29AAB741-8647-488F-8966-90D73A78487E}" type="sibTrans" cxnId="{48F97E7E-FFA8-40EA-9A50-831815F1BB9B}">
      <dgm:prSet/>
      <dgm:spPr/>
      <dgm:t>
        <a:bodyPr/>
        <a:lstStyle/>
        <a:p>
          <a:endParaRPr lang="ru-RU"/>
        </a:p>
      </dgm:t>
    </dgm:pt>
    <dgm:pt modelId="{4AA6743B-1C0C-48C8-A2B4-F15290AC7775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инвестициялар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жинақтар арақатынасын талдау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85C91DD-6F80-4B6B-AD11-C81BEC43D4AD}" type="parTrans" cxnId="{68170C23-A049-47C3-8C9C-80343A9D7E14}">
      <dgm:prSet/>
      <dgm:spPr/>
      <dgm:t>
        <a:bodyPr/>
        <a:lstStyle/>
        <a:p>
          <a:endParaRPr lang="ru-RU"/>
        </a:p>
      </dgm:t>
    </dgm:pt>
    <dgm:pt modelId="{0CC64364-DBA4-45D1-A7EF-5C220E441941}" type="sibTrans" cxnId="{68170C23-A049-47C3-8C9C-80343A9D7E14}">
      <dgm:prSet/>
      <dgm:spPr/>
      <dgm:t>
        <a:bodyPr/>
        <a:lstStyle/>
        <a:p>
          <a:endParaRPr lang="ru-RU"/>
        </a:p>
      </dgm:t>
    </dgm:pt>
    <dgm:pt modelId="{960B8A75-BCDA-45D0-880C-4CC7B1485620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Тиімді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сұраныс” (кейнсиандықтардың негізгі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категориясы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сияқты макроэкономикалық категорияларды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зерттеу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230331B-163A-4D18-9635-45822389950C}" type="parTrans" cxnId="{9D855B4A-98B8-4BB9-BC0B-1F374C2BDA71}">
      <dgm:prSet/>
      <dgm:spPr/>
      <dgm:t>
        <a:bodyPr/>
        <a:lstStyle/>
        <a:p>
          <a:endParaRPr lang="ru-RU"/>
        </a:p>
      </dgm:t>
    </dgm:pt>
    <dgm:pt modelId="{2D9E4288-33DF-4D18-A61B-C2D8DB749144}" type="sibTrans" cxnId="{9D855B4A-98B8-4BB9-BC0B-1F374C2BDA71}">
      <dgm:prSet/>
      <dgm:spPr/>
      <dgm:t>
        <a:bodyPr/>
        <a:lstStyle/>
        <a:p>
          <a:endParaRPr lang="ru-RU"/>
        </a:p>
      </dgm:t>
    </dgm:pt>
    <dgm:pt modelId="{E3622BFE-5BD9-4D9A-8F2B-18795E5CDAB4}">
      <dgm:prSet phldrT="[Текст]"/>
      <dgm:spPr/>
      <dgm:t>
        <a:bodyPr/>
        <a:lstStyle/>
        <a:p>
          <a:r>
            <a:rPr lang="kk-KZ" dirty="0" smtClean="0"/>
            <a:t>ІІ</a:t>
          </a:r>
          <a:endParaRPr lang="ru-RU" dirty="0"/>
        </a:p>
      </dgm:t>
    </dgm:pt>
    <dgm:pt modelId="{8BFD4739-568B-480F-9342-DF23A81B2857}" type="parTrans" cxnId="{F064B952-E21B-4595-8C82-D6F3030DA7E1}">
      <dgm:prSet/>
      <dgm:spPr/>
      <dgm:t>
        <a:bodyPr/>
        <a:lstStyle/>
        <a:p>
          <a:endParaRPr lang="ru-RU"/>
        </a:p>
      </dgm:t>
    </dgm:pt>
    <dgm:pt modelId="{FE663ECC-67B3-445B-BD9A-E3DF57F356C2}" type="sibTrans" cxnId="{F064B952-E21B-4595-8C82-D6F3030DA7E1}">
      <dgm:prSet/>
      <dgm:spPr/>
      <dgm:t>
        <a:bodyPr/>
        <a:lstStyle/>
        <a:p>
          <a:endParaRPr lang="ru-RU"/>
        </a:p>
      </dgm:t>
    </dgm:pt>
    <dgm:pt modelId="{5EF59503-40C0-45B2-8852-DC08FC45935E}">
      <dgm:prSet phldrT="[Текст]" custT="1"/>
      <dgm:spPr/>
      <dgm:t>
        <a:bodyPr/>
        <a:lstStyle/>
        <a:p>
          <a:r>
            <a:rPr lang="kk-KZ" sz="1400" dirty="0" smtClean="0">
              <a:latin typeface="Times New Roman" pitchFamily="18" charset="0"/>
              <a:cs typeface="Times New Roman" pitchFamily="18" charset="0"/>
            </a:rPr>
            <a:t>дәстүрлі келістердің экономикалық даму процестерін қарастыру;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1AC1BBC-2245-49DA-B4A4-5BC90185C145}" type="parTrans" cxnId="{4D2DA140-7965-47A3-A8CD-20EBDE3799A1}">
      <dgm:prSet/>
      <dgm:spPr/>
      <dgm:t>
        <a:bodyPr/>
        <a:lstStyle/>
        <a:p>
          <a:endParaRPr lang="ru-RU"/>
        </a:p>
      </dgm:t>
    </dgm:pt>
    <dgm:pt modelId="{A151A68B-F76D-4703-BAFE-1D701F3B0243}" type="sibTrans" cxnId="{4D2DA140-7965-47A3-A8CD-20EBDE3799A1}">
      <dgm:prSet/>
      <dgm:spPr/>
      <dgm:t>
        <a:bodyPr/>
        <a:lstStyle/>
        <a:p>
          <a:endParaRPr lang="ru-RU"/>
        </a:p>
      </dgm:t>
    </dgm:pt>
    <dgm:pt modelId="{1EC7525D-965C-4A9A-99FD-617421261464}">
      <dgm:prSet phldrT="[Текст]" custT="1"/>
      <dgm:spPr/>
      <dgm:t>
        <a:bodyPr/>
        <a:lstStyle/>
        <a:p>
          <a:r>
            <a:rPr lang="kk-KZ" sz="1400" dirty="0" smtClean="0">
              <a:latin typeface="Times New Roman" pitchFamily="18" charset="0"/>
              <a:cs typeface="Times New Roman" pitchFamily="18" charset="0"/>
            </a:rPr>
            <a:t>агрегирленген (агрегированный) категориялар ретінде, нақты  экономикалық дамудың өзара байланыстары мен функционалдарының тәуелділіктерін зерттеудің жалпы теориялық негіздерін қалады;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7A81A67-3A67-49C4-AB17-057C625320FC}" type="parTrans" cxnId="{CF4AFF03-19EC-42E7-A69D-6E0A71E3EF75}">
      <dgm:prSet/>
      <dgm:spPr/>
      <dgm:t>
        <a:bodyPr/>
        <a:lstStyle/>
        <a:p>
          <a:endParaRPr lang="ru-RU"/>
        </a:p>
      </dgm:t>
    </dgm:pt>
    <dgm:pt modelId="{D0BC2B25-2A7E-427D-AC8D-772BFE668093}" type="sibTrans" cxnId="{CF4AFF03-19EC-42E7-A69D-6E0A71E3EF75}">
      <dgm:prSet/>
      <dgm:spPr/>
      <dgm:t>
        <a:bodyPr/>
        <a:lstStyle/>
        <a:p>
          <a:endParaRPr lang="ru-RU"/>
        </a:p>
      </dgm:t>
    </dgm:pt>
    <dgm:pt modelId="{EDF2AB83-44A0-4C11-B5BC-6659C9F3E4DC}">
      <dgm:prSet phldrT="[Текст]"/>
      <dgm:spPr/>
      <dgm:t>
        <a:bodyPr/>
        <a:lstStyle/>
        <a:p>
          <a:r>
            <a:rPr lang="kk-KZ" dirty="0" smtClean="0"/>
            <a:t>ІІІ</a:t>
          </a:r>
          <a:endParaRPr lang="ru-RU" dirty="0"/>
        </a:p>
      </dgm:t>
    </dgm:pt>
    <dgm:pt modelId="{E9408DAE-CB24-41AE-98EB-C17E29673121}" type="parTrans" cxnId="{7F3908A5-3B19-45E6-A13A-CCAE71859E1B}">
      <dgm:prSet/>
      <dgm:spPr/>
      <dgm:t>
        <a:bodyPr/>
        <a:lstStyle/>
        <a:p>
          <a:endParaRPr lang="ru-RU"/>
        </a:p>
      </dgm:t>
    </dgm:pt>
    <dgm:pt modelId="{5978FEBA-591C-4AFD-B17F-0651DDBE63E0}" type="sibTrans" cxnId="{7F3908A5-3B19-45E6-A13A-CCAE71859E1B}">
      <dgm:prSet/>
      <dgm:spPr/>
      <dgm:t>
        <a:bodyPr/>
        <a:lstStyle/>
        <a:p>
          <a:endParaRPr lang="ru-RU"/>
        </a:p>
      </dgm:t>
    </dgm:pt>
    <dgm:pt modelId="{019D7202-E8B5-484B-BE1B-BAC2DB673566}">
      <dgm:prSet phldrT="[Текст]" custT="1"/>
      <dgm:spPr/>
      <dgm:t>
        <a:bodyPr/>
        <a:lstStyle/>
        <a:p>
          <a:r>
            <a:rPr lang="kk-KZ" sz="1400" dirty="0" smtClean="0">
              <a:latin typeface="Times New Roman" pitchFamily="18" charset="0"/>
              <a:cs typeface="Times New Roman" pitchFamily="18" charset="0"/>
            </a:rPr>
            <a:t>инвестициялардың мәні өндірістің дамуына және осы салаларда көптеген адамдарды  жұмыспен қамтушылықты тұдырады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592009C-C0EC-4D8E-B1D4-B2239F64A74E}" type="parTrans" cxnId="{CFC51D1F-4F4D-44B3-87EB-E4556775AEE3}">
      <dgm:prSet/>
      <dgm:spPr/>
      <dgm:t>
        <a:bodyPr/>
        <a:lstStyle/>
        <a:p>
          <a:endParaRPr lang="ru-RU"/>
        </a:p>
      </dgm:t>
    </dgm:pt>
    <dgm:pt modelId="{7DEE0D65-7EC1-48B8-A4AF-AA125B27ABD4}" type="sibTrans" cxnId="{CFC51D1F-4F4D-44B3-87EB-E4556775AEE3}">
      <dgm:prSet/>
      <dgm:spPr/>
      <dgm:t>
        <a:bodyPr/>
        <a:lstStyle/>
        <a:p>
          <a:endParaRPr lang="ru-RU"/>
        </a:p>
      </dgm:t>
    </dgm:pt>
    <dgm:pt modelId="{23E4B4B3-3F4A-4F90-B9A3-EB6628B10B2E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Кейнсиан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теориясы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мемлекеттің белсенді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экономикалық саясаты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жағдайындағы әлеуметтік, психологиялық, ұйымдастыру факторларының есебін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жүргізуді болжады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F101FBD-4A1E-41A1-9912-D4CDDF09030A}" type="parTrans" cxnId="{F8E9FAA1-701D-4E49-B304-EB712DE42112}">
      <dgm:prSet/>
      <dgm:spPr/>
      <dgm:t>
        <a:bodyPr/>
        <a:lstStyle/>
        <a:p>
          <a:endParaRPr lang="ru-RU"/>
        </a:p>
      </dgm:t>
    </dgm:pt>
    <dgm:pt modelId="{1A4F3868-76E4-46A4-B8B2-D92331430C61}" type="sibTrans" cxnId="{F8E9FAA1-701D-4E49-B304-EB712DE42112}">
      <dgm:prSet/>
      <dgm:spPr/>
      <dgm:t>
        <a:bodyPr/>
        <a:lstStyle/>
        <a:p>
          <a:endParaRPr lang="ru-RU"/>
        </a:p>
      </dgm:t>
    </dgm:pt>
    <dgm:pt modelId="{F49F2271-4261-49FD-9FFE-8A809877DC74}" type="pres">
      <dgm:prSet presAssocID="{A7DA1294-08AE-4CBB-B4C3-2D35F5291F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446DD8-64CD-4790-8ED8-878171FDF2AD}" type="pres">
      <dgm:prSet presAssocID="{4E2A9D07-E3AD-487D-9DDF-CD966993DEDB}" presName="composite" presStyleCnt="0"/>
      <dgm:spPr/>
    </dgm:pt>
    <dgm:pt modelId="{9324E752-A68A-4412-8EF0-0EF0D9F8C7D3}" type="pres">
      <dgm:prSet presAssocID="{4E2A9D07-E3AD-487D-9DDF-CD966993DED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C3A25-6929-4879-932E-27D04B01743C}" type="pres">
      <dgm:prSet presAssocID="{4E2A9D07-E3AD-487D-9DDF-CD966993DEDB}" presName="descendantText" presStyleLbl="alignAcc1" presStyleIdx="0" presStyleCnt="3" custScaleY="125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C4E4D-A78F-4CB8-A872-0168197C3DB3}" type="pres">
      <dgm:prSet presAssocID="{29AAB741-8647-488F-8966-90D73A78487E}" presName="sp" presStyleCnt="0"/>
      <dgm:spPr/>
    </dgm:pt>
    <dgm:pt modelId="{80DAA550-B783-462E-B13E-8F337104A988}" type="pres">
      <dgm:prSet presAssocID="{E3622BFE-5BD9-4D9A-8F2B-18795E5CDAB4}" presName="composite" presStyleCnt="0"/>
      <dgm:spPr/>
    </dgm:pt>
    <dgm:pt modelId="{1D89CAC0-4DDA-4536-8ABF-45437CBC87F0}" type="pres">
      <dgm:prSet presAssocID="{E3622BFE-5BD9-4D9A-8F2B-18795E5CDAB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87835-FD9D-4519-9482-7C411BFDFAC4}" type="pres">
      <dgm:prSet presAssocID="{E3622BFE-5BD9-4D9A-8F2B-18795E5CDAB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C3D1D-0336-4EA2-845B-1B1B647526E2}" type="pres">
      <dgm:prSet presAssocID="{FE663ECC-67B3-445B-BD9A-E3DF57F356C2}" presName="sp" presStyleCnt="0"/>
      <dgm:spPr/>
    </dgm:pt>
    <dgm:pt modelId="{52049C2D-3E7A-46F8-AA43-1D3368BE1708}" type="pres">
      <dgm:prSet presAssocID="{EDF2AB83-44A0-4C11-B5BC-6659C9F3E4DC}" presName="composite" presStyleCnt="0"/>
      <dgm:spPr/>
    </dgm:pt>
    <dgm:pt modelId="{87FD7D73-671E-490D-9DAE-6F19DBA0F0A9}" type="pres">
      <dgm:prSet presAssocID="{EDF2AB83-44A0-4C11-B5BC-6659C9F3E4D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05B19-7B65-42F9-8685-3C194D137467}" type="pres">
      <dgm:prSet presAssocID="{EDF2AB83-44A0-4C11-B5BC-6659C9F3E4D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23171B-2D0C-4586-9FC6-3B762D93D38E}" type="presOf" srcId="{1EC7525D-965C-4A9A-99FD-617421261464}" destId="{A6187835-FD9D-4519-9482-7C411BFDFAC4}" srcOrd="0" destOrd="1" presId="urn:microsoft.com/office/officeart/2005/8/layout/chevron2"/>
    <dgm:cxn modelId="{CFC51D1F-4F4D-44B3-87EB-E4556775AEE3}" srcId="{EDF2AB83-44A0-4C11-B5BC-6659C9F3E4DC}" destId="{019D7202-E8B5-484B-BE1B-BAC2DB673566}" srcOrd="0" destOrd="0" parTransId="{1592009C-C0EC-4D8E-B1D4-B2239F64A74E}" sibTransId="{7DEE0D65-7EC1-48B8-A4AF-AA125B27ABD4}"/>
    <dgm:cxn modelId="{ED2EACE3-E0B9-4F3B-8C74-FFD57E86E76A}" type="presOf" srcId="{4E2A9D07-E3AD-487D-9DDF-CD966993DEDB}" destId="{9324E752-A68A-4412-8EF0-0EF0D9F8C7D3}" srcOrd="0" destOrd="0" presId="urn:microsoft.com/office/officeart/2005/8/layout/chevron2"/>
    <dgm:cxn modelId="{48F97E7E-FFA8-40EA-9A50-831815F1BB9B}" srcId="{A7DA1294-08AE-4CBB-B4C3-2D35F5291F06}" destId="{4E2A9D07-E3AD-487D-9DDF-CD966993DEDB}" srcOrd="0" destOrd="0" parTransId="{0690D9DF-B2F9-419F-8CF2-4399052E7EC1}" sibTransId="{29AAB741-8647-488F-8966-90D73A78487E}"/>
    <dgm:cxn modelId="{8FD17A50-B432-47D9-9BB4-AA6257530718}" type="presOf" srcId="{23E4B4B3-3F4A-4F90-B9A3-EB6628B10B2E}" destId="{DAC05B19-7B65-42F9-8685-3C194D137467}" srcOrd="0" destOrd="1" presId="urn:microsoft.com/office/officeart/2005/8/layout/chevron2"/>
    <dgm:cxn modelId="{86BFD08B-357A-414E-B873-F90B05040E30}" type="presOf" srcId="{EDF2AB83-44A0-4C11-B5BC-6659C9F3E4DC}" destId="{87FD7D73-671E-490D-9DAE-6F19DBA0F0A9}" srcOrd="0" destOrd="0" presId="urn:microsoft.com/office/officeart/2005/8/layout/chevron2"/>
    <dgm:cxn modelId="{BDBAE271-5695-4618-9BC7-882A81AB218D}" type="presOf" srcId="{960B8A75-BCDA-45D0-880C-4CC7B1485620}" destId="{A39C3A25-6929-4879-932E-27D04B01743C}" srcOrd="0" destOrd="1" presId="urn:microsoft.com/office/officeart/2005/8/layout/chevron2"/>
    <dgm:cxn modelId="{68170C23-A049-47C3-8C9C-80343A9D7E14}" srcId="{4E2A9D07-E3AD-487D-9DDF-CD966993DEDB}" destId="{4AA6743B-1C0C-48C8-A2B4-F15290AC7775}" srcOrd="0" destOrd="0" parTransId="{685C91DD-6F80-4B6B-AD11-C81BEC43D4AD}" sibTransId="{0CC64364-DBA4-45D1-A7EF-5C220E441941}"/>
    <dgm:cxn modelId="{971E976B-BB70-4BBE-B0E8-C26A1EF7617E}" type="presOf" srcId="{4AA6743B-1C0C-48C8-A2B4-F15290AC7775}" destId="{A39C3A25-6929-4879-932E-27D04B01743C}" srcOrd="0" destOrd="0" presId="urn:microsoft.com/office/officeart/2005/8/layout/chevron2"/>
    <dgm:cxn modelId="{CF4AFF03-19EC-42E7-A69D-6E0A71E3EF75}" srcId="{E3622BFE-5BD9-4D9A-8F2B-18795E5CDAB4}" destId="{1EC7525D-965C-4A9A-99FD-617421261464}" srcOrd="1" destOrd="0" parTransId="{07A81A67-3A67-49C4-AB17-057C625320FC}" sibTransId="{D0BC2B25-2A7E-427D-AC8D-772BFE668093}"/>
    <dgm:cxn modelId="{7F3908A5-3B19-45E6-A13A-CCAE71859E1B}" srcId="{A7DA1294-08AE-4CBB-B4C3-2D35F5291F06}" destId="{EDF2AB83-44A0-4C11-B5BC-6659C9F3E4DC}" srcOrd="2" destOrd="0" parTransId="{E9408DAE-CB24-41AE-98EB-C17E29673121}" sibTransId="{5978FEBA-591C-4AFD-B17F-0651DDBE63E0}"/>
    <dgm:cxn modelId="{602D84D3-2696-415A-AD16-15C5A835906B}" type="presOf" srcId="{E3622BFE-5BD9-4D9A-8F2B-18795E5CDAB4}" destId="{1D89CAC0-4DDA-4536-8ABF-45437CBC87F0}" srcOrd="0" destOrd="0" presId="urn:microsoft.com/office/officeart/2005/8/layout/chevron2"/>
    <dgm:cxn modelId="{4D2DA140-7965-47A3-A8CD-20EBDE3799A1}" srcId="{E3622BFE-5BD9-4D9A-8F2B-18795E5CDAB4}" destId="{5EF59503-40C0-45B2-8852-DC08FC45935E}" srcOrd="0" destOrd="0" parTransId="{21AC1BBC-2245-49DA-B4A4-5BC90185C145}" sibTransId="{A151A68B-F76D-4703-BAFE-1D701F3B0243}"/>
    <dgm:cxn modelId="{9D855B4A-98B8-4BB9-BC0B-1F374C2BDA71}" srcId="{4E2A9D07-E3AD-487D-9DDF-CD966993DEDB}" destId="{960B8A75-BCDA-45D0-880C-4CC7B1485620}" srcOrd="1" destOrd="0" parTransId="{0230331B-163A-4D18-9635-45822389950C}" sibTransId="{2D9E4288-33DF-4D18-A61B-C2D8DB749144}"/>
    <dgm:cxn modelId="{F064B952-E21B-4595-8C82-D6F3030DA7E1}" srcId="{A7DA1294-08AE-4CBB-B4C3-2D35F5291F06}" destId="{E3622BFE-5BD9-4D9A-8F2B-18795E5CDAB4}" srcOrd="1" destOrd="0" parTransId="{8BFD4739-568B-480F-9342-DF23A81B2857}" sibTransId="{FE663ECC-67B3-445B-BD9A-E3DF57F356C2}"/>
    <dgm:cxn modelId="{359814B5-A323-49D4-9362-35D928F6CC5C}" type="presOf" srcId="{5EF59503-40C0-45B2-8852-DC08FC45935E}" destId="{A6187835-FD9D-4519-9482-7C411BFDFAC4}" srcOrd="0" destOrd="0" presId="urn:microsoft.com/office/officeart/2005/8/layout/chevron2"/>
    <dgm:cxn modelId="{0E380A0F-11FC-4431-A751-48F61B1D6351}" type="presOf" srcId="{A7DA1294-08AE-4CBB-B4C3-2D35F5291F06}" destId="{F49F2271-4261-49FD-9FFE-8A809877DC74}" srcOrd="0" destOrd="0" presId="urn:microsoft.com/office/officeart/2005/8/layout/chevron2"/>
    <dgm:cxn modelId="{FE28474E-455A-4961-A605-22A3A7881EF0}" type="presOf" srcId="{019D7202-E8B5-484B-BE1B-BAC2DB673566}" destId="{DAC05B19-7B65-42F9-8685-3C194D137467}" srcOrd="0" destOrd="0" presId="urn:microsoft.com/office/officeart/2005/8/layout/chevron2"/>
    <dgm:cxn modelId="{F8E9FAA1-701D-4E49-B304-EB712DE42112}" srcId="{EDF2AB83-44A0-4C11-B5BC-6659C9F3E4DC}" destId="{23E4B4B3-3F4A-4F90-B9A3-EB6628B10B2E}" srcOrd="1" destOrd="0" parTransId="{4F101FBD-4A1E-41A1-9912-D4CDDF09030A}" sibTransId="{1A4F3868-76E4-46A4-B8B2-D92331430C61}"/>
    <dgm:cxn modelId="{ED64B7DC-9B83-4A92-8229-91D7C4779C7B}" type="presParOf" srcId="{F49F2271-4261-49FD-9FFE-8A809877DC74}" destId="{0C446DD8-64CD-4790-8ED8-878171FDF2AD}" srcOrd="0" destOrd="0" presId="urn:microsoft.com/office/officeart/2005/8/layout/chevron2"/>
    <dgm:cxn modelId="{198A9970-A48E-40D8-938A-5DF548EB95F6}" type="presParOf" srcId="{0C446DD8-64CD-4790-8ED8-878171FDF2AD}" destId="{9324E752-A68A-4412-8EF0-0EF0D9F8C7D3}" srcOrd="0" destOrd="0" presId="urn:microsoft.com/office/officeart/2005/8/layout/chevron2"/>
    <dgm:cxn modelId="{09E73B14-E351-46A4-B845-B8819366EF05}" type="presParOf" srcId="{0C446DD8-64CD-4790-8ED8-878171FDF2AD}" destId="{A39C3A25-6929-4879-932E-27D04B01743C}" srcOrd="1" destOrd="0" presId="urn:microsoft.com/office/officeart/2005/8/layout/chevron2"/>
    <dgm:cxn modelId="{CB59D666-6E6D-4684-BA14-3BA93C432502}" type="presParOf" srcId="{F49F2271-4261-49FD-9FFE-8A809877DC74}" destId="{084C4E4D-A78F-4CB8-A872-0168197C3DB3}" srcOrd="1" destOrd="0" presId="urn:microsoft.com/office/officeart/2005/8/layout/chevron2"/>
    <dgm:cxn modelId="{7006BEA2-FD0F-4E49-A2A5-D7C37DE28ED1}" type="presParOf" srcId="{F49F2271-4261-49FD-9FFE-8A809877DC74}" destId="{80DAA550-B783-462E-B13E-8F337104A988}" srcOrd="2" destOrd="0" presId="urn:microsoft.com/office/officeart/2005/8/layout/chevron2"/>
    <dgm:cxn modelId="{5F10C889-3232-4092-8080-BA1A07503647}" type="presParOf" srcId="{80DAA550-B783-462E-B13E-8F337104A988}" destId="{1D89CAC0-4DDA-4536-8ABF-45437CBC87F0}" srcOrd="0" destOrd="0" presId="urn:microsoft.com/office/officeart/2005/8/layout/chevron2"/>
    <dgm:cxn modelId="{281C5B8A-D9F0-45DB-AB51-590130B24F52}" type="presParOf" srcId="{80DAA550-B783-462E-B13E-8F337104A988}" destId="{A6187835-FD9D-4519-9482-7C411BFDFAC4}" srcOrd="1" destOrd="0" presId="urn:microsoft.com/office/officeart/2005/8/layout/chevron2"/>
    <dgm:cxn modelId="{1682C70F-AD49-41FD-AA53-3A0D69913A96}" type="presParOf" srcId="{F49F2271-4261-49FD-9FFE-8A809877DC74}" destId="{E8DC3D1D-0336-4EA2-845B-1B1B647526E2}" srcOrd="3" destOrd="0" presId="urn:microsoft.com/office/officeart/2005/8/layout/chevron2"/>
    <dgm:cxn modelId="{AA3BAF16-0AE5-469B-8B40-85CEFDC7A338}" type="presParOf" srcId="{F49F2271-4261-49FD-9FFE-8A809877DC74}" destId="{52049C2D-3E7A-46F8-AA43-1D3368BE1708}" srcOrd="4" destOrd="0" presId="urn:microsoft.com/office/officeart/2005/8/layout/chevron2"/>
    <dgm:cxn modelId="{31999425-E3B7-4F06-924C-E9F91F4BD4A2}" type="presParOf" srcId="{52049C2D-3E7A-46F8-AA43-1D3368BE1708}" destId="{87FD7D73-671E-490D-9DAE-6F19DBA0F0A9}" srcOrd="0" destOrd="0" presId="urn:microsoft.com/office/officeart/2005/8/layout/chevron2"/>
    <dgm:cxn modelId="{F3EB7F1A-9B3A-451D-B759-68586A6E2AE9}" type="presParOf" srcId="{52049C2D-3E7A-46F8-AA43-1D3368BE1708}" destId="{DAC05B19-7B65-42F9-8685-3C194D1374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F505A1-4AB6-4AF1-B1D1-75E1C64472B6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876A02-3475-49ED-8464-F822DF53B11C}">
      <dgm:prSet phldrT="[Текст]"/>
      <dgm:spPr/>
      <dgm:t>
        <a:bodyPr/>
        <a:lstStyle/>
        <a:p>
          <a:r>
            <a:rPr lang="kk-KZ" dirty="0" smtClean="0"/>
            <a:t>Кейнстің ұсыныстарын іске асыру үшін ХХ ғ. 30- шы жылдары Англияда “Елді экономикалық дамытудың  ұлттық кеңесі құрылды”. </a:t>
          </a:r>
          <a:endParaRPr lang="ru-RU" dirty="0"/>
        </a:p>
      </dgm:t>
    </dgm:pt>
    <dgm:pt modelId="{A43B36B7-1B04-4C17-AC73-AF49E96E0D5E}" type="parTrans" cxnId="{FC8B072C-8E1E-4B4D-81A9-BE173BDB691F}">
      <dgm:prSet/>
      <dgm:spPr/>
      <dgm:t>
        <a:bodyPr/>
        <a:lstStyle/>
        <a:p>
          <a:endParaRPr lang="ru-RU"/>
        </a:p>
      </dgm:t>
    </dgm:pt>
    <dgm:pt modelId="{4FD63DC9-2DCB-4E3E-ACAF-0AFEC65FF5E6}" type="sibTrans" cxnId="{FC8B072C-8E1E-4B4D-81A9-BE173BDB691F}">
      <dgm:prSet/>
      <dgm:spPr/>
      <dgm:t>
        <a:bodyPr/>
        <a:lstStyle/>
        <a:p>
          <a:endParaRPr lang="ru-RU"/>
        </a:p>
      </dgm:t>
    </dgm:pt>
    <dgm:pt modelId="{608F4A9E-157D-4B3F-B978-D28892A54D6E}">
      <dgm:prSet phldrT="[Текст]"/>
      <dgm:spPr/>
      <dgm:t>
        <a:bodyPr/>
        <a:lstStyle/>
        <a:p>
          <a:r>
            <a:rPr lang="kk-KZ" dirty="0" smtClean="0"/>
            <a:t>Мақсаты, экономикалық және әлеуметтік бағдарлама жасап, қандай өндіріс салалары мемлекеттік қолдауды керек етеді деген сұраққа  жауап беру</a:t>
          </a:r>
          <a:endParaRPr lang="ru-RU" dirty="0"/>
        </a:p>
      </dgm:t>
    </dgm:pt>
    <dgm:pt modelId="{9EA58311-524D-4F57-860B-06A4D0536E55}" type="parTrans" cxnId="{4A09F166-37AB-4590-809C-0940C6C1666B}">
      <dgm:prSet/>
      <dgm:spPr/>
      <dgm:t>
        <a:bodyPr/>
        <a:lstStyle/>
        <a:p>
          <a:endParaRPr lang="ru-RU"/>
        </a:p>
      </dgm:t>
    </dgm:pt>
    <dgm:pt modelId="{868A5C43-2D05-428E-8570-914FAC3AF1D2}" type="sibTrans" cxnId="{4A09F166-37AB-4590-809C-0940C6C1666B}">
      <dgm:prSet/>
      <dgm:spPr/>
      <dgm:t>
        <a:bodyPr/>
        <a:lstStyle/>
        <a:p>
          <a:endParaRPr lang="ru-RU"/>
        </a:p>
      </dgm:t>
    </dgm:pt>
    <dgm:pt modelId="{DD5661DB-42E1-457D-A13B-B0C0D09F3595}">
      <dgm:prSet phldrT="[Текст]"/>
      <dgm:spPr/>
      <dgm:t>
        <a:bodyPr/>
        <a:lstStyle/>
        <a:p>
          <a:r>
            <a:rPr lang="kk-KZ" dirty="0" smtClean="0"/>
            <a:t>,  1944 жылы Англияда “Жұмыс пен қамту саясатының Ақ кітабы”- жарық көрді</a:t>
          </a:r>
          <a:endParaRPr lang="ru-RU" dirty="0"/>
        </a:p>
      </dgm:t>
    </dgm:pt>
    <dgm:pt modelId="{90AD7AC4-8070-4BF3-82F7-97870A0A764D}" type="parTrans" cxnId="{C0AC3B61-13BA-4750-9422-D766222727C4}">
      <dgm:prSet/>
      <dgm:spPr/>
      <dgm:t>
        <a:bodyPr/>
        <a:lstStyle/>
        <a:p>
          <a:endParaRPr lang="ru-RU"/>
        </a:p>
      </dgm:t>
    </dgm:pt>
    <dgm:pt modelId="{8B24FC90-B4F9-4DA3-9C3C-DDEE28EED04E}" type="sibTrans" cxnId="{C0AC3B61-13BA-4750-9422-D766222727C4}">
      <dgm:prSet/>
      <dgm:spPr/>
      <dgm:t>
        <a:bodyPr/>
        <a:lstStyle/>
        <a:p>
          <a:endParaRPr lang="ru-RU"/>
        </a:p>
      </dgm:t>
    </dgm:pt>
    <dgm:pt modelId="{952393E1-42CD-43E3-908A-C20B4FA3B48D}" type="pres">
      <dgm:prSet presAssocID="{47F505A1-4AB6-4AF1-B1D1-75E1C64472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284928-F51F-4C79-B1BF-35F2240F908C}" type="pres">
      <dgm:prSet presAssocID="{DD5661DB-42E1-457D-A13B-B0C0D09F3595}" presName="boxAndChildren" presStyleCnt="0"/>
      <dgm:spPr/>
    </dgm:pt>
    <dgm:pt modelId="{1BBD20BB-6B52-499B-9F5A-11B19FFD78AB}" type="pres">
      <dgm:prSet presAssocID="{DD5661DB-42E1-457D-A13B-B0C0D09F3595}" presName="parentTextBox" presStyleLbl="node1" presStyleIdx="0" presStyleCnt="3"/>
      <dgm:spPr/>
      <dgm:t>
        <a:bodyPr/>
        <a:lstStyle/>
        <a:p>
          <a:endParaRPr lang="ru-RU"/>
        </a:p>
      </dgm:t>
    </dgm:pt>
    <dgm:pt modelId="{142CE7E1-2DB6-44C2-A5DC-2B22E69A2EFA}" type="pres">
      <dgm:prSet presAssocID="{868A5C43-2D05-428E-8570-914FAC3AF1D2}" presName="sp" presStyleCnt="0"/>
      <dgm:spPr/>
    </dgm:pt>
    <dgm:pt modelId="{4E3A8DAF-79A7-4567-9C1E-9AB68F83A7E4}" type="pres">
      <dgm:prSet presAssocID="{608F4A9E-157D-4B3F-B978-D28892A54D6E}" presName="arrowAndChildren" presStyleCnt="0"/>
      <dgm:spPr/>
    </dgm:pt>
    <dgm:pt modelId="{FB318877-AA1D-4154-AEB2-782E4EA293CA}" type="pres">
      <dgm:prSet presAssocID="{608F4A9E-157D-4B3F-B978-D28892A54D6E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A48CD758-F470-4479-A095-997786C1D366}" type="pres">
      <dgm:prSet presAssocID="{4FD63DC9-2DCB-4E3E-ACAF-0AFEC65FF5E6}" presName="sp" presStyleCnt="0"/>
      <dgm:spPr/>
    </dgm:pt>
    <dgm:pt modelId="{A7F25C1A-9D57-41AA-8B38-59A029853061}" type="pres">
      <dgm:prSet presAssocID="{9D876A02-3475-49ED-8464-F822DF53B11C}" presName="arrowAndChildren" presStyleCnt="0"/>
      <dgm:spPr/>
    </dgm:pt>
    <dgm:pt modelId="{CF2C3E48-B506-4938-8589-D78B95117D2C}" type="pres">
      <dgm:prSet presAssocID="{9D876A02-3475-49ED-8464-F822DF53B11C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FC8B072C-8E1E-4B4D-81A9-BE173BDB691F}" srcId="{47F505A1-4AB6-4AF1-B1D1-75E1C64472B6}" destId="{9D876A02-3475-49ED-8464-F822DF53B11C}" srcOrd="0" destOrd="0" parTransId="{A43B36B7-1B04-4C17-AC73-AF49E96E0D5E}" sibTransId="{4FD63DC9-2DCB-4E3E-ACAF-0AFEC65FF5E6}"/>
    <dgm:cxn modelId="{2C000E6B-FB00-4F53-A43C-ED9B0DB63920}" type="presOf" srcId="{9D876A02-3475-49ED-8464-F822DF53B11C}" destId="{CF2C3E48-B506-4938-8589-D78B95117D2C}" srcOrd="0" destOrd="0" presId="urn:microsoft.com/office/officeart/2005/8/layout/process4"/>
    <dgm:cxn modelId="{4A09F166-37AB-4590-809C-0940C6C1666B}" srcId="{47F505A1-4AB6-4AF1-B1D1-75E1C64472B6}" destId="{608F4A9E-157D-4B3F-B978-D28892A54D6E}" srcOrd="1" destOrd="0" parTransId="{9EA58311-524D-4F57-860B-06A4D0536E55}" sibTransId="{868A5C43-2D05-428E-8570-914FAC3AF1D2}"/>
    <dgm:cxn modelId="{E429B269-C71A-4DF4-8F8B-DA59D743C312}" type="presOf" srcId="{47F505A1-4AB6-4AF1-B1D1-75E1C64472B6}" destId="{952393E1-42CD-43E3-908A-C20B4FA3B48D}" srcOrd="0" destOrd="0" presId="urn:microsoft.com/office/officeart/2005/8/layout/process4"/>
    <dgm:cxn modelId="{C0AC3B61-13BA-4750-9422-D766222727C4}" srcId="{47F505A1-4AB6-4AF1-B1D1-75E1C64472B6}" destId="{DD5661DB-42E1-457D-A13B-B0C0D09F3595}" srcOrd="2" destOrd="0" parTransId="{90AD7AC4-8070-4BF3-82F7-97870A0A764D}" sibTransId="{8B24FC90-B4F9-4DA3-9C3C-DDEE28EED04E}"/>
    <dgm:cxn modelId="{A7BF7FD7-A9E3-47E0-892B-5A3EC72F36CA}" type="presOf" srcId="{608F4A9E-157D-4B3F-B978-D28892A54D6E}" destId="{FB318877-AA1D-4154-AEB2-782E4EA293CA}" srcOrd="0" destOrd="0" presId="urn:microsoft.com/office/officeart/2005/8/layout/process4"/>
    <dgm:cxn modelId="{5969BAFC-A400-4DCC-8296-2A29EFE7D7BB}" type="presOf" srcId="{DD5661DB-42E1-457D-A13B-B0C0D09F3595}" destId="{1BBD20BB-6B52-499B-9F5A-11B19FFD78AB}" srcOrd="0" destOrd="0" presId="urn:microsoft.com/office/officeart/2005/8/layout/process4"/>
    <dgm:cxn modelId="{451B1259-26C3-4A09-BB90-738DBDCC6E3D}" type="presParOf" srcId="{952393E1-42CD-43E3-908A-C20B4FA3B48D}" destId="{28284928-F51F-4C79-B1BF-35F2240F908C}" srcOrd="0" destOrd="0" presId="urn:microsoft.com/office/officeart/2005/8/layout/process4"/>
    <dgm:cxn modelId="{EBDB6D8E-0A83-4B70-9EBA-94166FEA0BEA}" type="presParOf" srcId="{28284928-F51F-4C79-B1BF-35F2240F908C}" destId="{1BBD20BB-6B52-499B-9F5A-11B19FFD78AB}" srcOrd="0" destOrd="0" presId="urn:microsoft.com/office/officeart/2005/8/layout/process4"/>
    <dgm:cxn modelId="{602B5DCE-B3E3-45D6-A19C-93E8EDB022FA}" type="presParOf" srcId="{952393E1-42CD-43E3-908A-C20B4FA3B48D}" destId="{142CE7E1-2DB6-44C2-A5DC-2B22E69A2EFA}" srcOrd="1" destOrd="0" presId="urn:microsoft.com/office/officeart/2005/8/layout/process4"/>
    <dgm:cxn modelId="{8ACA39C3-06EE-4691-9DC1-E394EE7AC1B7}" type="presParOf" srcId="{952393E1-42CD-43E3-908A-C20B4FA3B48D}" destId="{4E3A8DAF-79A7-4567-9C1E-9AB68F83A7E4}" srcOrd="2" destOrd="0" presId="urn:microsoft.com/office/officeart/2005/8/layout/process4"/>
    <dgm:cxn modelId="{3949ECAF-F7B9-4323-AC55-61A7BE147D3B}" type="presParOf" srcId="{4E3A8DAF-79A7-4567-9C1E-9AB68F83A7E4}" destId="{FB318877-AA1D-4154-AEB2-782E4EA293CA}" srcOrd="0" destOrd="0" presId="urn:microsoft.com/office/officeart/2005/8/layout/process4"/>
    <dgm:cxn modelId="{7FB040E9-90A7-46A7-A3F7-AB9C1DBEEE70}" type="presParOf" srcId="{952393E1-42CD-43E3-908A-C20B4FA3B48D}" destId="{A48CD758-F470-4479-A095-997786C1D366}" srcOrd="3" destOrd="0" presId="urn:microsoft.com/office/officeart/2005/8/layout/process4"/>
    <dgm:cxn modelId="{46F9236C-B625-4C72-A1B1-78073F6A8918}" type="presParOf" srcId="{952393E1-42CD-43E3-908A-C20B4FA3B48D}" destId="{A7F25C1A-9D57-41AA-8B38-59A029853061}" srcOrd="4" destOrd="0" presId="urn:microsoft.com/office/officeart/2005/8/layout/process4"/>
    <dgm:cxn modelId="{0669656F-FC30-441E-8797-A1816228A13C}" type="presParOf" srcId="{A7F25C1A-9D57-41AA-8B38-59A029853061}" destId="{CF2C3E48-B506-4938-8589-D78B95117D2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0F9EED-A63A-4717-B128-7453147C8978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22298E-52F4-4EF8-A2E0-B8249767EFAC}">
      <dgm:prSet phldrT="[Текст]" custT="1"/>
      <dgm:spPr/>
      <dgm:t>
        <a:bodyPr/>
        <a:lstStyle/>
        <a:p>
          <a:pPr rtl="0"/>
          <a:r>
            <a: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инвенстиция мультиплиаторының идеялары;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E3BEADC-EC21-4A80-A471-9DCDB68C38FD}" type="parTrans" cxnId="{9AA9352E-6AA2-4173-A168-FB0BF699B4B6}">
      <dgm:prSet/>
      <dgm:spPr/>
      <dgm:t>
        <a:bodyPr/>
        <a:lstStyle/>
        <a:p>
          <a:endParaRPr lang="ru-RU"/>
        </a:p>
      </dgm:t>
    </dgm:pt>
    <dgm:pt modelId="{0A22ECE8-1C87-4E93-AD35-06691191BC32}" type="sibTrans" cxnId="{9AA9352E-6AA2-4173-A168-FB0BF699B4B6}">
      <dgm:prSet/>
      <dgm:spPr/>
      <dgm:t>
        <a:bodyPr/>
        <a:lstStyle/>
        <a:p>
          <a:endParaRPr lang="ru-RU"/>
        </a:p>
      </dgm:t>
    </dgm:pt>
    <dgm:pt modelId="{583C3898-5010-4ADF-9295-DB179309FD2D}">
      <dgm:prSet phldrT="[Текст]" custT="1"/>
      <dgm:spPr/>
      <dgm:t>
        <a:bodyPr/>
        <a:lstStyle/>
        <a:p>
          <a:pPr rtl="0"/>
          <a:r>
            <a: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0D5489B-59EB-4E96-9A0B-D35D189BCEE1}" type="parTrans" cxnId="{AC5A8F5C-C7BC-42D0-8FFF-9C70170724BA}">
      <dgm:prSet/>
      <dgm:spPr/>
      <dgm:t>
        <a:bodyPr/>
        <a:lstStyle/>
        <a:p>
          <a:endParaRPr lang="ru-RU"/>
        </a:p>
      </dgm:t>
    </dgm:pt>
    <dgm:pt modelId="{A8B0EFC0-0774-4075-AF78-DB2B775E4245}" type="sibTrans" cxnId="{AC5A8F5C-C7BC-42D0-8FFF-9C70170724BA}">
      <dgm:prSet/>
      <dgm:spPr/>
      <dgm:t>
        <a:bodyPr/>
        <a:lstStyle/>
        <a:p>
          <a:endParaRPr lang="ru-RU"/>
        </a:p>
      </dgm:t>
    </dgm:pt>
    <dgm:pt modelId="{49122F98-6345-40C2-9FA6-83C89790B87F}">
      <dgm:prSet custT="1"/>
      <dgm:spPr/>
      <dgm:t>
        <a:bodyPr/>
        <a:lstStyle/>
        <a:p>
          <a:r>
            <a: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бағаны талдаудан нақты өнімді (продуктыны) практикалық талдауға көшу;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30F1750-2EAA-45BD-8099-5A01DD8A9D38}" type="parTrans" cxnId="{FDDF1D07-E20E-4C75-9AE4-3111EC8A99E4}">
      <dgm:prSet/>
      <dgm:spPr/>
      <dgm:t>
        <a:bodyPr/>
        <a:lstStyle/>
        <a:p>
          <a:endParaRPr lang="ru-RU"/>
        </a:p>
      </dgm:t>
    </dgm:pt>
    <dgm:pt modelId="{3FE3C7BC-C6F9-46EF-B1F0-909089FEDCB9}" type="sibTrans" cxnId="{FDDF1D07-E20E-4C75-9AE4-3111EC8A99E4}">
      <dgm:prSet/>
      <dgm:spPr/>
      <dgm:t>
        <a:bodyPr/>
        <a:lstStyle/>
        <a:p>
          <a:endParaRPr lang="ru-RU"/>
        </a:p>
      </dgm:t>
    </dgm:pt>
    <dgm:pt modelId="{029C09E3-21FB-4656-AA98-C2344F6603C4}">
      <dgm:prSet custT="1"/>
      <dgm:spPr/>
      <dgm:t>
        <a:bodyPr/>
        <a:lstStyle/>
        <a:p>
          <a:r>
            <a:rPr kumimoji="0" lang="kk-KZ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өндіріс көлемімен табыс деңгейінің өзгеруіне қарағанда, пайыз нормасының, жинақтаумен инвестицияға әсерінің тіпті аздығынан пайыз нормасына жаңа көзқарас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ED2DCF2-6570-4C98-B11B-93B1F8322DB2}" type="parTrans" cxnId="{0B8BFED6-7168-46B7-9DA5-CE4257F695DC}">
      <dgm:prSet/>
      <dgm:spPr/>
      <dgm:t>
        <a:bodyPr/>
        <a:lstStyle/>
        <a:p>
          <a:endParaRPr lang="ru-RU"/>
        </a:p>
      </dgm:t>
    </dgm:pt>
    <dgm:pt modelId="{B30E6B56-E73D-4C7F-AC11-13021FE678A1}" type="sibTrans" cxnId="{0B8BFED6-7168-46B7-9DA5-CE4257F695DC}">
      <dgm:prSet/>
      <dgm:spPr/>
      <dgm:t>
        <a:bodyPr/>
        <a:lstStyle/>
        <a:p>
          <a:endParaRPr lang="ru-RU"/>
        </a:p>
      </dgm:t>
    </dgm:pt>
    <dgm:pt modelId="{F0A55FA3-50D4-4A10-9324-35BA8A2B3085}">
      <dgm:prSet custT="1"/>
      <dgm:spPr/>
      <dgm:t>
        <a:bodyPr/>
        <a:lstStyle/>
        <a:p>
          <a:pPr rtl="0"/>
          <a:r>
            <a: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қазірғі капиталистік экономиканың өзін-өзі реттеу мүмкіндігін, әсіресе жұмыспен қамтудың жоқтық тезисін кіргізуі;</a:t>
          </a:r>
          <a:endParaRPr kumimoji="0" lang="ru-RU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88C9659-0219-4B22-8D1E-A81191255CFD}" type="parTrans" cxnId="{59229502-5555-4A08-BC18-44455F0BD246}">
      <dgm:prSet/>
      <dgm:spPr/>
      <dgm:t>
        <a:bodyPr/>
        <a:lstStyle/>
        <a:p>
          <a:endParaRPr lang="ru-RU"/>
        </a:p>
      </dgm:t>
    </dgm:pt>
    <dgm:pt modelId="{9600AE33-1390-4A6C-BE51-6D3F09103FF2}" type="sibTrans" cxnId="{59229502-5555-4A08-BC18-44455F0BD246}">
      <dgm:prSet/>
      <dgm:spPr/>
      <dgm:t>
        <a:bodyPr/>
        <a:lstStyle/>
        <a:p>
          <a:endParaRPr lang="ru-RU"/>
        </a:p>
      </dgm:t>
    </dgm:pt>
    <dgm:pt modelId="{AA789E83-FEB5-4764-90F6-E9F107EDA6EA}">
      <dgm:prSet custT="1"/>
      <dgm:spPr/>
      <dgm:t>
        <a:bodyPr/>
        <a:lstStyle/>
        <a:p>
          <a:pPr rtl="0"/>
          <a:r>
            <a: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kumimoji="0" lang="kk-KZ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BDD4E556-3799-472B-B1C9-1C5D50ACA895}" type="parTrans" cxnId="{6EF66708-FAF2-4007-894E-9573743CD07A}">
      <dgm:prSet/>
      <dgm:spPr/>
      <dgm:t>
        <a:bodyPr/>
        <a:lstStyle/>
        <a:p>
          <a:endParaRPr lang="ru-RU"/>
        </a:p>
      </dgm:t>
    </dgm:pt>
    <dgm:pt modelId="{7DBB3DCE-4062-4634-B5DC-F3F77DFF4719}" type="sibTrans" cxnId="{6EF66708-FAF2-4007-894E-9573743CD07A}">
      <dgm:prSet/>
      <dgm:spPr/>
      <dgm:t>
        <a:bodyPr/>
        <a:lstStyle/>
        <a:p>
          <a:endParaRPr lang="ru-RU"/>
        </a:p>
      </dgm:t>
    </dgm:pt>
    <dgm:pt modelId="{70B731FD-21B5-42F7-9BE2-DC19E23CC9DD}" type="pres">
      <dgm:prSet presAssocID="{E50F9EED-A63A-4717-B128-7453147C89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BC4CAD-617B-4920-B76A-D4CC6877461A}" type="pres">
      <dgm:prSet presAssocID="{1A22298E-52F4-4EF8-A2E0-B8249767EFA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576C4-5781-4726-90C9-98F93F32F0E4}" type="pres">
      <dgm:prSet presAssocID="{0A22ECE8-1C87-4E93-AD35-06691191BC32}" presName="sibTrans" presStyleCnt="0"/>
      <dgm:spPr/>
    </dgm:pt>
    <dgm:pt modelId="{8142D9AA-3EC1-49CC-A5A0-7EE0B6D1B2F6}" type="pres">
      <dgm:prSet presAssocID="{49122F98-6345-40C2-9FA6-83C89790B87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809C0-4656-4ADA-9F6D-1A3F51D9FA27}" type="pres">
      <dgm:prSet presAssocID="{3FE3C7BC-C6F9-46EF-B1F0-909089FEDCB9}" presName="sibTrans" presStyleCnt="0"/>
      <dgm:spPr/>
    </dgm:pt>
    <dgm:pt modelId="{7E18533F-9E4E-4D4C-BEE5-21734E3CB574}" type="pres">
      <dgm:prSet presAssocID="{583C3898-5010-4ADF-9295-DB179309FD2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3F7CD-B365-4A29-85CC-A1B1711FCAF1}" type="pres">
      <dgm:prSet presAssocID="{A8B0EFC0-0774-4075-AF78-DB2B775E4245}" presName="sibTrans" presStyleCnt="0"/>
      <dgm:spPr/>
    </dgm:pt>
    <dgm:pt modelId="{64E49C6A-4A92-4187-91BC-F8DA32B77C54}" type="pres">
      <dgm:prSet presAssocID="{F0A55FA3-50D4-4A10-9324-35BA8A2B308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7873BC-0F08-40BE-A3A2-DB52A704D246}" type="pres">
      <dgm:prSet presAssocID="{9600AE33-1390-4A6C-BE51-6D3F09103FF2}" presName="sibTrans" presStyleCnt="0"/>
      <dgm:spPr/>
    </dgm:pt>
    <dgm:pt modelId="{B49A13A3-8E8C-4057-9C5E-BFB33B0847C3}" type="pres">
      <dgm:prSet presAssocID="{029C09E3-21FB-4656-AA98-C2344F6603C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E2A82-9551-41BC-BE49-0835966AFFC4}" type="pres">
      <dgm:prSet presAssocID="{B30E6B56-E73D-4C7F-AC11-13021FE678A1}" presName="sibTrans" presStyleCnt="0"/>
      <dgm:spPr/>
    </dgm:pt>
    <dgm:pt modelId="{FBB419D0-BA5E-4F9B-BA9A-A82670C3B682}" type="pres">
      <dgm:prSet presAssocID="{AA789E83-FEB5-4764-90F6-E9F107EDA6E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596A3D-56B5-4C9D-B7CA-759E032A7818}" type="presOf" srcId="{49122F98-6345-40C2-9FA6-83C89790B87F}" destId="{8142D9AA-3EC1-49CC-A5A0-7EE0B6D1B2F6}" srcOrd="0" destOrd="0" presId="urn:microsoft.com/office/officeart/2005/8/layout/default#1"/>
    <dgm:cxn modelId="{6EF66708-FAF2-4007-894E-9573743CD07A}" srcId="{E50F9EED-A63A-4717-B128-7453147C8978}" destId="{AA789E83-FEB5-4764-90F6-E9F107EDA6EA}" srcOrd="5" destOrd="0" parTransId="{BDD4E556-3799-472B-B1C9-1C5D50ACA895}" sibTransId="{7DBB3DCE-4062-4634-B5DC-F3F77DFF4719}"/>
    <dgm:cxn modelId="{6A8A0ECE-762C-421B-96DE-7BF8E1FA4F40}" type="presOf" srcId="{F0A55FA3-50D4-4A10-9324-35BA8A2B3085}" destId="{64E49C6A-4A92-4187-91BC-F8DA32B77C54}" srcOrd="0" destOrd="0" presId="urn:microsoft.com/office/officeart/2005/8/layout/default#1"/>
    <dgm:cxn modelId="{59229502-5555-4A08-BC18-44455F0BD246}" srcId="{E50F9EED-A63A-4717-B128-7453147C8978}" destId="{F0A55FA3-50D4-4A10-9324-35BA8A2B3085}" srcOrd="3" destOrd="0" parTransId="{888C9659-0219-4B22-8D1E-A81191255CFD}" sibTransId="{9600AE33-1390-4A6C-BE51-6D3F09103FF2}"/>
    <dgm:cxn modelId="{61443B8E-3F93-4DA8-8F90-831F9EA53152}" type="presOf" srcId="{029C09E3-21FB-4656-AA98-C2344F6603C4}" destId="{B49A13A3-8E8C-4057-9C5E-BFB33B0847C3}" srcOrd="0" destOrd="0" presId="urn:microsoft.com/office/officeart/2005/8/layout/default#1"/>
    <dgm:cxn modelId="{C515A159-5CC0-4537-82ED-123B1A75C938}" type="presOf" srcId="{E50F9EED-A63A-4717-B128-7453147C8978}" destId="{70B731FD-21B5-42F7-9BE2-DC19E23CC9DD}" srcOrd="0" destOrd="0" presId="urn:microsoft.com/office/officeart/2005/8/layout/default#1"/>
    <dgm:cxn modelId="{FDDF1D07-E20E-4C75-9AE4-3111EC8A99E4}" srcId="{E50F9EED-A63A-4717-B128-7453147C8978}" destId="{49122F98-6345-40C2-9FA6-83C89790B87F}" srcOrd="1" destOrd="0" parTransId="{430F1750-2EAA-45BD-8099-5A01DD8A9D38}" sibTransId="{3FE3C7BC-C6F9-46EF-B1F0-909089FEDCB9}"/>
    <dgm:cxn modelId="{BD6A1427-ED4A-45FD-A2AA-07D21817E4A4}" type="presOf" srcId="{1A22298E-52F4-4EF8-A2E0-B8249767EFAC}" destId="{55BC4CAD-617B-4920-B76A-D4CC6877461A}" srcOrd="0" destOrd="0" presId="urn:microsoft.com/office/officeart/2005/8/layout/default#1"/>
    <dgm:cxn modelId="{0B8BFED6-7168-46B7-9DA5-CE4257F695DC}" srcId="{E50F9EED-A63A-4717-B128-7453147C8978}" destId="{029C09E3-21FB-4656-AA98-C2344F6603C4}" srcOrd="4" destOrd="0" parTransId="{8ED2DCF2-6570-4C98-B11B-93B1F8322DB2}" sibTransId="{B30E6B56-E73D-4C7F-AC11-13021FE678A1}"/>
    <dgm:cxn modelId="{C39842F7-6EB8-4453-89B6-055AE6F8A8A0}" type="presOf" srcId="{AA789E83-FEB5-4764-90F6-E9F107EDA6EA}" destId="{FBB419D0-BA5E-4F9B-BA9A-A82670C3B682}" srcOrd="0" destOrd="0" presId="urn:microsoft.com/office/officeart/2005/8/layout/default#1"/>
    <dgm:cxn modelId="{AC5A8F5C-C7BC-42D0-8FFF-9C70170724BA}" srcId="{E50F9EED-A63A-4717-B128-7453147C8978}" destId="{583C3898-5010-4ADF-9295-DB179309FD2D}" srcOrd="2" destOrd="0" parTransId="{F0D5489B-59EB-4E96-9A0B-D35D189BCEE1}" sibTransId="{A8B0EFC0-0774-4075-AF78-DB2B775E4245}"/>
    <dgm:cxn modelId="{9AA9352E-6AA2-4173-A168-FB0BF699B4B6}" srcId="{E50F9EED-A63A-4717-B128-7453147C8978}" destId="{1A22298E-52F4-4EF8-A2E0-B8249767EFAC}" srcOrd="0" destOrd="0" parTransId="{2E3BEADC-EC21-4A80-A471-9DCDB68C38FD}" sibTransId="{0A22ECE8-1C87-4E93-AD35-06691191BC32}"/>
    <dgm:cxn modelId="{8A25A2ED-C8FD-40C5-BE24-1C1B02C7B810}" type="presOf" srcId="{583C3898-5010-4ADF-9295-DB179309FD2D}" destId="{7E18533F-9E4E-4D4C-BEE5-21734E3CB574}" srcOrd="0" destOrd="0" presId="urn:microsoft.com/office/officeart/2005/8/layout/default#1"/>
    <dgm:cxn modelId="{3B9AE366-5AB8-4A9B-8E78-C21FC256C1CA}" type="presParOf" srcId="{70B731FD-21B5-42F7-9BE2-DC19E23CC9DD}" destId="{55BC4CAD-617B-4920-B76A-D4CC6877461A}" srcOrd="0" destOrd="0" presId="urn:microsoft.com/office/officeart/2005/8/layout/default#1"/>
    <dgm:cxn modelId="{191E946D-1DA5-4B0A-85E6-C20A871C098C}" type="presParOf" srcId="{70B731FD-21B5-42F7-9BE2-DC19E23CC9DD}" destId="{23D576C4-5781-4726-90C9-98F93F32F0E4}" srcOrd="1" destOrd="0" presId="urn:microsoft.com/office/officeart/2005/8/layout/default#1"/>
    <dgm:cxn modelId="{D5E3C435-7C56-4B1E-B0B6-D4F91209710C}" type="presParOf" srcId="{70B731FD-21B5-42F7-9BE2-DC19E23CC9DD}" destId="{8142D9AA-3EC1-49CC-A5A0-7EE0B6D1B2F6}" srcOrd="2" destOrd="0" presId="urn:microsoft.com/office/officeart/2005/8/layout/default#1"/>
    <dgm:cxn modelId="{2A6C72B5-E180-4249-BF37-E5E3650D8838}" type="presParOf" srcId="{70B731FD-21B5-42F7-9BE2-DC19E23CC9DD}" destId="{1CD809C0-4656-4ADA-9F6D-1A3F51D9FA27}" srcOrd="3" destOrd="0" presId="urn:microsoft.com/office/officeart/2005/8/layout/default#1"/>
    <dgm:cxn modelId="{5FF7AE6D-1FA1-4421-A7A4-3902399ABEE5}" type="presParOf" srcId="{70B731FD-21B5-42F7-9BE2-DC19E23CC9DD}" destId="{7E18533F-9E4E-4D4C-BEE5-21734E3CB574}" srcOrd="4" destOrd="0" presId="urn:microsoft.com/office/officeart/2005/8/layout/default#1"/>
    <dgm:cxn modelId="{491B2E7D-115B-48CF-90C4-391E57A20CDC}" type="presParOf" srcId="{70B731FD-21B5-42F7-9BE2-DC19E23CC9DD}" destId="{76C3F7CD-B365-4A29-85CC-A1B1711FCAF1}" srcOrd="5" destOrd="0" presId="urn:microsoft.com/office/officeart/2005/8/layout/default#1"/>
    <dgm:cxn modelId="{A9E65815-29BA-44C9-B0F1-2DA44261DB85}" type="presParOf" srcId="{70B731FD-21B5-42F7-9BE2-DC19E23CC9DD}" destId="{64E49C6A-4A92-4187-91BC-F8DA32B77C54}" srcOrd="6" destOrd="0" presId="urn:microsoft.com/office/officeart/2005/8/layout/default#1"/>
    <dgm:cxn modelId="{C26DA714-3552-403E-ABE8-0D1623A011C9}" type="presParOf" srcId="{70B731FD-21B5-42F7-9BE2-DC19E23CC9DD}" destId="{8A7873BC-0F08-40BE-A3A2-DB52A704D246}" srcOrd="7" destOrd="0" presId="urn:microsoft.com/office/officeart/2005/8/layout/default#1"/>
    <dgm:cxn modelId="{E7F5C95C-260C-4DAF-A6F8-D2EF74960B19}" type="presParOf" srcId="{70B731FD-21B5-42F7-9BE2-DC19E23CC9DD}" destId="{B49A13A3-8E8C-4057-9C5E-BFB33B0847C3}" srcOrd="8" destOrd="0" presId="urn:microsoft.com/office/officeart/2005/8/layout/default#1"/>
    <dgm:cxn modelId="{41FCF937-6741-4B4D-A675-3E60B498C544}" type="presParOf" srcId="{70B731FD-21B5-42F7-9BE2-DC19E23CC9DD}" destId="{CF3E2A82-9551-41BC-BE49-0835966AFFC4}" srcOrd="9" destOrd="0" presId="urn:microsoft.com/office/officeart/2005/8/layout/default#1"/>
    <dgm:cxn modelId="{88415A5D-8AE1-4168-A234-180D1B4763A8}" type="presParOf" srcId="{70B731FD-21B5-42F7-9BE2-DC19E23CC9DD}" destId="{FBB419D0-BA5E-4F9B-BA9A-A82670C3B682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C22BFF-804D-4B12-AAD7-9937276E1208}" type="doc">
      <dgm:prSet loTypeId="urn:microsoft.com/office/officeart/2005/8/layout/h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ABCDA-7565-48E4-9574-36601B6FFEAC}">
      <dgm:prSet phldrT="[Текст]" custT="1"/>
      <dgm:spPr/>
      <dgm:t>
        <a:bodyPr/>
        <a:lstStyle/>
        <a:p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Неокейнсеандықтың Кейнс ілімінен өзгешелігі, ол экономикалық өсу және циклдік даму теориясын  құрастырды.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BC41F5F-3FC6-41B3-A659-65740CCF9FD4}" type="parTrans" cxnId="{B4D3377D-B02E-4DDF-887F-C0885D9B93FC}">
      <dgm:prSet/>
      <dgm:spPr/>
      <dgm:t>
        <a:bodyPr/>
        <a:lstStyle/>
        <a:p>
          <a:endParaRPr lang="ru-RU"/>
        </a:p>
      </dgm:t>
    </dgm:pt>
    <dgm:pt modelId="{7DC209F3-24F3-4059-8198-4866F739A66E}" type="sibTrans" cxnId="{B4D3377D-B02E-4DDF-887F-C0885D9B93FC}">
      <dgm:prSet/>
      <dgm:spPr/>
      <dgm:t>
        <a:bodyPr/>
        <a:lstStyle/>
        <a:p>
          <a:endParaRPr lang="ru-RU"/>
        </a:p>
      </dgm:t>
    </dgm:pt>
    <dgm:pt modelId="{A843A966-5178-40E2-8F42-51C95C203E1A}">
      <dgm:prSet phldrT="[Текст]" phldr="1"/>
      <dgm:spPr/>
      <dgm:t>
        <a:bodyPr/>
        <a:lstStyle/>
        <a:p>
          <a:endParaRPr lang="ru-RU"/>
        </a:p>
      </dgm:t>
    </dgm:pt>
    <dgm:pt modelId="{4ACCB6A3-EFDF-45A6-B896-1E82522BF79E}" type="parTrans" cxnId="{5203BF39-86C8-43E1-9A0C-90C4BC04E6B5}">
      <dgm:prSet/>
      <dgm:spPr/>
      <dgm:t>
        <a:bodyPr/>
        <a:lstStyle/>
        <a:p>
          <a:endParaRPr lang="ru-RU"/>
        </a:p>
      </dgm:t>
    </dgm:pt>
    <dgm:pt modelId="{B7A4DCEB-FDF0-45C0-944F-F2112C68D588}" type="sibTrans" cxnId="{5203BF39-86C8-43E1-9A0C-90C4BC04E6B5}">
      <dgm:prSet/>
      <dgm:spPr/>
      <dgm:t>
        <a:bodyPr/>
        <a:lstStyle/>
        <a:p>
          <a:endParaRPr lang="ru-RU"/>
        </a:p>
      </dgm:t>
    </dgm:pt>
    <dgm:pt modelId="{CD444444-9415-4477-8365-6268F173210E}">
      <dgm:prSet phldrT="[Текст]" custT="1"/>
      <dgm:spPr/>
      <dgm:t>
        <a:bodyPr/>
        <a:lstStyle/>
        <a:p>
          <a:r>
            <a:rPr lang="kk-KZ" sz="1600" dirty="0" smtClean="0">
              <a:latin typeface="Times New Roman" pitchFamily="18" charset="0"/>
              <a:cs typeface="Times New Roman" pitchFamily="18" charset="0"/>
            </a:rPr>
            <a:t>Логикалы байланысты және ұсақ – түйегіне дейін жасалған неокласикалық жүйе дағдарыс пен жұмыссыздық сияқты айрықша құбылыстарды түсіндіре алмады</a:t>
          </a:r>
          <a:r>
            <a:rPr lang="kk-KZ" sz="1600" dirty="0" smtClean="0"/>
            <a:t>. </a:t>
          </a:r>
          <a:endParaRPr lang="ru-RU" sz="1600" dirty="0"/>
        </a:p>
      </dgm:t>
    </dgm:pt>
    <dgm:pt modelId="{1AC52B4B-B933-4F04-A4DB-843DB5DA9358}" type="parTrans" cxnId="{8A3DED82-A6C3-4FCF-8C89-08F57758AA36}">
      <dgm:prSet/>
      <dgm:spPr/>
      <dgm:t>
        <a:bodyPr/>
        <a:lstStyle/>
        <a:p>
          <a:endParaRPr lang="ru-RU"/>
        </a:p>
      </dgm:t>
    </dgm:pt>
    <dgm:pt modelId="{7FCB1ACB-27D1-41A5-9800-8C1E77183070}" type="sibTrans" cxnId="{8A3DED82-A6C3-4FCF-8C89-08F57758AA36}">
      <dgm:prSet/>
      <dgm:spPr/>
      <dgm:t>
        <a:bodyPr/>
        <a:lstStyle/>
        <a:p>
          <a:endParaRPr lang="ru-RU"/>
        </a:p>
      </dgm:t>
    </dgm:pt>
    <dgm:pt modelId="{97E6FC5B-0ED5-4129-91A8-B6863B70FC38}">
      <dgm:prSet phldrT="[Текст]" phldr="1"/>
      <dgm:spPr/>
      <dgm:t>
        <a:bodyPr/>
        <a:lstStyle/>
        <a:p>
          <a:endParaRPr lang="ru-RU"/>
        </a:p>
      </dgm:t>
    </dgm:pt>
    <dgm:pt modelId="{ECCDFF63-40B8-4705-AFE0-31844244EE07}" type="parTrans" cxnId="{73BDC1FD-24BA-4E0C-A58B-0B6C86726E4D}">
      <dgm:prSet/>
      <dgm:spPr/>
      <dgm:t>
        <a:bodyPr/>
        <a:lstStyle/>
        <a:p>
          <a:endParaRPr lang="ru-RU"/>
        </a:p>
      </dgm:t>
    </dgm:pt>
    <dgm:pt modelId="{27DB7652-1CA6-4499-B07D-D25CD1E368CF}" type="sibTrans" cxnId="{73BDC1FD-24BA-4E0C-A58B-0B6C86726E4D}">
      <dgm:prSet/>
      <dgm:spPr/>
      <dgm:t>
        <a:bodyPr/>
        <a:lstStyle/>
        <a:p>
          <a:endParaRPr lang="ru-RU"/>
        </a:p>
      </dgm:t>
    </dgm:pt>
    <dgm:pt modelId="{CFBB71A8-F5DF-4BF1-8112-C7D7459DB866}">
      <dgm:prSet phldrT="[Текст]" custT="1"/>
      <dgm:spPr/>
      <dgm:t>
        <a:bodyPr/>
        <a:lstStyle/>
        <a:p>
          <a:r>
            <a:rPr lang="kk-KZ" sz="1400" dirty="0" smtClean="0">
              <a:latin typeface="Times New Roman" pitchFamily="18" charset="0"/>
              <a:cs typeface="Times New Roman" pitchFamily="18" charset="0"/>
            </a:rPr>
            <a:t>Кейнстің “Жалпы теориясы” керісінше, экономикада тепе – теңдік жағдайды шығарушы факторларға талдау жасап және нақты іс – қыймыл бағдарламасын ұсына отырып, шын мәниесінде ортақ, түгел қамтушы теориялық жүйені бере алмады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09B66D9-1DA0-4C58-AF89-A943FE572817}" type="parTrans" cxnId="{764488A4-2A50-41D2-A0C0-702DA649ACF9}">
      <dgm:prSet/>
      <dgm:spPr/>
      <dgm:t>
        <a:bodyPr/>
        <a:lstStyle/>
        <a:p>
          <a:endParaRPr lang="ru-RU"/>
        </a:p>
      </dgm:t>
    </dgm:pt>
    <dgm:pt modelId="{93924335-77EE-412B-BDAF-DC309A84B4EB}" type="sibTrans" cxnId="{764488A4-2A50-41D2-A0C0-702DA649ACF9}">
      <dgm:prSet/>
      <dgm:spPr/>
      <dgm:t>
        <a:bodyPr/>
        <a:lstStyle/>
        <a:p>
          <a:endParaRPr lang="ru-RU"/>
        </a:p>
      </dgm:t>
    </dgm:pt>
    <dgm:pt modelId="{C288CF9D-39E4-4D34-A484-68927C26857E}">
      <dgm:prSet phldrT="[Текст]" phldr="1"/>
      <dgm:spPr/>
      <dgm:t>
        <a:bodyPr/>
        <a:lstStyle/>
        <a:p>
          <a:endParaRPr lang="ru-RU" dirty="0"/>
        </a:p>
      </dgm:t>
    </dgm:pt>
    <dgm:pt modelId="{73C5BB8F-0DFD-41AD-AC5A-C6EC58AED549}" type="sibTrans" cxnId="{F54B64F6-26FD-46D4-851C-EE85E0349086}">
      <dgm:prSet/>
      <dgm:spPr/>
      <dgm:t>
        <a:bodyPr/>
        <a:lstStyle/>
        <a:p>
          <a:endParaRPr lang="ru-RU"/>
        </a:p>
      </dgm:t>
    </dgm:pt>
    <dgm:pt modelId="{D159057D-DF8E-49E8-892B-4A23D94D92A5}" type="parTrans" cxnId="{F54B64F6-26FD-46D4-851C-EE85E0349086}">
      <dgm:prSet/>
      <dgm:spPr/>
      <dgm:t>
        <a:bodyPr/>
        <a:lstStyle/>
        <a:p>
          <a:endParaRPr lang="ru-RU"/>
        </a:p>
      </dgm:t>
    </dgm:pt>
    <dgm:pt modelId="{DD0AC964-2960-4AF9-A203-1F8FF8BC2FC9}" type="pres">
      <dgm:prSet presAssocID="{E5C22BFF-804D-4B12-AAD7-9937276E1208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B6C5FDD-4B4E-4ED0-8459-436ABDAD86D1}" type="pres">
      <dgm:prSet presAssocID="{C288CF9D-39E4-4D34-A484-68927C26857E}" presName="compositeNode" presStyleCnt="0">
        <dgm:presLayoutVars>
          <dgm:bulletEnabled val="1"/>
        </dgm:presLayoutVars>
      </dgm:prSet>
      <dgm:spPr/>
    </dgm:pt>
    <dgm:pt modelId="{AAD9311B-7995-41BF-91AF-42B0F86C5016}" type="pres">
      <dgm:prSet presAssocID="{C288CF9D-39E4-4D34-A484-68927C26857E}" presName="image" presStyleLbl="fgImgPlace1" presStyleIdx="0" presStyleCnt="3"/>
      <dgm:spPr/>
    </dgm:pt>
    <dgm:pt modelId="{C35DA5E0-A030-4AAE-9133-421323C8D438}" type="pres">
      <dgm:prSet presAssocID="{C288CF9D-39E4-4D34-A484-68927C26857E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8AB40-3643-4757-91EE-C9506AC2DFBF}" type="pres">
      <dgm:prSet presAssocID="{C288CF9D-39E4-4D34-A484-68927C26857E}" presName="parentNode" presStyleLbl="revTx" presStyleIdx="0" presStyleCnt="3" custFlipHor="1" custScaleY="807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354C2-A372-496B-8E36-0126A450AE39}" type="pres">
      <dgm:prSet presAssocID="{73C5BB8F-0DFD-41AD-AC5A-C6EC58AED549}" presName="sibTrans" presStyleCnt="0"/>
      <dgm:spPr/>
    </dgm:pt>
    <dgm:pt modelId="{CE7F702F-FC38-428F-898C-1427E71C186B}" type="pres">
      <dgm:prSet presAssocID="{A843A966-5178-40E2-8F42-51C95C203E1A}" presName="compositeNode" presStyleCnt="0">
        <dgm:presLayoutVars>
          <dgm:bulletEnabled val="1"/>
        </dgm:presLayoutVars>
      </dgm:prSet>
      <dgm:spPr/>
    </dgm:pt>
    <dgm:pt modelId="{A8E6AD02-6FBD-4A56-B7AA-EEF842D3B6F0}" type="pres">
      <dgm:prSet presAssocID="{A843A966-5178-40E2-8F42-51C95C203E1A}" presName="image" presStyleLbl="fgImgPlace1" presStyleIdx="1" presStyleCnt="3"/>
      <dgm:spPr/>
    </dgm:pt>
    <dgm:pt modelId="{B9598ADF-DC04-4164-B653-62BDF27217D7}" type="pres">
      <dgm:prSet presAssocID="{A843A966-5178-40E2-8F42-51C95C203E1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ED76EC-B594-43A8-ADE5-118CB599B2E1}" type="pres">
      <dgm:prSet presAssocID="{A843A966-5178-40E2-8F42-51C95C203E1A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77313F-4368-4D76-8109-4F2223DB27D8}" type="pres">
      <dgm:prSet presAssocID="{B7A4DCEB-FDF0-45C0-944F-F2112C68D588}" presName="sibTrans" presStyleCnt="0"/>
      <dgm:spPr/>
    </dgm:pt>
    <dgm:pt modelId="{F3CAA99F-980F-4C3A-B471-4AFA98B5B58A}" type="pres">
      <dgm:prSet presAssocID="{97E6FC5B-0ED5-4129-91A8-B6863B70FC38}" presName="compositeNode" presStyleCnt="0">
        <dgm:presLayoutVars>
          <dgm:bulletEnabled val="1"/>
        </dgm:presLayoutVars>
      </dgm:prSet>
      <dgm:spPr/>
    </dgm:pt>
    <dgm:pt modelId="{8CDE245E-FD4D-4153-9A25-7A199D7F2AA7}" type="pres">
      <dgm:prSet presAssocID="{97E6FC5B-0ED5-4129-91A8-B6863B70FC38}" presName="image" presStyleLbl="fgImgPlace1" presStyleIdx="2" presStyleCnt="3"/>
      <dgm:spPr/>
    </dgm:pt>
    <dgm:pt modelId="{9FFD94FB-BBFD-45B6-A9EA-F4FD3AD0C262}" type="pres">
      <dgm:prSet presAssocID="{97E6FC5B-0ED5-4129-91A8-B6863B70FC38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CA7F7-4366-491A-AA86-197C8B3993DA}" type="pres">
      <dgm:prSet presAssocID="{97E6FC5B-0ED5-4129-91A8-B6863B70FC38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65F070-F6EC-4FA3-8BB3-CA326F32C59D}" type="presOf" srcId="{F4FABCDA-7565-48E4-9574-36601B6FFEAC}" destId="{C35DA5E0-A030-4AAE-9133-421323C8D438}" srcOrd="0" destOrd="0" presId="urn:microsoft.com/office/officeart/2005/8/layout/hList2#1"/>
    <dgm:cxn modelId="{764488A4-2A50-41D2-A0C0-702DA649ACF9}" srcId="{97E6FC5B-0ED5-4129-91A8-B6863B70FC38}" destId="{CFBB71A8-F5DF-4BF1-8112-C7D7459DB866}" srcOrd="0" destOrd="0" parTransId="{809B66D9-1DA0-4C58-AF89-A943FE572817}" sibTransId="{93924335-77EE-412B-BDAF-DC309A84B4EB}"/>
    <dgm:cxn modelId="{D09543FC-8016-4560-B839-DD2F750A972A}" type="presOf" srcId="{E5C22BFF-804D-4B12-AAD7-9937276E1208}" destId="{DD0AC964-2960-4AF9-A203-1F8FF8BC2FC9}" srcOrd="0" destOrd="0" presId="urn:microsoft.com/office/officeart/2005/8/layout/hList2#1"/>
    <dgm:cxn modelId="{73BDC1FD-24BA-4E0C-A58B-0B6C86726E4D}" srcId="{E5C22BFF-804D-4B12-AAD7-9937276E1208}" destId="{97E6FC5B-0ED5-4129-91A8-B6863B70FC38}" srcOrd="2" destOrd="0" parTransId="{ECCDFF63-40B8-4705-AFE0-31844244EE07}" sibTransId="{27DB7652-1CA6-4499-B07D-D25CD1E368CF}"/>
    <dgm:cxn modelId="{2F32968A-1DE5-428E-BFDD-88B13A29CE48}" type="presOf" srcId="{CD444444-9415-4477-8365-6268F173210E}" destId="{B9598ADF-DC04-4164-B653-62BDF27217D7}" srcOrd="0" destOrd="0" presId="urn:microsoft.com/office/officeart/2005/8/layout/hList2#1"/>
    <dgm:cxn modelId="{730F7E03-BC43-46E7-AC03-2DECAD6A04AF}" type="presOf" srcId="{A843A966-5178-40E2-8F42-51C95C203E1A}" destId="{83ED76EC-B594-43A8-ADE5-118CB599B2E1}" srcOrd="0" destOrd="0" presId="urn:microsoft.com/office/officeart/2005/8/layout/hList2#1"/>
    <dgm:cxn modelId="{5203BF39-86C8-43E1-9A0C-90C4BC04E6B5}" srcId="{E5C22BFF-804D-4B12-AAD7-9937276E1208}" destId="{A843A966-5178-40E2-8F42-51C95C203E1A}" srcOrd="1" destOrd="0" parTransId="{4ACCB6A3-EFDF-45A6-B896-1E82522BF79E}" sibTransId="{B7A4DCEB-FDF0-45C0-944F-F2112C68D588}"/>
    <dgm:cxn modelId="{E94DE4F5-E5DE-4019-9E99-67DB84058F58}" type="presOf" srcId="{97E6FC5B-0ED5-4129-91A8-B6863B70FC38}" destId="{EA9CA7F7-4366-491A-AA86-197C8B3993DA}" srcOrd="0" destOrd="0" presId="urn:microsoft.com/office/officeart/2005/8/layout/hList2#1"/>
    <dgm:cxn modelId="{B4D3377D-B02E-4DDF-887F-C0885D9B93FC}" srcId="{C288CF9D-39E4-4D34-A484-68927C26857E}" destId="{F4FABCDA-7565-48E4-9574-36601B6FFEAC}" srcOrd="0" destOrd="0" parTransId="{3BC41F5F-3FC6-41B3-A659-65740CCF9FD4}" sibTransId="{7DC209F3-24F3-4059-8198-4866F739A66E}"/>
    <dgm:cxn modelId="{B01C0F74-8B71-420D-934B-19771D47F188}" type="presOf" srcId="{C288CF9D-39E4-4D34-A484-68927C26857E}" destId="{3FB8AB40-3643-4757-91EE-C9506AC2DFBF}" srcOrd="0" destOrd="0" presId="urn:microsoft.com/office/officeart/2005/8/layout/hList2#1"/>
    <dgm:cxn modelId="{AE2E988D-E14E-45AB-82E1-A9F5A912B598}" type="presOf" srcId="{CFBB71A8-F5DF-4BF1-8112-C7D7459DB866}" destId="{9FFD94FB-BBFD-45B6-A9EA-F4FD3AD0C262}" srcOrd="0" destOrd="0" presId="urn:microsoft.com/office/officeart/2005/8/layout/hList2#1"/>
    <dgm:cxn modelId="{8A3DED82-A6C3-4FCF-8C89-08F57758AA36}" srcId="{A843A966-5178-40E2-8F42-51C95C203E1A}" destId="{CD444444-9415-4477-8365-6268F173210E}" srcOrd="0" destOrd="0" parTransId="{1AC52B4B-B933-4F04-A4DB-843DB5DA9358}" sibTransId="{7FCB1ACB-27D1-41A5-9800-8C1E77183070}"/>
    <dgm:cxn modelId="{F54B64F6-26FD-46D4-851C-EE85E0349086}" srcId="{E5C22BFF-804D-4B12-AAD7-9937276E1208}" destId="{C288CF9D-39E4-4D34-A484-68927C26857E}" srcOrd="0" destOrd="0" parTransId="{D159057D-DF8E-49E8-892B-4A23D94D92A5}" sibTransId="{73C5BB8F-0DFD-41AD-AC5A-C6EC58AED549}"/>
    <dgm:cxn modelId="{33C7E773-2B3B-497B-9682-7C25156B3851}" type="presParOf" srcId="{DD0AC964-2960-4AF9-A203-1F8FF8BC2FC9}" destId="{4B6C5FDD-4B4E-4ED0-8459-436ABDAD86D1}" srcOrd="0" destOrd="0" presId="urn:microsoft.com/office/officeart/2005/8/layout/hList2#1"/>
    <dgm:cxn modelId="{15ABE911-4E64-4FE2-AC61-6E535D93A1AD}" type="presParOf" srcId="{4B6C5FDD-4B4E-4ED0-8459-436ABDAD86D1}" destId="{AAD9311B-7995-41BF-91AF-42B0F86C5016}" srcOrd="0" destOrd="0" presId="urn:microsoft.com/office/officeart/2005/8/layout/hList2#1"/>
    <dgm:cxn modelId="{7B8B4716-BB4B-4DBE-ABF4-52784C6368FE}" type="presParOf" srcId="{4B6C5FDD-4B4E-4ED0-8459-436ABDAD86D1}" destId="{C35DA5E0-A030-4AAE-9133-421323C8D438}" srcOrd="1" destOrd="0" presId="urn:microsoft.com/office/officeart/2005/8/layout/hList2#1"/>
    <dgm:cxn modelId="{B1FA7C85-F0FB-4298-B69D-0C095CCAF74D}" type="presParOf" srcId="{4B6C5FDD-4B4E-4ED0-8459-436ABDAD86D1}" destId="{3FB8AB40-3643-4757-91EE-C9506AC2DFBF}" srcOrd="2" destOrd="0" presId="urn:microsoft.com/office/officeart/2005/8/layout/hList2#1"/>
    <dgm:cxn modelId="{C8340D1F-D0FB-489B-81F6-E7125875DAD2}" type="presParOf" srcId="{DD0AC964-2960-4AF9-A203-1F8FF8BC2FC9}" destId="{08D354C2-A372-496B-8E36-0126A450AE39}" srcOrd="1" destOrd="0" presId="urn:microsoft.com/office/officeart/2005/8/layout/hList2#1"/>
    <dgm:cxn modelId="{0A347E14-2D32-4F18-A77C-5277CB3CDA5B}" type="presParOf" srcId="{DD0AC964-2960-4AF9-A203-1F8FF8BC2FC9}" destId="{CE7F702F-FC38-428F-898C-1427E71C186B}" srcOrd="2" destOrd="0" presId="urn:microsoft.com/office/officeart/2005/8/layout/hList2#1"/>
    <dgm:cxn modelId="{7D95FD49-E366-43D2-A165-BAE01EBC790F}" type="presParOf" srcId="{CE7F702F-FC38-428F-898C-1427E71C186B}" destId="{A8E6AD02-6FBD-4A56-B7AA-EEF842D3B6F0}" srcOrd="0" destOrd="0" presId="urn:microsoft.com/office/officeart/2005/8/layout/hList2#1"/>
    <dgm:cxn modelId="{F4B66608-9F02-43F9-B45A-21EC62A51D53}" type="presParOf" srcId="{CE7F702F-FC38-428F-898C-1427E71C186B}" destId="{B9598ADF-DC04-4164-B653-62BDF27217D7}" srcOrd="1" destOrd="0" presId="urn:microsoft.com/office/officeart/2005/8/layout/hList2#1"/>
    <dgm:cxn modelId="{5D9189C6-31F0-4682-802B-0B64AFBC7F51}" type="presParOf" srcId="{CE7F702F-FC38-428F-898C-1427E71C186B}" destId="{83ED76EC-B594-43A8-ADE5-118CB599B2E1}" srcOrd="2" destOrd="0" presId="urn:microsoft.com/office/officeart/2005/8/layout/hList2#1"/>
    <dgm:cxn modelId="{6A47B9E1-294B-4CD9-B7D9-160FFE2147AC}" type="presParOf" srcId="{DD0AC964-2960-4AF9-A203-1F8FF8BC2FC9}" destId="{9977313F-4368-4D76-8109-4F2223DB27D8}" srcOrd="3" destOrd="0" presId="urn:microsoft.com/office/officeart/2005/8/layout/hList2#1"/>
    <dgm:cxn modelId="{619395AE-9FE2-4AA1-A03A-36385E1B9306}" type="presParOf" srcId="{DD0AC964-2960-4AF9-A203-1F8FF8BC2FC9}" destId="{F3CAA99F-980F-4C3A-B471-4AFA98B5B58A}" srcOrd="4" destOrd="0" presId="urn:microsoft.com/office/officeart/2005/8/layout/hList2#1"/>
    <dgm:cxn modelId="{155F38A9-A820-4F5C-B7F1-0FBDDF1FB5B3}" type="presParOf" srcId="{F3CAA99F-980F-4C3A-B471-4AFA98B5B58A}" destId="{8CDE245E-FD4D-4153-9A25-7A199D7F2AA7}" srcOrd="0" destOrd="0" presId="urn:microsoft.com/office/officeart/2005/8/layout/hList2#1"/>
    <dgm:cxn modelId="{18FE3BFE-20D4-4B13-A283-A20B1F18580B}" type="presParOf" srcId="{F3CAA99F-980F-4C3A-B471-4AFA98B5B58A}" destId="{9FFD94FB-BBFD-45B6-A9EA-F4FD3AD0C262}" srcOrd="1" destOrd="0" presId="urn:microsoft.com/office/officeart/2005/8/layout/hList2#1"/>
    <dgm:cxn modelId="{C0E5EEC6-B7A2-4CD6-8967-210CD42666CA}" type="presParOf" srcId="{F3CAA99F-980F-4C3A-B471-4AFA98B5B58A}" destId="{EA9CA7F7-4366-491A-AA86-197C8B3993DA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5CB549-8764-448F-89A1-97A278C01F3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442049-2BF2-46D1-BDCF-594EDECC99DC}">
      <dgm:prSet phldrT="[Текст]" custT="1"/>
      <dgm:spPr/>
      <dgm:t>
        <a:bodyPr/>
        <a:lstStyle/>
        <a:p>
          <a:r>
            <a:rPr lang="kk-KZ" sz="3200" dirty="0" smtClean="0"/>
            <a:t>І себеп</a:t>
          </a:r>
          <a:endParaRPr lang="ru-RU" sz="3200" dirty="0"/>
        </a:p>
      </dgm:t>
    </dgm:pt>
    <dgm:pt modelId="{5EC2AC80-AE52-4D9E-A0EF-2EF48D697979}" type="parTrans" cxnId="{639A5F53-F9B1-49CE-BDEA-2DBF58F5EE78}">
      <dgm:prSet/>
      <dgm:spPr/>
      <dgm:t>
        <a:bodyPr/>
        <a:lstStyle/>
        <a:p>
          <a:endParaRPr lang="ru-RU"/>
        </a:p>
      </dgm:t>
    </dgm:pt>
    <dgm:pt modelId="{578475E7-B844-464C-81AC-5CA0A2A4954F}" type="sibTrans" cxnId="{639A5F53-F9B1-49CE-BDEA-2DBF58F5EE78}">
      <dgm:prSet/>
      <dgm:spPr/>
      <dgm:t>
        <a:bodyPr/>
        <a:lstStyle/>
        <a:p>
          <a:endParaRPr lang="ru-RU"/>
        </a:p>
      </dgm:t>
    </dgm:pt>
    <dgm:pt modelId="{6E90C409-A71C-4F48-93A3-840729F7E990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соғысқа дайындалу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дамыған  капиталистік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экономика (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өсудің жоғары  қарқыны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жеңген халықтың қайыра жұмыссыздыққа қарсы  күресі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 капитализм мен социализм 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сияқты әлемнің екі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жүйесінің сайысы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т.б.)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экономистердің алдына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1929-1933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жылдардағы Ұлы тоқыраудың  суымаған ізі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бойынша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жазылған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Жалпы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теорияға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” 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қарағанда басқа проблемаларды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тартты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E857C05-7C5B-4ED9-868A-C40663922F9E}" type="parTrans" cxnId="{7A4B4973-8DA0-498D-8EF0-032320A4A727}">
      <dgm:prSet/>
      <dgm:spPr/>
      <dgm:t>
        <a:bodyPr/>
        <a:lstStyle/>
        <a:p>
          <a:endParaRPr lang="ru-RU"/>
        </a:p>
      </dgm:t>
    </dgm:pt>
    <dgm:pt modelId="{93558545-8F57-4B03-9C89-80FB82461D9B}" type="sibTrans" cxnId="{7A4B4973-8DA0-498D-8EF0-032320A4A727}">
      <dgm:prSet/>
      <dgm:spPr/>
      <dgm:t>
        <a:bodyPr/>
        <a:lstStyle/>
        <a:p>
          <a:endParaRPr lang="ru-RU"/>
        </a:p>
      </dgm:t>
    </dgm:pt>
    <dgm:pt modelId="{3E00F697-223C-468A-A37C-08D58D3539BE}">
      <dgm:prSet phldrT="[Текст]" custT="1"/>
      <dgm:spPr/>
      <dgm:t>
        <a:bodyPr/>
        <a:lstStyle/>
        <a:p>
          <a:r>
            <a:rPr lang="kk-KZ" sz="3200" dirty="0" smtClean="0"/>
            <a:t>ІІ себеп</a:t>
          </a:r>
          <a:endParaRPr lang="ru-RU" sz="3200" dirty="0"/>
        </a:p>
      </dgm:t>
    </dgm:pt>
    <dgm:pt modelId="{B57375DD-6545-4452-A8AF-357F6DC4551A}" type="parTrans" cxnId="{2E45CF77-CD32-48AD-9D68-B844DF6FF7B8}">
      <dgm:prSet/>
      <dgm:spPr/>
      <dgm:t>
        <a:bodyPr/>
        <a:lstStyle/>
        <a:p>
          <a:endParaRPr lang="ru-RU"/>
        </a:p>
      </dgm:t>
    </dgm:pt>
    <dgm:pt modelId="{C9F4719B-0CF1-4917-9272-29F33B471FF3}" type="sibTrans" cxnId="{2E45CF77-CD32-48AD-9D68-B844DF6FF7B8}">
      <dgm:prSet/>
      <dgm:spPr/>
      <dgm:t>
        <a:bodyPr/>
        <a:lstStyle/>
        <a:p>
          <a:endParaRPr lang="ru-RU"/>
        </a:p>
      </dgm:t>
    </dgm:pt>
    <dgm:pt modelId="{9C0A9D6B-3816-4975-9FCC-4B2080EB2C66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өзінің күрделігімен  карама-қайшылықтарына байланысты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бұл жұмыста бір-бірін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жоққа шығарушы пайымдаулар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түсініктерге жол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берілген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еді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Америка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экономисі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М.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Блауг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Кейнстің 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Жалпы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теориясы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”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Рикардоның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Принципі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”,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Маркстың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“Капиталы”,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Бем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-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Баверктің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теориясына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”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ұқсас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қарапайым түрде жазылған  жайғана кітап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баяандады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5A3DB9D-6ABD-4E50-9818-F27165404584}" type="parTrans" cxnId="{978C4CD5-5923-4DA9-8AE2-30C84A348254}">
      <dgm:prSet/>
      <dgm:spPr/>
      <dgm:t>
        <a:bodyPr/>
        <a:lstStyle/>
        <a:p>
          <a:endParaRPr lang="ru-RU"/>
        </a:p>
      </dgm:t>
    </dgm:pt>
    <dgm:pt modelId="{06DACBE0-4709-4DE2-B17B-27F227AA2CF7}" type="sibTrans" cxnId="{978C4CD5-5923-4DA9-8AE2-30C84A348254}">
      <dgm:prSet/>
      <dgm:spPr/>
      <dgm:t>
        <a:bodyPr/>
        <a:lstStyle/>
        <a:p>
          <a:endParaRPr lang="ru-RU"/>
        </a:p>
      </dgm:t>
    </dgm:pt>
    <dgm:pt modelId="{9243DBDD-D0F5-4DAC-9187-ACE5870B5C68}" type="pres">
      <dgm:prSet presAssocID="{E25CB549-8764-448F-89A1-97A278C01F3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BF0F3C-30D6-4AF9-B670-67A65B126ACA}" type="pres">
      <dgm:prSet presAssocID="{4E442049-2BF2-46D1-BDCF-594EDECC99DC}" presName="linNode" presStyleCnt="0"/>
      <dgm:spPr/>
    </dgm:pt>
    <dgm:pt modelId="{1AD1A074-6DBD-4FB2-99BD-3E2B20FE1C30}" type="pres">
      <dgm:prSet presAssocID="{4E442049-2BF2-46D1-BDCF-594EDECC99DC}" presName="parentShp" presStyleLbl="node1" presStyleIdx="0" presStyleCnt="2" custScaleY="114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74756-5AF2-4946-8699-5432C04E4A7C}" type="pres">
      <dgm:prSet presAssocID="{4E442049-2BF2-46D1-BDCF-594EDECC99DC}" presName="childShp" presStyleLbl="bgAccFollowNode1" presStyleIdx="0" presStyleCnt="2" custScaleY="114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4F826-3839-438A-A407-24F75E457FB2}" type="pres">
      <dgm:prSet presAssocID="{578475E7-B844-464C-81AC-5CA0A2A4954F}" presName="spacing" presStyleCnt="0"/>
      <dgm:spPr/>
    </dgm:pt>
    <dgm:pt modelId="{0BD2B10E-C9BA-4F75-BDDC-71F8BD9760A4}" type="pres">
      <dgm:prSet presAssocID="{3E00F697-223C-468A-A37C-08D58D3539BE}" presName="linNode" presStyleCnt="0"/>
      <dgm:spPr/>
    </dgm:pt>
    <dgm:pt modelId="{F760481D-430C-4E6D-96B1-AEAFB9972389}" type="pres">
      <dgm:prSet presAssocID="{3E00F697-223C-468A-A37C-08D58D3539B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1C258-917C-4205-8B82-02CB60392EBD}" type="pres">
      <dgm:prSet presAssocID="{3E00F697-223C-468A-A37C-08D58D3539BE}" presName="childShp" presStyleLbl="bgAccFollowNode1" presStyleIdx="1" presStyleCnt="2" custScaleY="116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4B4973-8DA0-498D-8EF0-032320A4A727}" srcId="{4E442049-2BF2-46D1-BDCF-594EDECC99DC}" destId="{6E90C409-A71C-4F48-93A3-840729F7E990}" srcOrd="0" destOrd="0" parTransId="{3E857C05-7C5B-4ED9-868A-C40663922F9E}" sibTransId="{93558545-8F57-4B03-9C89-80FB82461D9B}"/>
    <dgm:cxn modelId="{2E45CF77-CD32-48AD-9D68-B844DF6FF7B8}" srcId="{E25CB549-8764-448F-89A1-97A278C01F33}" destId="{3E00F697-223C-468A-A37C-08D58D3539BE}" srcOrd="1" destOrd="0" parTransId="{B57375DD-6545-4452-A8AF-357F6DC4551A}" sibTransId="{C9F4719B-0CF1-4917-9272-29F33B471FF3}"/>
    <dgm:cxn modelId="{978C4CD5-5923-4DA9-8AE2-30C84A348254}" srcId="{3E00F697-223C-468A-A37C-08D58D3539BE}" destId="{9C0A9D6B-3816-4975-9FCC-4B2080EB2C66}" srcOrd="0" destOrd="0" parTransId="{85A3DB9D-6ABD-4E50-9818-F27165404584}" sibTransId="{06DACBE0-4709-4DE2-B17B-27F227AA2CF7}"/>
    <dgm:cxn modelId="{639A5F53-F9B1-49CE-BDEA-2DBF58F5EE78}" srcId="{E25CB549-8764-448F-89A1-97A278C01F33}" destId="{4E442049-2BF2-46D1-BDCF-594EDECC99DC}" srcOrd="0" destOrd="0" parTransId="{5EC2AC80-AE52-4D9E-A0EF-2EF48D697979}" sibTransId="{578475E7-B844-464C-81AC-5CA0A2A4954F}"/>
    <dgm:cxn modelId="{E3BF49F8-BE3D-45C5-BA54-99F4CA433172}" type="presOf" srcId="{E25CB549-8764-448F-89A1-97A278C01F33}" destId="{9243DBDD-D0F5-4DAC-9187-ACE5870B5C68}" srcOrd="0" destOrd="0" presId="urn:microsoft.com/office/officeart/2005/8/layout/vList6"/>
    <dgm:cxn modelId="{81E0B59E-6DDF-4B67-A6C5-20693B094B0E}" type="presOf" srcId="{3E00F697-223C-468A-A37C-08D58D3539BE}" destId="{F760481D-430C-4E6D-96B1-AEAFB9972389}" srcOrd="0" destOrd="0" presId="urn:microsoft.com/office/officeart/2005/8/layout/vList6"/>
    <dgm:cxn modelId="{10C90A86-C607-4731-BF4A-A9D40B5B4856}" type="presOf" srcId="{9C0A9D6B-3816-4975-9FCC-4B2080EB2C66}" destId="{BCB1C258-917C-4205-8B82-02CB60392EBD}" srcOrd="0" destOrd="0" presId="urn:microsoft.com/office/officeart/2005/8/layout/vList6"/>
    <dgm:cxn modelId="{D906E2FF-BE14-4F9A-9858-4B1372AB8E90}" type="presOf" srcId="{6E90C409-A71C-4F48-93A3-840729F7E990}" destId="{95B74756-5AF2-4946-8699-5432C04E4A7C}" srcOrd="0" destOrd="0" presId="urn:microsoft.com/office/officeart/2005/8/layout/vList6"/>
    <dgm:cxn modelId="{213BD407-A128-4C42-84C1-717E56DD3892}" type="presOf" srcId="{4E442049-2BF2-46D1-BDCF-594EDECC99DC}" destId="{1AD1A074-6DBD-4FB2-99BD-3E2B20FE1C30}" srcOrd="0" destOrd="0" presId="urn:microsoft.com/office/officeart/2005/8/layout/vList6"/>
    <dgm:cxn modelId="{7192A063-AA25-4962-8464-6A9AB8A737D7}" type="presParOf" srcId="{9243DBDD-D0F5-4DAC-9187-ACE5870B5C68}" destId="{68BF0F3C-30D6-4AF9-B670-67A65B126ACA}" srcOrd="0" destOrd="0" presId="urn:microsoft.com/office/officeart/2005/8/layout/vList6"/>
    <dgm:cxn modelId="{F823ABDC-FCD7-4894-9A01-84C0BBD43C0A}" type="presParOf" srcId="{68BF0F3C-30D6-4AF9-B670-67A65B126ACA}" destId="{1AD1A074-6DBD-4FB2-99BD-3E2B20FE1C30}" srcOrd="0" destOrd="0" presId="urn:microsoft.com/office/officeart/2005/8/layout/vList6"/>
    <dgm:cxn modelId="{68B39C5B-6D01-48F4-873B-1ACD86395AC2}" type="presParOf" srcId="{68BF0F3C-30D6-4AF9-B670-67A65B126ACA}" destId="{95B74756-5AF2-4946-8699-5432C04E4A7C}" srcOrd="1" destOrd="0" presId="urn:microsoft.com/office/officeart/2005/8/layout/vList6"/>
    <dgm:cxn modelId="{91B01440-48CD-406F-9F34-1FD503BC4B49}" type="presParOf" srcId="{9243DBDD-D0F5-4DAC-9187-ACE5870B5C68}" destId="{2974F826-3839-438A-A407-24F75E457FB2}" srcOrd="1" destOrd="0" presId="urn:microsoft.com/office/officeart/2005/8/layout/vList6"/>
    <dgm:cxn modelId="{8F7BB72E-597D-47B0-A51F-D8CDC401A0F9}" type="presParOf" srcId="{9243DBDD-D0F5-4DAC-9187-ACE5870B5C68}" destId="{0BD2B10E-C9BA-4F75-BDDC-71F8BD9760A4}" srcOrd="2" destOrd="0" presId="urn:microsoft.com/office/officeart/2005/8/layout/vList6"/>
    <dgm:cxn modelId="{346D0A1F-3CFC-497F-A186-809AAB9BDB76}" type="presParOf" srcId="{0BD2B10E-C9BA-4F75-BDDC-71F8BD9760A4}" destId="{F760481D-430C-4E6D-96B1-AEAFB9972389}" srcOrd="0" destOrd="0" presId="urn:microsoft.com/office/officeart/2005/8/layout/vList6"/>
    <dgm:cxn modelId="{137A2715-11E0-4B6E-998C-0821B6B70295}" type="presParOf" srcId="{0BD2B10E-C9BA-4F75-BDDC-71F8BD9760A4}" destId="{BCB1C258-917C-4205-8B82-02CB60392E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7E92D7-CE34-41E3-8F0F-B42A6B7090E6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F5F679-6E38-4C17-ABA5-43317F466B67}">
      <dgm:prSet phldrT="[Текст]"/>
      <dgm:spPr/>
      <dgm:t>
        <a:bodyPr/>
        <a:lstStyle/>
        <a:p>
          <a:pPr rtl="0"/>
          <a:r>
            <a:rPr kumimoji="0" lang="kk-KZ" sz="2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Кейнстің қысқартылған (ықшамдалған) немесе кесілген үлгісінен: </a:t>
          </a:r>
          <a:r>
            <a:rPr lang="kk-KZ" sz="2100" b="1" dirty="0" smtClean="0"/>
            <a:t>Ү=E=C+I</a:t>
          </a:r>
          <a:endParaRPr lang="ru-RU" sz="2100" dirty="0">
            <a:solidFill>
              <a:srgbClr val="C00000"/>
            </a:solidFill>
          </a:endParaRPr>
        </a:p>
      </dgm:t>
    </dgm:pt>
    <dgm:pt modelId="{554CADAE-F136-4BE7-B3E0-318EAF811328}" type="parTrans" cxnId="{FABE9DDA-7D31-4FF6-8E26-D1E74165F3F6}">
      <dgm:prSet/>
      <dgm:spPr/>
      <dgm:t>
        <a:bodyPr/>
        <a:lstStyle/>
        <a:p>
          <a:endParaRPr lang="ru-RU"/>
        </a:p>
      </dgm:t>
    </dgm:pt>
    <dgm:pt modelId="{C7C89486-A892-4656-AA44-38BEC831971B}" type="sibTrans" cxnId="{FABE9DDA-7D31-4FF6-8E26-D1E74165F3F6}">
      <dgm:prSet/>
      <dgm:spPr/>
      <dgm:t>
        <a:bodyPr/>
        <a:lstStyle/>
        <a:p>
          <a:endParaRPr lang="ru-RU"/>
        </a:p>
      </dgm:t>
    </dgm:pt>
    <dgm:pt modelId="{8330620C-3B9E-46DD-9AE4-AE1DDAF0C241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жиынтық сұраныс немесе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жоспарланаған шығындар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(Е)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814C9C8-0A02-4518-AA3D-094904B7BA5A}" type="parTrans" cxnId="{9ADEFB29-9AAF-4F4E-8557-ED4E5B13B88B}">
      <dgm:prSet/>
      <dgm:spPr/>
      <dgm:t>
        <a:bodyPr/>
        <a:lstStyle/>
        <a:p>
          <a:endParaRPr lang="ru-RU"/>
        </a:p>
      </dgm:t>
    </dgm:pt>
    <dgm:pt modelId="{31D952F5-39F1-4009-B6D7-9427743C16B8}" type="sibTrans" cxnId="{9ADEFB29-9AAF-4F4E-8557-ED4E5B13B88B}">
      <dgm:prSet/>
      <dgm:spPr/>
      <dgm:t>
        <a:bodyPr/>
        <a:lstStyle/>
        <a:p>
          <a:endParaRPr lang="ru-RU"/>
        </a:p>
      </dgm:t>
    </dgm:pt>
    <dgm:pt modelId="{9B982F6B-1DDD-49C6-8977-6CE3E2436F4D}">
      <dgm:prSet phldrT="[Текст]"/>
      <dgm:spPr/>
      <dgm:t>
        <a:bodyPr/>
        <a:lstStyle/>
        <a:p>
          <a:pPr rtl="0"/>
          <a:r>
            <a:rPr kumimoji="0" lang="kk-KZ" sz="2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Хикс – Хансенің “кірістер - шығыстар” схемасынан (кестелігінен): </a:t>
          </a:r>
          <a:r>
            <a:rPr lang="ru-RU" sz="2100" dirty="0" smtClean="0"/>
            <a:t>І &lt; </a:t>
          </a:r>
          <a:r>
            <a:rPr lang="ru-RU" sz="2100" dirty="0" err="1" smtClean="0"/>
            <a:t>І</a:t>
          </a:r>
          <a:r>
            <a:rPr lang="ru-RU" sz="2100" dirty="0" smtClean="0"/>
            <a:t> (R) </a:t>
          </a:r>
          <a:endParaRPr lang="ru-RU" sz="2100" dirty="0">
            <a:solidFill>
              <a:srgbClr val="C00000"/>
            </a:solidFill>
          </a:endParaRPr>
        </a:p>
      </dgm:t>
    </dgm:pt>
    <dgm:pt modelId="{373B8A77-B288-48DE-8568-8C8E7C7FA06C}" type="parTrans" cxnId="{6302BF6B-FAE7-48A0-A802-D4409E389E20}">
      <dgm:prSet/>
      <dgm:spPr/>
      <dgm:t>
        <a:bodyPr/>
        <a:lstStyle/>
        <a:p>
          <a:endParaRPr lang="ru-RU"/>
        </a:p>
      </dgm:t>
    </dgm:pt>
    <dgm:pt modelId="{57331028-E9B3-4E3F-B648-BA6EDCBBC766}" type="sibTrans" cxnId="{6302BF6B-FAE7-48A0-A802-D4409E389E20}">
      <dgm:prSet/>
      <dgm:spPr/>
      <dgm:t>
        <a:bodyPr/>
        <a:lstStyle/>
        <a:p>
          <a:endParaRPr lang="ru-RU"/>
        </a:p>
      </dgm:t>
    </dgm:pt>
    <dgm:pt modelId="{D25863CF-EA28-4973-83DF-82C7D1B0617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кірістер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шығыстар” сызбасын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(кестелерінің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авторлары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инвестициялау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тек,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капиталдың шекті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тиімділігі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проценттік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(пайыздың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мөлшерінен асып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кеткенде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ғана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648D61C-FB6B-49FB-A668-5A39BCBD3E8B}" type="parTrans" cxnId="{78F15C07-B226-4605-A822-B8F389971BBE}">
      <dgm:prSet/>
      <dgm:spPr/>
      <dgm:t>
        <a:bodyPr/>
        <a:lstStyle/>
        <a:p>
          <a:endParaRPr lang="ru-RU"/>
        </a:p>
      </dgm:t>
    </dgm:pt>
    <dgm:pt modelId="{239A08F6-0C15-452D-81FE-FEBBEEB4B295}" type="sibTrans" cxnId="{78F15C07-B226-4605-A822-B8F389971BBE}">
      <dgm:prSet/>
      <dgm:spPr/>
      <dgm:t>
        <a:bodyPr/>
        <a:lstStyle/>
        <a:p>
          <a:endParaRPr lang="ru-RU"/>
        </a:p>
      </dgm:t>
    </dgm:pt>
    <dgm:pt modelId="{CCDD3EB9-D38C-4227-8A71-203B28E63476}">
      <dgm:prSet phldrT="[Текст]"/>
      <dgm:spPr/>
      <dgm:t>
        <a:bodyPr/>
        <a:lstStyle/>
        <a:p>
          <a:pPr rtl="0"/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Толық жұмыспен қамтылмаудың себептерін түсіндіруден:</a:t>
          </a:r>
          <a:endParaRPr lang="ru-RU" dirty="0">
            <a:solidFill>
              <a:srgbClr val="C00000"/>
            </a:solidFill>
          </a:endParaRPr>
        </a:p>
      </dgm:t>
    </dgm:pt>
    <dgm:pt modelId="{99E4B3EB-F2A7-44BB-8674-6D903B3B2222}" type="parTrans" cxnId="{04E21BB2-67CB-498D-A929-35DE59AA9AAD}">
      <dgm:prSet/>
      <dgm:spPr/>
      <dgm:t>
        <a:bodyPr/>
        <a:lstStyle/>
        <a:p>
          <a:endParaRPr lang="ru-RU"/>
        </a:p>
      </dgm:t>
    </dgm:pt>
    <dgm:pt modelId="{916BB626-3A94-4D3B-9BE3-9263FDC09149}" type="sibTrans" cxnId="{04E21BB2-67CB-498D-A929-35DE59AA9AAD}">
      <dgm:prSet/>
      <dgm:spPr/>
      <dgm:t>
        <a:bodyPr/>
        <a:lstStyle/>
        <a:p>
          <a:endParaRPr lang="ru-RU"/>
        </a:p>
      </dgm:t>
    </dgm:pt>
    <dgm:pt modelId="{A8CD9164-1CF3-4103-8D6B-A8821D55D604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белгілі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деңгейден төмен түспетіндігіне қарамастан, еңбек  ақының  икемсіздігі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толық жұмыспен қамтылмаушылық себептерін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түсіндіреді.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89B4783-B918-4473-A475-3D580D3840AA}" type="parTrans" cxnId="{3C9FFF8B-E9DF-4804-A793-79E6922F3FD1}">
      <dgm:prSet/>
      <dgm:spPr/>
      <dgm:t>
        <a:bodyPr/>
        <a:lstStyle/>
        <a:p>
          <a:endParaRPr lang="ru-RU"/>
        </a:p>
      </dgm:t>
    </dgm:pt>
    <dgm:pt modelId="{4089557B-C7A2-40B4-9B08-26FE9195BFE4}" type="sibTrans" cxnId="{3C9FFF8B-E9DF-4804-A793-79E6922F3FD1}">
      <dgm:prSet/>
      <dgm:spPr/>
      <dgm:t>
        <a:bodyPr/>
        <a:lstStyle/>
        <a:p>
          <a:endParaRPr lang="ru-RU"/>
        </a:p>
      </dgm:t>
    </dgm:pt>
    <dgm:pt modelId="{C11911E4-8D13-428E-A5CC-DA641D428731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тұтынуға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(С), </a:t>
          </a:r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және инвестицияларға         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(І)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B481E81-7D16-4BDE-8138-3FD592C73C66}" type="parTrans" cxnId="{FA6B4A20-C56E-4684-9AC6-069179B83687}">
      <dgm:prSet/>
      <dgm:spPr/>
      <dgm:t>
        <a:bodyPr/>
        <a:lstStyle/>
        <a:p>
          <a:endParaRPr lang="ru-RU"/>
        </a:p>
      </dgm:t>
    </dgm:pt>
    <dgm:pt modelId="{4222B1EB-0EB9-49C5-9852-5DFB6D220A56}" type="sibTrans" cxnId="{FA6B4A20-C56E-4684-9AC6-069179B83687}">
      <dgm:prSet/>
      <dgm:spPr/>
      <dgm:t>
        <a:bodyPr/>
        <a:lstStyle/>
        <a:p>
          <a:endParaRPr lang="ru-RU"/>
        </a:p>
      </dgm:t>
    </dgm:pt>
    <dgm:pt modelId="{33F03A9B-1DBD-4F0C-834A-7BB3E86A4DC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itchFamily="18" charset="0"/>
              <a:cs typeface="Times New Roman" pitchFamily="18" charset="0"/>
            </a:rPr>
            <a:t>жиынтық ұсыныс ұлттық табыстың          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(Ү)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10ECD65-A529-4CE8-B115-043E6BA8C7CA}" type="parTrans" cxnId="{9D233263-5497-4BF1-B80F-43A6ECA957C2}">
      <dgm:prSet/>
      <dgm:spPr/>
      <dgm:t>
        <a:bodyPr/>
        <a:lstStyle/>
        <a:p>
          <a:endParaRPr lang="ru-RU"/>
        </a:p>
      </dgm:t>
    </dgm:pt>
    <dgm:pt modelId="{76ED3FEF-72F2-43C9-807E-A64A26985F15}" type="sibTrans" cxnId="{9D233263-5497-4BF1-B80F-43A6ECA957C2}">
      <dgm:prSet/>
      <dgm:spPr/>
      <dgm:t>
        <a:bodyPr/>
        <a:lstStyle/>
        <a:p>
          <a:endParaRPr lang="ru-RU"/>
        </a:p>
      </dgm:t>
    </dgm:pt>
    <dgm:pt modelId="{7032A0D9-990C-4C8A-9C02-DDD5C968F14F}" type="pres">
      <dgm:prSet presAssocID="{F87E92D7-CE34-41E3-8F0F-B42A6B7090E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BCDCE5-9C1D-425D-B4C6-8EE53630D8AD}" type="pres">
      <dgm:prSet presAssocID="{51F5F679-6E38-4C17-ABA5-43317F466B67}" presName="comp" presStyleCnt="0"/>
      <dgm:spPr/>
    </dgm:pt>
    <dgm:pt modelId="{8A14D43B-1BA7-4F1E-A3B1-4D95CC922CBA}" type="pres">
      <dgm:prSet presAssocID="{51F5F679-6E38-4C17-ABA5-43317F466B67}" presName="box" presStyleLbl="node1" presStyleIdx="0" presStyleCnt="3" custLinFactNeighborX="781" custLinFactNeighborY="2499"/>
      <dgm:spPr/>
      <dgm:t>
        <a:bodyPr/>
        <a:lstStyle/>
        <a:p>
          <a:endParaRPr lang="ru-RU"/>
        </a:p>
      </dgm:t>
    </dgm:pt>
    <dgm:pt modelId="{B36FE164-68DC-447E-A988-7F4D43665A82}" type="pres">
      <dgm:prSet presAssocID="{51F5F679-6E38-4C17-ABA5-43317F466B67}" presName="img" presStyleLbl="fgImgPlace1" presStyleIdx="0" presStyleCnt="3"/>
      <dgm:spPr/>
    </dgm:pt>
    <dgm:pt modelId="{62B4C386-49D7-4DCF-8B13-CAF57CD2BA8B}" type="pres">
      <dgm:prSet presAssocID="{51F5F679-6E38-4C17-ABA5-43317F466B6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8F5F6-F0BA-4CBB-A9E0-285E04ECBD02}" type="pres">
      <dgm:prSet presAssocID="{C7C89486-A892-4656-AA44-38BEC831971B}" presName="spacer" presStyleCnt="0"/>
      <dgm:spPr/>
    </dgm:pt>
    <dgm:pt modelId="{3486943A-9BA7-4B0E-A4E6-0BD379742AA6}" type="pres">
      <dgm:prSet presAssocID="{9B982F6B-1DDD-49C6-8977-6CE3E2436F4D}" presName="comp" presStyleCnt="0"/>
      <dgm:spPr/>
    </dgm:pt>
    <dgm:pt modelId="{7324D58B-C007-485B-8F26-74EEB432356D}" type="pres">
      <dgm:prSet presAssocID="{9B982F6B-1DDD-49C6-8977-6CE3E2436F4D}" presName="box" presStyleLbl="node1" presStyleIdx="1" presStyleCnt="3"/>
      <dgm:spPr/>
      <dgm:t>
        <a:bodyPr/>
        <a:lstStyle/>
        <a:p>
          <a:endParaRPr lang="ru-RU"/>
        </a:p>
      </dgm:t>
    </dgm:pt>
    <dgm:pt modelId="{8BB65472-D6F1-447C-BB22-ACD802ECA55D}" type="pres">
      <dgm:prSet presAssocID="{9B982F6B-1DDD-49C6-8977-6CE3E2436F4D}" presName="img" presStyleLbl="fgImgPlace1" presStyleIdx="1" presStyleCnt="3"/>
      <dgm:spPr/>
    </dgm:pt>
    <dgm:pt modelId="{D83D5CEA-6FAC-4756-9A3E-AB5DFB16134A}" type="pres">
      <dgm:prSet presAssocID="{9B982F6B-1DDD-49C6-8977-6CE3E2436F4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48E0A-F0AE-4FF9-80F0-353D45E1E7CA}" type="pres">
      <dgm:prSet presAssocID="{57331028-E9B3-4E3F-B648-BA6EDCBBC766}" presName="spacer" presStyleCnt="0"/>
      <dgm:spPr/>
    </dgm:pt>
    <dgm:pt modelId="{B7856BE1-BE2D-4E28-8E18-13061A67E275}" type="pres">
      <dgm:prSet presAssocID="{CCDD3EB9-D38C-4227-8A71-203B28E63476}" presName="comp" presStyleCnt="0"/>
      <dgm:spPr/>
    </dgm:pt>
    <dgm:pt modelId="{43FEF9A5-89E7-48C8-B181-76BFA031B1A4}" type="pres">
      <dgm:prSet presAssocID="{CCDD3EB9-D38C-4227-8A71-203B28E63476}" presName="box" presStyleLbl="node1" presStyleIdx="2" presStyleCnt="3"/>
      <dgm:spPr/>
      <dgm:t>
        <a:bodyPr/>
        <a:lstStyle/>
        <a:p>
          <a:endParaRPr lang="ru-RU"/>
        </a:p>
      </dgm:t>
    </dgm:pt>
    <dgm:pt modelId="{7E943B93-F146-436E-BC11-ADDF3FB29F1F}" type="pres">
      <dgm:prSet presAssocID="{CCDD3EB9-D38C-4227-8A71-203B28E63476}" presName="img" presStyleLbl="fgImgPlace1" presStyleIdx="2" presStyleCnt="3"/>
      <dgm:spPr/>
    </dgm:pt>
    <dgm:pt modelId="{F54DCC72-42DF-41BF-997B-E965401A143F}" type="pres">
      <dgm:prSet presAssocID="{CCDD3EB9-D38C-4227-8A71-203B28E6347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9C95AC-8C7B-4760-88D0-9C1CB561A460}" type="presOf" srcId="{D25863CF-EA28-4973-83DF-82C7D1B0617D}" destId="{D83D5CEA-6FAC-4756-9A3E-AB5DFB16134A}" srcOrd="1" destOrd="1" presId="urn:microsoft.com/office/officeart/2005/8/layout/vList4#1"/>
    <dgm:cxn modelId="{D193F650-8D68-4D6F-AE96-F3B487DFFFAF}" type="presOf" srcId="{33F03A9B-1DBD-4F0C-834A-7BB3E86A4DCF}" destId="{62B4C386-49D7-4DCF-8B13-CAF57CD2BA8B}" srcOrd="1" destOrd="3" presId="urn:microsoft.com/office/officeart/2005/8/layout/vList4#1"/>
    <dgm:cxn modelId="{57D0333A-4F01-4D0E-8313-8411D75AD7DA}" type="presOf" srcId="{D25863CF-EA28-4973-83DF-82C7D1B0617D}" destId="{7324D58B-C007-485B-8F26-74EEB432356D}" srcOrd="0" destOrd="1" presId="urn:microsoft.com/office/officeart/2005/8/layout/vList4#1"/>
    <dgm:cxn modelId="{C0D41E24-7C77-48B8-935F-3DD70215058F}" type="presOf" srcId="{9B982F6B-1DDD-49C6-8977-6CE3E2436F4D}" destId="{D83D5CEA-6FAC-4756-9A3E-AB5DFB16134A}" srcOrd="1" destOrd="0" presId="urn:microsoft.com/office/officeart/2005/8/layout/vList4#1"/>
    <dgm:cxn modelId="{78F15C07-B226-4605-A822-B8F389971BBE}" srcId="{9B982F6B-1DDD-49C6-8977-6CE3E2436F4D}" destId="{D25863CF-EA28-4973-83DF-82C7D1B0617D}" srcOrd="0" destOrd="0" parTransId="{5648D61C-FB6B-49FB-A668-5A39BCBD3E8B}" sibTransId="{239A08F6-0C15-452D-81FE-FEBBEEB4B295}"/>
    <dgm:cxn modelId="{9D233263-5497-4BF1-B80F-43A6ECA957C2}" srcId="{51F5F679-6E38-4C17-ABA5-43317F466B67}" destId="{33F03A9B-1DBD-4F0C-834A-7BB3E86A4DCF}" srcOrd="2" destOrd="0" parTransId="{E10ECD65-A529-4CE8-B115-043E6BA8C7CA}" sibTransId="{76ED3FEF-72F2-43C9-807E-A64A26985F15}"/>
    <dgm:cxn modelId="{FA6B4A20-C56E-4684-9AC6-069179B83687}" srcId="{51F5F679-6E38-4C17-ABA5-43317F466B67}" destId="{C11911E4-8D13-428E-A5CC-DA641D428731}" srcOrd="1" destOrd="0" parTransId="{4B481E81-7D16-4BDE-8138-3FD592C73C66}" sibTransId="{4222B1EB-0EB9-49C5-9852-5DFB6D220A56}"/>
    <dgm:cxn modelId="{915755C8-F14D-44B1-9FD8-8A0C632DDC8D}" type="presOf" srcId="{A8CD9164-1CF3-4103-8D6B-A8821D55D604}" destId="{F54DCC72-42DF-41BF-997B-E965401A143F}" srcOrd="1" destOrd="1" presId="urn:microsoft.com/office/officeart/2005/8/layout/vList4#1"/>
    <dgm:cxn modelId="{BFA8E2A3-DCE4-404F-82DB-33C95E13A87B}" type="presOf" srcId="{8330620C-3B9E-46DD-9AE4-AE1DDAF0C241}" destId="{8A14D43B-1BA7-4F1E-A3B1-4D95CC922CBA}" srcOrd="0" destOrd="1" presId="urn:microsoft.com/office/officeart/2005/8/layout/vList4#1"/>
    <dgm:cxn modelId="{FA860F39-DF45-425A-88C4-1B4D186C9DD6}" type="presOf" srcId="{C11911E4-8D13-428E-A5CC-DA641D428731}" destId="{62B4C386-49D7-4DCF-8B13-CAF57CD2BA8B}" srcOrd="1" destOrd="2" presId="urn:microsoft.com/office/officeart/2005/8/layout/vList4#1"/>
    <dgm:cxn modelId="{C2408C66-C71D-4585-9163-A3FF2A1CCEE2}" type="presOf" srcId="{CCDD3EB9-D38C-4227-8A71-203B28E63476}" destId="{43FEF9A5-89E7-48C8-B181-76BFA031B1A4}" srcOrd="0" destOrd="0" presId="urn:microsoft.com/office/officeart/2005/8/layout/vList4#1"/>
    <dgm:cxn modelId="{FABE9DDA-7D31-4FF6-8E26-D1E74165F3F6}" srcId="{F87E92D7-CE34-41E3-8F0F-B42A6B7090E6}" destId="{51F5F679-6E38-4C17-ABA5-43317F466B67}" srcOrd="0" destOrd="0" parTransId="{554CADAE-F136-4BE7-B3E0-318EAF811328}" sibTransId="{C7C89486-A892-4656-AA44-38BEC831971B}"/>
    <dgm:cxn modelId="{9CFD1474-ACB2-4435-B77F-2A0C95F9C7D7}" type="presOf" srcId="{CCDD3EB9-D38C-4227-8A71-203B28E63476}" destId="{F54DCC72-42DF-41BF-997B-E965401A143F}" srcOrd="1" destOrd="0" presId="urn:microsoft.com/office/officeart/2005/8/layout/vList4#1"/>
    <dgm:cxn modelId="{89830BF7-F54C-4F8A-9E99-A3A889F5F1AE}" type="presOf" srcId="{8330620C-3B9E-46DD-9AE4-AE1DDAF0C241}" destId="{62B4C386-49D7-4DCF-8B13-CAF57CD2BA8B}" srcOrd="1" destOrd="1" presId="urn:microsoft.com/office/officeart/2005/8/layout/vList4#1"/>
    <dgm:cxn modelId="{05F7572C-E58E-405A-BA99-29DEFD0F1F08}" type="presOf" srcId="{33F03A9B-1DBD-4F0C-834A-7BB3E86A4DCF}" destId="{8A14D43B-1BA7-4F1E-A3B1-4D95CC922CBA}" srcOrd="0" destOrd="3" presId="urn:microsoft.com/office/officeart/2005/8/layout/vList4#1"/>
    <dgm:cxn modelId="{52719599-6A9C-45F5-BA0A-AF7C9D90DDC4}" type="presOf" srcId="{51F5F679-6E38-4C17-ABA5-43317F466B67}" destId="{8A14D43B-1BA7-4F1E-A3B1-4D95CC922CBA}" srcOrd="0" destOrd="0" presId="urn:microsoft.com/office/officeart/2005/8/layout/vList4#1"/>
    <dgm:cxn modelId="{5263C864-52CA-4B8C-B774-0BB279817952}" type="presOf" srcId="{9B982F6B-1DDD-49C6-8977-6CE3E2436F4D}" destId="{7324D58B-C007-485B-8F26-74EEB432356D}" srcOrd="0" destOrd="0" presId="urn:microsoft.com/office/officeart/2005/8/layout/vList4#1"/>
    <dgm:cxn modelId="{CB1ACD02-69BB-40B0-8121-DE8B09D7AC1B}" type="presOf" srcId="{C11911E4-8D13-428E-A5CC-DA641D428731}" destId="{8A14D43B-1BA7-4F1E-A3B1-4D95CC922CBA}" srcOrd="0" destOrd="2" presId="urn:microsoft.com/office/officeart/2005/8/layout/vList4#1"/>
    <dgm:cxn modelId="{04E21BB2-67CB-498D-A929-35DE59AA9AAD}" srcId="{F87E92D7-CE34-41E3-8F0F-B42A6B7090E6}" destId="{CCDD3EB9-D38C-4227-8A71-203B28E63476}" srcOrd="2" destOrd="0" parTransId="{99E4B3EB-F2A7-44BB-8674-6D903B3B2222}" sibTransId="{916BB626-3A94-4D3B-9BE3-9263FDC09149}"/>
    <dgm:cxn modelId="{6302BF6B-FAE7-48A0-A802-D4409E389E20}" srcId="{F87E92D7-CE34-41E3-8F0F-B42A6B7090E6}" destId="{9B982F6B-1DDD-49C6-8977-6CE3E2436F4D}" srcOrd="1" destOrd="0" parTransId="{373B8A77-B288-48DE-8568-8C8E7C7FA06C}" sibTransId="{57331028-E9B3-4E3F-B648-BA6EDCBBC766}"/>
    <dgm:cxn modelId="{4743C140-7E7F-4669-8F3E-80D6DB99D084}" type="presOf" srcId="{51F5F679-6E38-4C17-ABA5-43317F466B67}" destId="{62B4C386-49D7-4DCF-8B13-CAF57CD2BA8B}" srcOrd="1" destOrd="0" presId="urn:microsoft.com/office/officeart/2005/8/layout/vList4#1"/>
    <dgm:cxn modelId="{9ADEFB29-9AAF-4F4E-8557-ED4E5B13B88B}" srcId="{51F5F679-6E38-4C17-ABA5-43317F466B67}" destId="{8330620C-3B9E-46DD-9AE4-AE1DDAF0C241}" srcOrd="0" destOrd="0" parTransId="{B814C9C8-0A02-4518-AA3D-094904B7BA5A}" sibTransId="{31D952F5-39F1-4009-B6D7-9427743C16B8}"/>
    <dgm:cxn modelId="{3C9FFF8B-E9DF-4804-A793-79E6922F3FD1}" srcId="{CCDD3EB9-D38C-4227-8A71-203B28E63476}" destId="{A8CD9164-1CF3-4103-8D6B-A8821D55D604}" srcOrd="0" destOrd="0" parTransId="{189B4783-B918-4473-A475-3D580D3840AA}" sibTransId="{4089557B-C7A2-40B4-9B08-26FE9195BFE4}"/>
    <dgm:cxn modelId="{1A771162-5045-466E-93A1-0D4EAD1EA858}" type="presOf" srcId="{F87E92D7-CE34-41E3-8F0F-B42A6B7090E6}" destId="{7032A0D9-990C-4C8A-9C02-DDD5C968F14F}" srcOrd="0" destOrd="0" presId="urn:microsoft.com/office/officeart/2005/8/layout/vList4#1"/>
    <dgm:cxn modelId="{E889303F-DD0B-43D0-A5C0-AE9E29AAD9CC}" type="presOf" srcId="{A8CD9164-1CF3-4103-8D6B-A8821D55D604}" destId="{43FEF9A5-89E7-48C8-B181-76BFA031B1A4}" srcOrd="0" destOrd="1" presId="urn:microsoft.com/office/officeart/2005/8/layout/vList4#1"/>
    <dgm:cxn modelId="{4D7F8AB0-DAA3-4855-BCA9-FAF6F2FC8925}" type="presParOf" srcId="{7032A0D9-990C-4C8A-9C02-DDD5C968F14F}" destId="{A8BCDCE5-9C1D-425D-B4C6-8EE53630D8AD}" srcOrd="0" destOrd="0" presId="urn:microsoft.com/office/officeart/2005/8/layout/vList4#1"/>
    <dgm:cxn modelId="{A86D7643-8680-464A-BF40-916E2B2A6BA8}" type="presParOf" srcId="{A8BCDCE5-9C1D-425D-B4C6-8EE53630D8AD}" destId="{8A14D43B-1BA7-4F1E-A3B1-4D95CC922CBA}" srcOrd="0" destOrd="0" presId="urn:microsoft.com/office/officeart/2005/8/layout/vList4#1"/>
    <dgm:cxn modelId="{4BCFCF01-157A-4087-A36A-B02F76FFCBD7}" type="presParOf" srcId="{A8BCDCE5-9C1D-425D-B4C6-8EE53630D8AD}" destId="{B36FE164-68DC-447E-A988-7F4D43665A82}" srcOrd="1" destOrd="0" presId="urn:microsoft.com/office/officeart/2005/8/layout/vList4#1"/>
    <dgm:cxn modelId="{CC2AAB83-BA4B-4AB0-AFA8-3D6F81CAF2FA}" type="presParOf" srcId="{A8BCDCE5-9C1D-425D-B4C6-8EE53630D8AD}" destId="{62B4C386-49D7-4DCF-8B13-CAF57CD2BA8B}" srcOrd="2" destOrd="0" presId="urn:microsoft.com/office/officeart/2005/8/layout/vList4#1"/>
    <dgm:cxn modelId="{44F35A50-7209-4E61-97CF-3B124D968115}" type="presParOf" srcId="{7032A0D9-990C-4C8A-9C02-DDD5C968F14F}" destId="{EAB8F5F6-F0BA-4CBB-A9E0-285E04ECBD02}" srcOrd="1" destOrd="0" presId="urn:microsoft.com/office/officeart/2005/8/layout/vList4#1"/>
    <dgm:cxn modelId="{1BCADD2B-35A5-4A0E-B211-0AD083C2D686}" type="presParOf" srcId="{7032A0D9-990C-4C8A-9C02-DDD5C968F14F}" destId="{3486943A-9BA7-4B0E-A4E6-0BD379742AA6}" srcOrd="2" destOrd="0" presId="urn:microsoft.com/office/officeart/2005/8/layout/vList4#1"/>
    <dgm:cxn modelId="{EC61FE23-6B61-4796-90CC-344373E1FFCA}" type="presParOf" srcId="{3486943A-9BA7-4B0E-A4E6-0BD379742AA6}" destId="{7324D58B-C007-485B-8F26-74EEB432356D}" srcOrd="0" destOrd="0" presId="urn:microsoft.com/office/officeart/2005/8/layout/vList4#1"/>
    <dgm:cxn modelId="{89341121-46E4-4851-AE6B-BB30B0012FC6}" type="presParOf" srcId="{3486943A-9BA7-4B0E-A4E6-0BD379742AA6}" destId="{8BB65472-D6F1-447C-BB22-ACD802ECA55D}" srcOrd="1" destOrd="0" presId="urn:microsoft.com/office/officeart/2005/8/layout/vList4#1"/>
    <dgm:cxn modelId="{055FFBEB-E545-489D-B8C9-245C32BB7A82}" type="presParOf" srcId="{3486943A-9BA7-4B0E-A4E6-0BD379742AA6}" destId="{D83D5CEA-6FAC-4756-9A3E-AB5DFB16134A}" srcOrd="2" destOrd="0" presId="urn:microsoft.com/office/officeart/2005/8/layout/vList4#1"/>
    <dgm:cxn modelId="{49832C70-12E8-4579-9912-B3705E4A1A78}" type="presParOf" srcId="{7032A0D9-990C-4C8A-9C02-DDD5C968F14F}" destId="{80848E0A-F0AE-4FF9-80F0-353D45E1E7CA}" srcOrd="3" destOrd="0" presId="urn:microsoft.com/office/officeart/2005/8/layout/vList4#1"/>
    <dgm:cxn modelId="{38420F6D-D9BE-432F-806C-7F3C5F345144}" type="presParOf" srcId="{7032A0D9-990C-4C8A-9C02-DDD5C968F14F}" destId="{B7856BE1-BE2D-4E28-8E18-13061A67E275}" srcOrd="4" destOrd="0" presId="urn:microsoft.com/office/officeart/2005/8/layout/vList4#1"/>
    <dgm:cxn modelId="{A9F62248-9295-421C-92BD-8782F7FD814B}" type="presParOf" srcId="{B7856BE1-BE2D-4E28-8E18-13061A67E275}" destId="{43FEF9A5-89E7-48C8-B181-76BFA031B1A4}" srcOrd="0" destOrd="0" presId="urn:microsoft.com/office/officeart/2005/8/layout/vList4#1"/>
    <dgm:cxn modelId="{DCCFC44A-A373-45AB-8ED9-2EA74D1544FE}" type="presParOf" srcId="{B7856BE1-BE2D-4E28-8E18-13061A67E275}" destId="{7E943B93-F146-436E-BC11-ADDF3FB29F1F}" srcOrd="1" destOrd="0" presId="urn:microsoft.com/office/officeart/2005/8/layout/vList4#1"/>
    <dgm:cxn modelId="{FB7CEE30-91BB-46A6-86B6-06C65341251B}" type="presParOf" srcId="{B7856BE1-BE2D-4E28-8E18-13061A67E275}" destId="{F54DCC72-42DF-41BF-997B-E965401A143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D97A1D-08AC-4EFE-8B25-38C8736AEE9F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EAD5C129-87B4-4FA3-864F-84049B41B3BA}">
      <dgm:prSet phldrT="[Текст]"/>
      <dgm:spPr/>
      <dgm:t>
        <a:bodyPr/>
        <a:lstStyle/>
        <a:p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қысқа мерзімдік макроэкономикалық талдаудың негізгі өлшемінің екі бірлігі 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–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 ақша бірлігі мен еңбек бірлігін құру;</a:t>
          </a:r>
          <a:endParaRPr lang="ru-RU" dirty="0"/>
        </a:p>
      </dgm:t>
    </dgm:pt>
    <dgm:pt modelId="{997D1D0E-ECF2-4FEF-8089-68B41EE485FC}" type="parTrans" cxnId="{32095B8E-7795-46CF-AA43-BC05F166951B}">
      <dgm:prSet/>
      <dgm:spPr/>
      <dgm:t>
        <a:bodyPr/>
        <a:lstStyle/>
        <a:p>
          <a:endParaRPr lang="ru-RU"/>
        </a:p>
      </dgm:t>
    </dgm:pt>
    <dgm:pt modelId="{78C8DB2B-4962-4193-A97F-DB4A502A6855}" type="sibTrans" cxnId="{32095B8E-7795-46CF-AA43-BC05F166951B}">
      <dgm:prSet/>
      <dgm:spPr/>
      <dgm:t>
        <a:bodyPr/>
        <a:lstStyle/>
        <a:p>
          <a:endParaRPr lang="ru-RU"/>
        </a:p>
      </dgm:t>
    </dgm:pt>
    <dgm:pt modelId="{BCA5353E-3E96-4E66-A7A7-442F7F5836A1}">
      <dgm:prSet phldrT="[Текст]"/>
      <dgm:spPr/>
      <dgm:t>
        <a:bodyPr/>
        <a:lstStyle/>
        <a:p>
          <a:pPr rtl="0"/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экономикалық ғылымдар теориясына өзгермелі (переменных)  басым көпшілік санымен өзара байланыста негізделген, математикалық үлгілерін (модельдерін)  енгізу.</a:t>
          </a:r>
          <a:endParaRPr lang="ru-RU" dirty="0"/>
        </a:p>
      </dgm:t>
    </dgm:pt>
    <dgm:pt modelId="{DD3AA5CC-CE5D-4870-A041-494648FA0ED4}" type="parTrans" cxnId="{7EE22960-A336-4C1B-A45D-16852514CF3B}">
      <dgm:prSet/>
      <dgm:spPr/>
      <dgm:t>
        <a:bodyPr/>
        <a:lstStyle/>
        <a:p>
          <a:endParaRPr lang="ru-RU"/>
        </a:p>
      </dgm:t>
    </dgm:pt>
    <dgm:pt modelId="{4A280893-DBB7-412C-A097-629367C1FD92}" type="sibTrans" cxnId="{7EE22960-A336-4C1B-A45D-16852514CF3B}">
      <dgm:prSet/>
      <dgm:spPr/>
      <dgm:t>
        <a:bodyPr/>
        <a:lstStyle/>
        <a:p>
          <a:endParaRPr lang="ru-RU"/>
        </a:p>
      </dgm:t>
    </dgm:pt>
    <dgm:pt modelId="{E8F5AF48-FF98-4721-8686-E8B779BE6C5B}">
      <dgm:prSet phldrT="[Текст]"/>
      <dgm:spPr/>
      <dgm:t>
        <a:bodyPr/>
        <a:lstStyle/>
        <a:p>
          <a:pPr rtl="0"/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теорияның жаңа тілін құру – агрегатты шамалар уақытының қысқа мерзім аралығында аса аз өзгеретін санының тілі, содан соң осының көмегімен 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бүкіл</a:t>
          </a:r>
          <a:r>
            <a:rPr lang="kk-KZ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экономикада  өзара байланысты төрт рыноктардың (тауарлар мен қызметтер рыногы, енбек рыногы, ақша рыногы және бағалы қағаздар рыногы) қызметіне  келіп тоғысуы;</a:t>
          </a:r>
          <a:r>
            <a:rPr kumimoji="0" lang="kk-K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BF838E-BEC7-4103-94B0-893BFC6ACC67}" type="parTrans" cxnId="{D517B50C-C04A-4A82-A2C5-6AA0142AB618}">
      <dgm:prSet/>
      <dgm:spPr/>
      <dgm:t>
        <a:bodyPr/>
        <a:lstStyle/>
        <a:p>
          <a:endParaRPr lang="ru-RU"/>
        </a:p>
      </dgm:t>
    </dgm:pt>
    <dgm:pt modelId="{9E1B2F8F-1C7D-463F-ABE3-24C813FB927C}" type="sibTrans" cxnId="{D517B50C-C04A-4A82-A2C5-6AA0142AB618}">
      <dgm:prSet/>
      <dgm:spPr/>
      <dgm:t>
        <a:bodyPr/>
        <a:lstStyle/>
        <a:p>
          <a:endParaRPr lang="ru-RU"/>
        </a:p>
      </dgm:t>
    </dgm:pt>
    <dgm:pt modelId="{B4EF5F5E-E568-41B8-A143-C5A321AA835D}" type="pres">
      <dgm:prSet presAssocID="{ACD97A1D-08AC-4EFE-8B25-38C8736AEE9F}" presName="linearFlow" presStyleCnt="0">
        <dgm:presLayoutVars>
          <dgm:dir/>
          <dgm:resizeHandles val="exact"/>
        </dgm:presLayoutVars>
      </dgm:prSet>
      <dgm:spPr/>
    </dgm:pt>
    <dgm:pt modelId="{73AA569E-6227-41B2-9925-B154C380C7FB}" type="pres">
      <dgm:prSet presAssocID="{EAD5C129-87B4-4FA3-864F-84049B41B3BA}" presName="composite" presStyleCnt="0"/>
      <dgm:spPr/>
    </dgm:pt>
    <dgm:pt modelId="{D454D6F1-A21F-4D9A-B406-8E744BC073AA}" type="pres">
      <dgm:prSet presAssocID="{EAD5C129-87B4-4FA3-864F-84049B41B3BA}" presName="imgShp" presStyleLbl="fgImgPlace1" presStyleIdx="0" presStyleCnt="3" custLinFactNeighborX="-30263" custLinFactNeighborY="-211"/>
      <dgm:spPr/>
    </dgm:pt>
    <dgm:pt modelId="{FB5D6844-5052-48AC-961E-F5CAECE9819B}" type="pres">
      <dgm:prSet presAssocID="{EAD5C129-87B4-4FA3-864F-84049B41B3BA}" presName="txShp" presStyleLbl="node1" presStyleIdx="0" presStyleCnt="3" custScaleX="124862" custLinFactNeighborX="-3953" custLinFactNeighborY="-761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DA7BE-239C-4927-B32D-CEF804CB9EFA}" type="pres">
      <dgm:prSet presAssocID="{78C8DB2B-4962-4193-A97F-DB4A502A6855}" presName="spacing" presStyleCnt="0"/>
      <dgm:spPr/>
    </dgm:pt>
    <dgm:pt modelId="{78083DA4-A70C-40C5-905A-A6B545E19E74}" type="pres">
      <dgm:prSet presAssocID="{BCA5353E-3E96-4E66-A7A7-442F7F5836A1}" presName="composite" presStyleCnt="0"/>
      <dgm:spPr/>
    </dgm:pt>
    <dgm:pt modelId="{9DA1C944-63F2-4FA3-AA37-EBDB452874A4}" type="pres">
      <dgm:prSet presAssocID="{BCA5353E-3E96-4E66-A7A7-442F7F5836A1}" presName="imgShp" presStyleLbl="fgImgPlace1" presStyleIdx="1" presStyleCnt="3" custLinFactNeighborX="-19060" custLinFactNeighborY="-3058"/>
      <dgm:spPr/>
    </dgm:pt>
    <dgm:pt modelId="{2D9905F0-0560-41DB-827B-26CC9CBABBC7}" type="pres">
      <dgm:prSet presAssocID="{BCA5353E-3E96-4E66-A7A7-442F7F5836A1}" presName="txShp" presStyleLbl="node1" presStyleIdx="1" presStyleCnt="3" custScaleX="1041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82471-F153-488A-A8AD-624D7EB4BEEB}" type="pres">
      <dgm:prSet presAssocID="{4A280893-DBB7-412C-A097-629367C1FD92}" presName="spacing" presStyleCnt="0"/>
      <dgm:spPr/>
    </dgm:pt>
    <dgm:pt modelId="{5811E10C-62A3-4FD9-AA0F-983580FB016A}" type="pres">
      <dgm:prSet presAssocID="{E8F5AF48-FF98-4721-8686-E8B779BE6C5B}" presName="composite" presStyleCnt="0"/>
      <dgm:spPr/>
    </dgm:pt>
    <dgm:pt modelId="{7A5BA525-8985-4BB5-9F43-4355DF958102}" type="pres">
      <dgm:prSet presAssocID="{E8F5AF48-FF98-4721-8686-E8B779BE6C5B}" presName="imgShp" presStyleLbl="fgImgPlace1" presStyleIdx="2" presStyleCnt="3"/>
      <dgm:spPr/>
    </dgm:pt>
    <dgm:pt modelId="{2E91B7EE-AD1C-46F5-97AF-F1351901FE07}" type="pres">
      <dgm:prSet presAssocID="{E8F5AF48-FF98-4721-8686-E8B779BE6C5B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C1B21B-1478-41D6-82F8-6A520F790002}" type="presOf" srcId="{BCA5353E-3E96-4E66-A7A7-442F7F5836A1}" destId="{2D9905F0-0560-41DB-827B-26CC9CBABBC7}" srcOrd="0" destOrd="0" presId="urn:microsoft.com/office/officeart/2005/8/layout/vList3#1"/>
    <dgm:cxn modelId="{D517B50C-C04A-4A82-A2C5-6AA0142AB618}" srcId="{ACD97A1D-08AC-4EFE-8B25-38C8736AEE9F}" destId="{E8F5AF48-FF98-4721-8686-E8B779BE6C5B}" srcOrd="2" destOrd="0" parTransId="{3DBF838E-BEC7-4103-94B0-893BFC6ACC67}" sibTransId="{9E1B2F8F-1C7D-463F-ABE3-24C813FB927C}"/>
    <dgm:cxn modelId="{0ECE1144-0FBC-49A3-9163-44BC0DD50BEE}" type="presOf" srcId="{ACD97A1D-08AC-4EFE-8B25-38C8736AEE9F}" destId="{B4EF5F5E-E568-41B8-A143-C5A321AA835D}" srcOrd="0" destOrd="0" presId="urn:microsoft.com/office/officeart/2005/8/layout/vList3#1"/>
    <dgm:cxn modelId="{814A4375-93FB-46FE-A3F5-28EE198A8DC5}" type="presOf" srcId="{EAD5C129-87B4-4FA3-864F-84049B41B3BA}" destId="{FB5D6844-5052-48AC-961E-F5CAECE9819B}" srcOrd="0" destOrd="0" presId="urn:microsoft.com/office/officeart/2005/8/layout/vList3#1"/>
    <dgm:cxn modelId="{32095B8E-7795-46CF-AA43-BC05F166951B}" srcId="{ACD97A1D-08AC-4EFE-8B25-38C8736AEE9F}" destId="{EAD5C129-87B4-4FA3-864F-84049B41B3BA}" srcOrd="0" destOrd="0" parTransId="{997D1D0E-ECF2-4FEF-8089-68B41EE485FC}" sibTransId="{78C8DB2B-4962-4193-A97F-DB4A502A6855}"/>
    <dgm:cxn modelId="{D6DC5A12-8DD2-43DA-9153-7AFF6818B381}" type="presOf" srcId="{E8F5AF48-FF98-4721-8686-E8B779BE6C5B}" destId="{2E91B7EE-AD1C-46F5-97AF-F1351901FE07}" srcOrd="0" destOrd="0" presId="urn:microsoft.com/office/officeart/2005/8/layout/vList3#1"/>
    <dgm:cxn modelId="{7EE22960-A336-4C1B-A45D-16852514CF3B}" srcId="{ACD97A1D-08AC-4EFE-8B25-38C8736AEE9F}" destId="{BCA5353E-3E96-4E66-A7A7-442F7F5836A1}" srcOrd="1" destOrd="0" parTransId="{DD3AA5CC-CE5D-4870-A041-494648FA0ED4}" sibTransId="{4A280893-DBB7-412C-A097-629367C1FD92}"/>
    <dgm:cxn modelId="{E2FE9EB7-5541-4907-A497-A1A459C1EADF}" type="presParOf" srcId="{B4EF5F5E-E568-41B8-A143-C5A321AA835D}" destId="{73AA569E-6227-41B2-9925-B154C380C7FB}" srcOrd="0" destOrd="0" presId="urn:microsoft.com/office/officeart/2005/8/layout/vList3#1"/>
    <dgm:cxn modelId="{6AEBF971-3D46-460C-AF50-AE5C87187918}" type="presParOf" srcId="{73AA569E-6227-41B2-9925-B154C380C7FB}" destId="{D454D6F1-A21F-4D9A-B406-8E744BC073AA}" srcOrd="0" destOrd="0" presId="urn:microsoft.com/office/officeart/2005/8/layout/vList3#1"/>
    <dgm:cxn modelId="{22DEBCA9-B579-4723-8A1B-3B00E80F3FE1}" type="presParOf" srcId="{73AA569E-6227-41B2-9925-B154C380C7FB}" destId="{FB5D6844-5052-48AC-961E-F5CAECE9819B}" srcOrd="1" destOrd="0" presId="urn:microsoft.com/office/officeart/2005/8/layout/vList3#1"/>
    <dgm:cxn modelId="{99C7EDB1-DE44-4287-B511-F5F19ACBD19B}" type="presParOf" srcId="{B4EF5F5E-E568-41B8-A143-C5A321AA835D}" destId="{0E6DA7BE-239C-4927-B32D-CEF804CB9EFA}" srcOrd="1" destOrd="0" presId="urn:microsoft.com/office/officeart/2005/8/layout/vList3#1"/>
    <dgm:cxn modelId="{BDD1DFBA-46C6-4214-AD78-A6D3CE6E0FDC}" type="presParOf" srcId="{B4EF5F5E-E568-41B8-A143-C5A321AA835D}" destId="{78083DA4-A70C-40C5-905A-A6B545E19E74}" srcOrd="2" destOrd="0" presId="urn:microsoft.com/office/officeart/2005/8/layout/vList3#1"/>
    <dgm:cxn modelId="{DBE97F02-F01F-43CC-9339-2892475F9C14}" type="presParOf" srcId="{78083DA4-A70C-40C5-905A-A6B545E19E74}" destId="{9DA1C944-63F2-4FA3-AA37-EBDB452874A4}" srcOrd="0" destOrd="0" presId="urn:microsoft.com/office/officeart/2005/8/layout/vList3#1"/>
    <dgm:cxn modelId="{424304C2-7462-4EA9-8184-9D2687D3DF97}" type="presParOf" srcId="{78083DA4-A70C-40C5-905A-A6B545E19E74}" destId="{2D9905F0-0560-41DB-827B-26CC9CBABBC7}" srcOrd="1" destOrd="0" presId="urn:microsoft.com/office/officeart/2005/8/layout/vList3#1"/>
    <dgm:cxn modelId="{5AD92555-2CC3-42BF-AE56-1BAEB42B7D17}" type="presParOf" srcId="{B4EF5F5E-E568-41B8-A143-C5A321AA835D}" destId="{DB782471-F153-488A-A8AD-624D7EB4BEEB}" srcOrd="3" destOrd="0" presId="urn:microsoft.com/office/officeart/2005/8/layout/vList3#1"/>
    <dgm:cxn modelId="{4A0DA9D4-85FE-4BF0-B3FB-8EF67DCF633C}" type="presParOf" srcId="{B4EF5F5E-E568-41B8-A143-C5A321AA835D}" destId="{5811E10C-62A3-4FD9-AA0F-983580FB016A}" srcOrd="4" destOrd="0" presId="urn:microsoft.com/office/officeart/2005/8/layout/vList3#1"/>
    <dgm:cxn modelId="{0ACFF802-DC7B-49C8-A9B1-84068B0D311F}" type="presParOf" srcId="{5811E10C-62A3-4FD9-AA0F-983580FB016A}" destId="{7A5BA525-8985-4BB5-9F43-4355DF958102}" srcOrd="0" destOrd="0" presId="urn:microsoft.com/office/officeart/2005/8/layout/vList3#1"/>
    <dgm:cxn modelId="{E81A1BCA-5A98-47C4-9D2D-EBE6DE3EF89D}" type="presParOf" srcId="{5811E10C-62A3-4FD9-AA0F-983580FB016A}" destId="{2E91B7EE-AD1C-46F5-97AF-F1351901FE0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55CDC22-67A4-4DE6-999A-97EBAD7251D4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A3753B9-DB91-49B8-9BAE-97CD971DEC26}">
      <dgm:prSet phldrT="[Текст]"/>
      <dgm:spPr/>
      <dgm:t>
        <a:bodyPr/>
        <a:lstStyle/>
        <a:p>
          <a:r>
            <a:rPr lang="kk-KZ" dirty="0" smtClean="0"/>
            <a:t>Экономикалық тепе - теңдік </a:t>
          </a:r>
          <a:endParaRPr lang="ru-RU" dirty="0"/>
        </a:p>
      </dgm:t>
    </dgm:pt>
    <dgm:pt modelId="{5ABDE4C0-8D2F-4FFE-B30E-223F86AB252A}" type="parTrans" cxnId="{A1143B2E-38BE-4A10-A23C-4D1BBF52B132}">
      <dgm:prSet/>
      <dgm:spPr/>
      <dgm:t>
        <a:bodyPr/>
        <a:lstStyle/>
        <a:p>
          <a:endParaRPr lang="ru-RU"/>
        </a:p>
      </dgm:t>
    </dgm:pt>
    <dgm:pt modelId="{1BF1D63E-1DD9-4575-96E2-BC322DA80ECB}" type="sibTrans" cxnId="{A1143B2E-38BE-4A10-A23C-4D1BBF52B132}">
      <dgm:prSet/>
      <dgm:spPr/>
      <dgm:t>
        <a:bodyPr/>
        <a:lstStyle/>
        <a:p>
          <a:endParaRPr lang="ru-RU"/>
        </a:p>
      </dgm:t>
    </dgm:pt>
    <dgm:pt modelId="{2E5E5A4E-8E35-4668-A8D3-75B11D5BCDF6}">
      <dgm:prSet phldrT="[Текст]"/>
      <dgm:spPr/>
      <dgm:t>
        <a:bodyPr/>
        <a:lstStyle/>
        <a:p>
          <a:r>
            <a:rPr lang="kk-KZ" dirty="0" smtClean="0"/>
            <a:t>Кейнсше сұраныс пен қорланудың тепе - теңдігі мен белгіленеді.</a:t>
          </a:r>
          <a:endParaRPr lang="ru-RU" dirty="0"/>
        </a:p>
      </dgm:t>
    </dgm:pt>
    <dgm:pt modelId="{71293187-A7CB-47A9-BF26-64B30D7F3279}" type="parTrans" cxnId="{E4558D45-B87A-4F54-8874-6B8D7112A94A}">
      <dgm:prSet/>
      <dgm:spPr/>
      <dgm:t>
        <a:bodyPr/>
        <a:lstStyle/>
        <a:p>
          <a:endParaRPr lang="ru-RU"/>
        </a:p>
      </dgm:t>
    </dgm:pt>
    <dgm:pt modelId="{E18EE016-8630-4DB6-870C-94F76DB86748}" type="sibTrans" cxnId="{E4558D45-B87A-4F54-8874-6B8D7112A94A}">
      <dgm:prSet/>
      <dgm:spPr/>
      <dgm:t>
        <a:bodyPr/>
        <a:lstStyle/>
        <a:p>
          <a:endParaRPr lang="ru-RU"/>
        </a:p>
      </dgm:t>
    </dgm:pt>
    <dgm:pt modelId="{9F0D89B8-D76D-4FC7-912D-7E08315C659F}">
      <dgm:prSet phldrT="[Текст]"/>
      <dgm:spPr/>
      <dgm:t>
        <a:bodyPr/>
        <a:lstStyle/>
        <a:p>
          <a:r>
            <a:rPr lang="kk-KZ" dirty="0" smtClean="0"/>
            <a:t>Қазіргі  экономиканың басты кемшілігі ол сұраныстың тиімділігінің жетіспеушілігі </a:t>
          </a:r>
          <a:endParaRPr lang="ru-RU" dirty="0"/>
        </a:p>
      </dgm:t>
    </dgm:pt>
    <dgm:pt modelId="{280FF54E-9231-4208-B453-002373A6BEE2}" type="parTrans" cxnId="{4DDB5A96-CB86-48FF-B9AC-824C9ED9B797}">
      <dgm:prSet/>
      <dgm:spPr/>
      <dgm:t>
        <a:bodyPr/>
        <a:lstStyle/>
        <a:p>
          <a:endParaRPr lang="ru-RU"/>
        </a:p>
      </dgm:t>
    </dgm:pt>
    <dgm:pt modelId="{B87CF707-1BC8-482D-A71B-A04398A92DD7}" type="sibTrans" cxnId="{4DDB5A96-CB86-48FF-B9AC-824C9ED9B797}">
      <dgm:prSet/>
      <dgm:spPr/>
      <dgm:t>
        <a:bodyPr/>
        <a:lstStyle/>
        <a:p>
          <a:endParaRPr lang="ru-RU"/>
        </a:p>
      </dgm:t>
    </dgm:pt>
    <dgm:pt modelId="{EC087960-1C85-40CB-8211-F01898942ADB}">
      <dgm:prSet phldrT="[Текст]"/>
      <dgm:spPr/>
      <dgm:t>
        <a:bodyPr/>
        <a:lstStyle/>
        <a:p>
          <a:r>
            <a:rPr lang="kk-KZ" dirty="0" smtClean="0"/>
            <a:t>тұтынуды прогрессивті тежелеу</a:t>
          </a:r>
          <a:endParaRPr lang="ru-RU" dirty="0"/>
        </a:p>
      </dgm:t>
    </dgm:pt>
    <dgm:pt modelId="{447ABC95-28DD-484C-A2B6-58D17AAD81A6}" type="parTrans" cxnId="{31AFDC9B-7EC2-430C-9ABA-53899B0E07EE}">
      <dgm:prSet/>
      <dgm:spPr/>
      <dgm:t>
        <a:bodyPr/>
        <a:lstStyle/>
        <a:p>
          <a:endParaRPr lang="ru-RU"/>
        </a:p>
      </dgm:t>
    </dgm:pt>
    <dgm:pt modelId="{1078EBD4-C170-450A-A9F3-21DE0466E7A0}" type="sibTrans" cxnId="{31AFDC9B-7EC2-430C-9ABA-53899B0E07EE}">
      <dgm:prSet/>
      <dgm:spPr/>
      <dgm:t>
        <a:bodyPr/>
        <a:lstStyle/>
        <a:p>
          <a:endParaRPr lang="ru-RU"/>
        </a:p>
      </dgm:t>
    </dgm:pt>
    <dgm:pt modelId="{8A02563A-4F82-4A98-A586-798857DE6052}">
      <dgm:prSet phldrT="[Текст]"/>
      <dgm:spPr/>
      <dgm:t>
        <a:bodyPr/>
        <a:lstStyle/>
        <a:p>
          <a:r>
            <a:rPr lang="kk-KZ" dirty="0" smtClean="0"/>
            <a:t>капиталдың тиімділігінің шектен тыс төмендеуі. </a:t>
          </a:r>
          <a:endParaRPr lang="ru-RU" dirty="0"/>
        </a:p>
      </dgm:t>
    </dgm:pt>
    <dgm:pt modelId="{A8B9AFB5-B010-4015-912B-5CB4014E3FCC}" type="parTrans" cxnId="{D89C1B1F-BAA3-491C-95EB-063E2F6C58F5}">
      <dgm:prSet/>
      <dgm:spPr/>
      <dgm:t>
        <a:bodyPr/>
        <a:lstStyle/>
        <a:p>
          <a:endParaRPr lang="ru-RU"/>
        </a:p>
      </dgm:t>
    </dgm:pt>
    <dgm:pt modelId="{BE20EB5A-DE6F-4E21-AE8C-5876F9862B53}" type="sibTrans" cxnId="{D89C1B1F-BAA3-491C-95EB-063E2F6C58F5}">
      <dgm:prSet/>
      <dgm:spPr/>
      <dgm:t>
        <a:bodyPr/>
        <a:lstStyle/>
        <a:p>
          <a:endParaRPr lang="ru-RU"/>
        </a:p>
      </dgm:t>
    </dgm:pt>
    <dgm:pt modelId="{E4A75F8B-1694-4460-A999-04A85D81AA95}" type="pres">
      <dgm:prSet presAssocID="{755CDC22-67A4-4DE6-999A-97EBAD7251D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BBD8A3-5354-405F-AE63-E10DA4D491DD}" type="pres">
      <dgm:prSet presAssocID="{DA3753B9-DB91-49B8-9BAE-97CD971DEC2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2AFA87-AE40-43A4-A171-09E4C262F54C}" type="pres">
      <dgm:prSet presAssocID="{DA3753B9-DB91-49B8-9BAE-97CD971DEC26}" presName="spNode" presStyleCnt="0"/>
      <dgm:spPr/>
    </dgm:pt>
    <dgm:pt modelId="{2AC4BF61-9DCE-4FF4-A71F-F86C8D86A231}" type="pres">
      <dgm:prSet presAssocID="{1BF1D63E-1DD9-4575-96E2-BC322DA80ECB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A570B81-D7D5-4F9F-9F7B-81CF4A86A5A9}" type="pres">
      <dgm:prSet presAssocID="{2E5E5A4E-8E35-4668-A8D3-75B11D5BCDF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85C6C-8511-497B-9436-F5C665111D6E}" type="pres">
      <dgm:prSet presAssocID="{2E5E5A4E-8E35-4668-A8D3-75B11D5BCDF6}" presName="spNode" presStyleCnt="0"/>
      <dgm:spPr/>
    </dgm:pt>
    <dgm:pt modelId="{56C8BBB5-1E4A-4357-A88A-DF20E522D161}" type="pres">
      <dgm:prSet presAssocID="{E18EE016-8630-4DB6-870C-94F76DB86748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28F86A2-2BFF-4605-952B-BEB305356F90}" type="pres">
      <dgm:prSet presAssocID="{9F0D89B8-D76D-4FC7-912D-7E08315C659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97E7A-6B73-48AE-8AC3-F5299450298E}" type="pres">
      <dgm:prSet presAssocID="{9F0D89B8-D76D-4FC7-912D-7E08315C659F}" presName="spNode" presStyleCnt="0"/>
      <dgm:spPr/>
    </dgm:pt>
    <dgm:pt modelId="{E80E3C2F-1BCD-4554-9224-62BD24C55F18}" type="pres">
      <dgm:prSet presAssocID="{B87CF707-1BC8-482D-A71B-A04398A92DD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6C922CE-5738-4EF3-AE49-696E2C76A2DB}" type="pres">
      <dgm:prSet presAssocID="{EC087960-1C85-40CB-8211-F01898942AD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6E24F6-0BB8-44F6-A8C4-878A9412E5C8}" type="pres">
      <dgm:prSet presAssocID="{EC087960-1C85-40CB-8211-F01898942ADB}" presName="spNode" presStyleCnt="0"/>
      <dgm:spPr/>
    </dgm:pt>
    <dgm:pt modelId="{DFB96265-F607-4720-A432-CA120909103F}" type="pres">
      <dgm:prSet presAssocID="{1078EBD4-C170-450A-A9F3-21DE0466E7A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D57D20A-14E9-4B31-9DCE-87227598618A}" type="pres">
      <dgm:prSet presAssocID="{8A02563A-4F82-4A98-A586-798857DE6052}" presName="node" presStyleLbl="node1" presStyleIdx="4" presStyleCnt="5" custRadScaleRad="100760" custRadScaleInc="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35D31-FCEC-46F9-9E9E-C219196F3560}" type="pres">
      <dgm:prSet presAssocID="{8A02563A-4F82-4A98-A586-798857DE6052}" presName="spNode" presStyleCnt="0"/>
      <dgm:spPr/>
    </dgm:pt>
    <dgm:pt modelId="{9EBAED73-AA07-4935-932F-B9DE604A694B}" type="pres">
      <dgm:prSet presAssocID="{BE20EB5A-DE6F-4E21-AE8C-5876F9862B53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3CD9E2AC-60D9-4257-80AA-96E33AA6CBEE}" type="presOf" srcId="{DA3753B9-DB91-49B8-9BAE-97CD971DEC26}" destId="{A1BBD8A3-5354-405F-AE63-E10DA4D491DD}" srcOrd="0" destOrd="0" presId="urn:microsoft.com/office/officeart/2005/8/layout/cycle5"/>
    <dgm:cxn modelId="{D89C1B1F-BAA3-491C-95EB-063E2F6C58F5}" srcId="{755CDC22-67A4-4DE6-999A-97EBAD7251D4}" destId="{8A02563A-4F82-4A98-A586-798857DE6052}" srcOrd="4" destOrd="0" parTransId="{A8B9AFB5-B010-4015-912B-5CB4014E3FCC}" sibTransId="{BE20EB5A-DE6F-4E21-AE8C-5876F9862B53}"/>
    <dgm:cxn modelId="{A1143B2E-38BE-4A10-A23C-4D1BBF52B132}" srcId="{755CDC22-67A4-4DE6-999A-97EBAD7251D4}" destId="{DA3753B9-DB91-49B8-9BAE-97CD971DEC26}" srcOrd="0" destOrd="0" parTransId="{5ABDE4C0-8D2F-4FFE-B30E-223F86AB252A}" sibTransId="{1BF1D63E-1DD9-4575-96E2-BC322DA80ECB}"/>
    <dgm:cxn modelId="{DA24A554-8248-41DC-8875-80B59DF93633}" type="presOf" srcId="{E18EE016-8630-4DB6-870C-94F76DB86748}" destId="{56C8BBB5-1E4A-4357-A88A-DF20E522D161}" srcOrd="0" destOrd="0" presId="urn:microsoft.com/office/officeart/2005/8/layout/cycle5"/>
    <dgm:cxn modelId="{7691E423-7B1A-4B18-BF80-8CA1CA3FC648}" type="presOf" srcId="{1078EBD4-C170-450A-A9F3-21DE0466E7A0}" destId="{DFB96265-F607-4720-A432-CA120909103F}" srcOrd="0" destOrd="0" presId="urn:microsoft.com/office/officeart/2005/8/layout/cycle5"/>
    <dgm:cxn modelId="{3BEDE8BE-6A9E-4955-B9CA-6288C255BED3}" type="presOf" srcId="{1BF1D63E-1DD9-4575-96E2-BC322DA80ECB}" destId="{2AC4BF61-9DCE-4FF4-A71F-F86C8D86A231}" srcOrd="0" destOrd="0" presId="urn:microsoft.com/office/officeart/2005/8/layout/cycle5"/>
    <dgm:cxn modelId="{E4558D45-B87A-4F54-8874-6B8D7112A94A}" srcId="{755CDC22-67A4-4DE6-999A-97EBAD7251D4}" destId="{2E5E5A4E-8E35-4668-A8D3-75B11D5BCDF6}" srcOrd="1" destOrd="0" parTransId="{71293187-A7CB-47A9-BF26-64B30D7F3279}" sibTransId="{E18EE016-8630-4DB6-870C-94F76DB86748}"/>
    <dgm:cxn modelId="{31AFDC9B-7EC2-430C-9ABA-53899B0E07EE}" srcId="{755CDC22-67A4-4DE6-999A-97EBAD7251D4}" destId="{EC087960-1C85-40CB-8211-F01898942ADB}" srcOrd="3" destOrd="0" parTransId="{447ABC95-28DD-484C-A2B6-58D17AAD81A6}" sibTransId="{1078EBD4-C170-450A-A9F3-21DE0466E7A0}"/>
    <dgm:cxn modelId="{597A760F-2B32-4A77-8D2D-C2579F859AEB}" type="presOf" srcId="{B87CF707-1BC8-482D-A71B-A04398A92DD7}" destId="{E80E3C2F-1BCD-4554-9224-62BD24C55F18}" srcOrd="0" destOrd="0" presId="urn:microsoft.com/office/officeart/2005/8/layout/cycle5"/>
    <dgm:cxn modelId="{CCB3368A-1CD4-44D7-88BD-5223C4757F04}" type="presOf" srcId="{EC087960-1C85-40CB-8211-F01898942ADB}" destId="{76C922CE-5738-4EF3-AE49-696E2C76A2DB}" srcOrd="0" destOrd="0" presId="urn:microsoft.com/office/officeart/2005/8/layout/cycle5"/>
    <dgm:cxn modelId="{D9A641DA-1FDE-4139-8FD2-3CB19B4F6E67}" type="presOf" srcId="{BE20EB5A-DE6F-4E21-AE8C-5876F9862B53}" destId="{9EBAED73-AA07-4935-932F-B9DE604A694B}" srcOrd="0" destOrd="0" presId="urn:microsoft.com/office/officeart/2005/8/layout/cycle5"/>
    <dgm:cxn modelId="{F89F8A3E-3590-4E35-A940-4EBE75FB6D7C}" type="presOf" srcId="{2E5E5A4E-8E35-4668-A8D3-75B11D5BCDF6}" destId="{DA570B81-D7D5-4F9F-9F7B-81CF4A86A5A9}" srcOrd="0" destOrd="0" presId="urn:microsoft.com/office/officeart/2005/8/layout/cycle5"/>
    <dgm:cxn modelId="{4DDB5A96-CB86-48FF-B9AC-824C9ED9B797}" srcId="{755CDC22-67A4-4DE6-999A-97EBAD7251D4}" destId="{9F0D89B8-D76D-4FC7-912D-7E08315C659F}" srcOrd="2" destOrd="0" parTransId="{280FF54E-9231-4208-B453-002373A6BEE2}" sibTransId="{B87CF707-1BC8-482D-A71B-A04398A92DD7}"/>
    <dgm:cxn modelId="{D5D2C687-E49E-49FB-9239-40C9168FF513}" type="presOf" srcId="{9F0D89B8-D76D-4FC7-912D-7E08315C659F}" destId="{B28F86A2-2BFF-4605-952B-BEB305356F90}" srcOrd="0" destOrd="0" presId="urn:microsoft.com/office/officeart/2005/8/layout/cycle5"/>
    <dgm:cxn modelId="{70270A1C-DE14-4FFD-972D-AE6880B5C7DF}" type="presOf" srcId="{8A02563A-4F82-4A98-A586-798857DE6052}" destId="{8D57D20A-14E9-4B31-9DCE-87227598618A}" srcOrd="0" destOrd="0" presId="urn:microsoft.com/office/officeart/2005/8/layout/cycle5"/>
    <dgm:cxn modelId="{47FA41E7-DDC1-4B6C-A720-A6227A5CD925}" type="presOf" srcId="{755CDC22-67A4-4DE6-999A-97EBAD7251D4}" destId="{E4A75F8B-1694-4460-A999-04A85D81AA95}" srcOrd="0" destOrd="0" presId="urn:microsoft.com/office/officeart/2005/8/layout/cycle5"/>
    <dgm:cxn modelId="{D6D1F2ED-CA40-4265-BEBF-D0AE1C0FC4BC}" type="presParOf" srcId="{E4A75F8B-1694-4460-A999-04A85D81AA95}" destId="{A1BBD8A3-5354-405F-AE63-E10DA4D491DD}" srcOrd="0" destOrd="0" presId="urn:microsoft.com/office/officeart/2005/8/layout/cycle5"/>
    <dgm:cxn modelId="{327115CD-5D9E-4BF7-9C8A-FE71C8F342BA}" type="presParOf" srcId="{E4A75F8B-1694-4460-A999-04A85D81AA95}" destId="{362AFA87-AE40-43A4-A171-09E4C262F54C}" srcOrd="1" destOrd="0" presId="urn:microsoft.com/office/officeart/2005/8/layout/cycle5"/>
    <dgm:cxn modelId="{1285D5E5-707C-4584-AA21-6A2CF44F5F44}" type="presParOf" srcId="{E4A75F8B-1694-4460-A999-04A85D81AA95}" destId="{2AC4BF61-9DCE-4FF4-A71F-F86C8D86A231}" srcOrd="2" destOrd="0" presId="urn:microsoft.com/office/officeart/2005/8/layout/cycle5"/>
    <dgm:cxn modelId="{A9E2CDCD-7A57-48CC-AB44-7E437C12B2A7}" type="presParOf" srcId="{E4A75F8B-1694-4460-A999-04A85D81AA95}" destId="{DA570B81-D7D5-4F9F-9F7B-81CF4A86A5A9}" srcOrd="3" destOrd="0" presId="urn:microsoft.com/office/officeart/2005/8/layout/cycle5"/>
    <dgm:cxn modelId="{51B7F394-9AA9-4D15-BA1D-DB0F0A3C01B4}" type="presParOf" srcId="{E4A75F8B-1694-4460-A999-04A85D81AA95}" destId="{D2685C6C-8511-497B-9436-F5C665111D6E}" srcOrd="4" destOrd="0" presId="urn:microsoft.com/office/officeart/2005/8/layout/cycle5"/>
    <dgm:cxn modelId="{3FF95C3B-D899-4E25-9E5C-7DBA532B23EA}" type="presParOf" srcId="{E4A75F8B-1694-4460-A999-04A85D81AA95}" destId="{56C8BBB5-1E4A-4357-A88A-DF20E522D161}" srcOrd="5" destOrd="0" presId="urn:microsoft.com/office/officeart/2005/8/layout/cycle5"/>
    <dgm:cxn modelId="{A0D9FF37-E809-4FC8-BB76-22D20B47DF15}" type="presParOf" srcId="{E4A75F8B-1694-4460-A999-04A85D81AA95}" destId="{B28F86A2-2BFF-4605-952B-BEB305356F90}" srcOrd="6" destOrd="0" presId="urn:microsoft.com/office/officeart/2005/8/layout/cycle5"/>
    <dgm:cxn modelId="{A25A2E0C-BBC7-4087-BF32-78382C4FFD25}" type="presParOf" srcId="{E4A75F8B-1694-4460-A999-04A85D81AA95}" destId="{FBD97E7A-6B73-48AE-8AC3-F5299450298E}" srcOrd="7" destOrd="0" presId="urn:microsoft.com/office/officeart/2005/8/layout/cycle5"/>
    <dgm:cxn modelId="{26EC0F64-A85F-449E-A441-06F1CCB9871B}" type="presParOf" srcId="{E4A75F8B-1694-4460-A999-04A85D81AA95}" destId="{E80E3C2F-1BCD-4554-9224-62BD24C55F18}" srcOrd="8" destOrd="0" presId="urn:microsoft.com/office/officeart/2005/8/layout/cycle5"/>
    <dgm:cxn modelId="{5491A8EC-83DC-4324-9C24-C18DBA561A4E}" type="presParOf" srcId="{E4A75F8B-1694-4460-A999-04A85D81AA95}" destId="{76C922CE-5738-4EF3-AE49-696E2C76A2DB}" srcOrd="9" destOrd="0" presId="urn:microsoft.com/office/officeart/2005/8/layout/cycle5"/>
    <dgm:cxn modelId="{18344ABF-2736-400E-8CCB-B8CBC2552F9E}" type="presParOf" srcId="{E4A75F8B-1694-4460-A999-04A85D81AA95}" destId="{196E24F6-0BB8-44F6-A8C4-878A9412E5C8}" srcOrd="10" destOrd="0" presId="urn:microsoft.com/office/officeart/2005/8/layout/cycle5"/>
    <dgm:cxn modelId="{965D0D9D-98C8-4457-B948-8CE62C20B9AF}" type="presParOf" srcId="{E4A75F8B-1694-4460-A999-04A85D81AA95}" destId="{DFB96265-F607-4720-A432-CA120909103F}" srcOrd="11" destOrd="0" presId="urn:microsoft.com/office/officeart/2005/8/layout/cycle5"/>
    <dgm:cxn modelId="{A02E1202-BACE-4F6D-82FE-3D273E5FB071}" type="presParOf" srcId="{E4A75F8B-1694-4460-A999-04A85D81AA95}" destId="{8D57D20A-14E9-4B31-9DCE-87227598618A}" srcOrd="12" destOrd="0" presId="urn:microsoft.com/office/officeart/2005/8/layout/cycle5"/>
    <dgm:cxn modelId="{AB16E888-687F-4C48-AA25-CFDE89754F14}" type="presParOf" srcId="{E4A75F8B-1694-4460-A999-04A85D81AA95}" destId="{6FF35D31-FCEC-46F9-9E9E-C219196F3560}" srcOrd="13" destOrd="0" presId="urn:microsoft.com/office/officeart/2005/8/layout/cycle5"/>
    <dgm:cxn modelId="{69D9CEE5-C20A-439E-8799-F26A3955789A}" type="presParOf" srcId="{E4A75F8B-1694-4460-A999-04A85D81AA95}" destId="{9EBAED73-AA07-4935-932F-B9DE604A694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FFF91E-5C01-4FDF-92E7-AD3AA8351B54}">
      <dsp:nvSpPr>
        <dsp:cNvPr id="0" name=""/>
        <dsp:cNvSpPr/>
      </dsp:nvSpPr>
      <dsp:spPr>
        <a:xfrm>
          <a:off x="840215" y="0"/>
          <a:ext cx="4929222" cy="4929222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C9C982-5159-4A63-A3A5-877AE82C0B59}">
      <dsp:nvSpPr>
        <dsp:cNvPr id="0" name=""/>
        <dsp:cNvSpPr/>
      </dsp:nvSpPr>
      <dsp:spPr>
        <a:xfrm>
          <a:off x="3416522" y="495569"/>
          <a:ext cx="3203994" cy="11668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Толық емес  жұмыспен қамтудан толық жұмыспен қамтушылыққа қалай көшуге болады?</a:t>
          </a: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, </a:t>
          </a:r>
          <a:endParaRPr kumimoji="0" lang="kk-KZ" sz="17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KZ Times New Roman"/>
            <a:ea typeface="Times New Roman" pitchFamily="18" charset="0"/>
            <a:cs typeface="Times New Roman" pitchFamily="18" charset="0"/>
          </a:endParaRPr>
        </a:p>
      </dsp:txBody>
      <dsp:txXfrm>
        <a:off x="3416522" y="495569"/>
        <a:ext cx="3203994" cy="1166839"/>
      </dsp:txXfrm>
    </dsp:sp>
    <dsp:sp modelId="{FCEDD5E5-B2D7-4CBA-A1C8-E18AF1DE61ED}">
      <dsp:nvSpPr>
        <dsp:cNvPr id="0" name=""/>
        <dsp:cNvSpPr/>
      </dsp:nvSpPr>
      <dsp:spPr>
        <a:xfrm>
          <a:off x="3416522" y="1808263"/>
          <a:ext cx="3203994" cy="11668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7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sz="17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Жаппай жұмыссыздықты қалай жоюға болады?</a:t>
          </a:r>
          <a:r>
            <a:rPr kumimoji="0" lang="kk-KZ" sz="17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r>
            <a:rPr kumimoji="0" lang="kk-KZ" sz="17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. </a:t>
          </a:r>
          <a:endParaRPr lang="ru-RU" sz="1700" kern="1200" dirty="0"/>
        </a:p>
      </dsp:txBody>
      <dsp:txXfrm>
        <a:off x="3416522" y="1808263"/>
        <a:ext cx="3203994" cy="1166839"/>
      </dsp:txXfrm>
    </dsp:sp>
    <dsp:sp modelId="{69F7B17C-FDCB-4E65-9BDA-215E411EBDAE}">
      <dsp:nvSpPr>
        <dsp:cNvPr id="0" name=""/>
        <dsp:cNvSpPr/>
      </dsp:nvSpPr>
      <dsp:spPr>
        <a:xfrm>
          <a:off x="3416522" y="3120958"/>
          <a:ext cx="3203994" cy="116683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“</a:t>
          </a: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Өндіріс қуаттарының  толық өспе қосымшалығын қалай пайдаланып тауарларды артық өндіруге болады?</a:t>
          </a:r>
          <a:r>
            <a:rPr kumimoji="0" lang="kk-KZ" sz="17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”</a:t>
          </a:r>
          <a:endParaRPr kumimoji="0" lang="kk-KZ" sz="17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Calibri"/>
            <a:ea typeface="Times New Roman" pitchFamily="18" charset="0"/>
            <a:cs typeface="Times New Roman" pitchFamily="18" charset="0"/>
          </a:endParaRPr>
        </a:p>
      </dsp:txBody>
      <dsp:txXfrm>
        <a:off x="3416522" y="3120958"/>
        <a:ext cx="3203994" cy="116683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D9BEE-B6FA-47F0-A828-8DB02E5AE493}">
      <dsp:nvSpPr>
        <dsp:cNvPr id="0" name=""/>
        <dsp:cNvSpPr/>
      </dsp:nvSpPr>
      <dsp:spPr>
        <a:xfrm>
          <a:off x="-5229920" y="-801067"/>
          <a:ext cx="6228110" cy="6228110"/>
        </a:xfrm>
        <a:prstGeom prst="blockArc">
          <a:avLst>
            <a:gd name="adj1" fmla="val 18900000"/>
            <a:gd name="adj2" fmla="val 2700000"/>
            <a:gd name="adj3" fmla="val 347"/>
          </a:avLst>
        </a:prstGeom>
        <a:noFill/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4D7365-CD25-4CBF-B373-5474F45933D5}">
      <dsp:nvSpPr>
        <dsp:cNvPr id="0" name=""/>
        <dsp:cNvSpPr/>
      </dsp:nvSpPr>
      <dsp:spPr>
        <a:xfrm>
          <a:off x="642085" y="462597"/>
          <a:ext cx="7523676" cy="9251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37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900" kern="1200" dirty="0" smtClean="0"/>
            <a:t>бағаны талдаудан нақты өнімді (продуктыны) практикалық талдауға көшу;</a:t>
          </a:r>
          <a:endParaRPr lang="ru-RU" sz="1900" kern="1200" dirty="0"/>
        </a:p>
      </dsp:txBody>
      <dsp:txXfrm>
        <a:off x="642085" y="462597"/>
        <a:ext cx="7523676" cy="925195"/>
      </dsp:txXfrm>
    </dsp:sp>
    <dsp:sp modelId="{376A0127-DD13-4A68-9322-7E655CEC1AD3}">
      <dsp:nvSpPr>
        <dsp:cNvPr id="0" name=""/>
        <dsp:cNvSpPr/>
      </dsp:nvSpPr>
      <dsp:spPr>
        <a:xfrm>
          <a:off x="63838" y="346948"/>
          <a:ext cx="1156493" cy="115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2C843A-589C-487E-804C-9DABC5CF8892}">
      <dsp:nvSpPr>
        <dsp:cNvPr id="0" name=""/>
        <dsp:cNvSpPr/>
      </dsp:nvSpPr>
      <dsp:spPr>
        <a:xfrm>
          <a:off x="978393" y="1850390"/>
          <a:ext cx="7187367" cy="9251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37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900" kern="1200" dirty="0" smtClean="0"/>
            <a:t>өндіріс көлемімен табыс деңгейінің өзгеруіне қарағанда, пайыз нормасының, жинақтаумен инвестицияға әсерінің тіпті аздығынан пайыз нормасына жаңа көзқарас;</a:t>
          </a:r>
          <a:endParaRPr lang="ru-RU" sz="1900" kern="1200" dirty="0"/>
        </a:p>
      </dsp:txBody>
      <dsp:txXfrm>
        <a:off x="978393" y="1850390"/>
        <a:ext cx="7187367" cy="925195"/>
      </dsp:txXfrm>
    </dsp:sp>
    <dsp:sp modelId="{614655DD-F876-47B1-B551-AA488B38EB70}">
      <dsp:nvSpPr>
        <dsp:cNvPr id="0" name=""/>
        <dsp:cNvSpPr/>
      </dsp:nvSpPr>
      <dsp:spPr>
        <a:xfrm>
          <a:off x="400146" y="1734740"/>
          <a:ext cx="1156493" cy="115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37782-FBC5-4C25-8CF4-75EC6A4DAB30}">
      <dsp:nvSpPr>
        <dsp:cNvPr id="0" name=""/>
        <dsp:cNvSpPr/>
      </dsp:nvSpPr>
      <dsp:spPr>
        <a:xfrm>
          <a:off x="642085" y="3238182"/>
          <a:ext cx="7523676" cy="9251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437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900" kern="1200" dirty="0" smtClean="0"/>
            <a:t>инвенстиция мультиплиаторының идеялары;</a:t>
          </a:r>
          <a:endParaRPr lang="ru-RU" sz="1900" kern="1200" dirty="0"/>
        </a:p>
      </dsp:txBody>
      <dsp:txXfrm>
        <a:off x="642085" y="3238182"/>
        <a:ext cx="7523676" cy="925195"/>
      </dsp:txXfrm>
    </dsp:sp>
    <dsp:sp modelId="{51F0C07E-0EF5-41F3-878F-3C8862D6346E}">
      <dsp:nvSpPr>
        <dsp:cNvPr id="0" name=""/>
        <dsp:cNvSpPr/>
      </dsp:nvSpPr>
      <dsp:spPr>
        <a:xfrm>
          <a:off x="63838" y="3122533"/>
          <a:ext cx="1156493" cy="11564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C376A8-7E40-48FC-8AE4-94BB5EA5C8EF}">
      <dsp:nvSpPr>
        <dsp:cNvPr id="0" name=""/>
        <dsp:cNvSpPr/>
      </dsp:nvSpPr>
      <dsp:spPr>
        <a:xfrm>
          <a:off x="3037" y="2498"/>
          <a:ext cx="8223524" cy="2711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5100" kern="1200" dirty="0" smtClean="0"/>
            <a:t>Кейнс  ивестицияны өсіру жолымен жиынтық сұранысының ұлғайуын</a:t>
          </a:r>
          <a:endParaRPr lang="ru-RU" sz="5100" kern="1200" dirty="0"/>
        </a:p>
      </dsp:txBody>
      <dsp:txXfrm>
        <a:off x="3037" y="2498"/>
        <a:ext cx="8223524" cy="2711645"/>
      </dsp:txXfrm>
    </dsp:sp>
    <dsp:sp modelId="{6134ACEF-F4B8-458D-9165-7FB8767FD076}">
      <dsp:nvSpPr>
        <dsp:cNvPr id="0" name=""/>
        <dsp:cNvSpPr/>
      </dsp:nvSpPr>
      <dsp:spPr>
        <a:xfrm>
          <a:off x="3037" y="2935346"/>
          <a:ext cx="3946028" cy="2711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5100" kern="1200" dirty="0" smtClean="0"/>
            <a:t>несие – ақша </a:t>
          </a:r>
          <a:endParaRPr lang="ru-RU" sz="5100" kern="1200" dirty="0"/>
        </a:p>
      </dsp:txBody>
      <dsp:txXfrm>
        <a:off x="3037" y="2935346"/>
        <a:ext cx="3946028" cy="2711645"/>
      </dsp:txXfrm>
    </dsp:sp>
    <dsp:sp modelId="{09B96789-7C7E-41C7-ACE9-1D10E914CDB3}">
      <dsp:nvSpPr>
        <dsp:cNvPr id="0" name=""/>
        <dsp:cNvSpPr/>
      </dsp:nvSpPr>
      <dsp:spPr>
        <a:xfrm>
          <a:off x="4280533" y="2935346"/>
          <a:ext cx="3946028" cy="2711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5100" kern="1200" dirty="0" smtClean="0"/>
            <a:t>бюджеттік саясатты </a:t>
          </a:r>
          <a:endParaRPr lang="ru-RU" sz="5100" kern="1200" dirty="0"/>
        </a:p>
      </dsp:txBody>
      <dsp:txXfrm>
        <a:off x="4280533" y="2935346"/>
        <a:ext cx="3946028" cy="271164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5BB5EE-CB6C-490A-85E2-B0BC24242A21}">
      <dsp:nvSpPr>
        <dsp:cNvPr id="0" name=""/>
        <dsp:cNvSpPr/>
      </dsp:nvSpPr>
      <dsp:spPr>
        <a:xfrm>
          <a:off x="0" y="952255"/>
          <a:ext cx="8229600" cy="272146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FF0F7-BB0C-4A5B-B993-014CCFE128D7}">
      <dsp:nvSpPr>
        <dsp:cNvPr id="0" name=""/>
        <dsp:cNvSpPr/>
      </dsp:nvSpPr>
      <dsp:spPr>
        <a:xfrm>
          <a:off x="5423579" y="1632621"/>
          <a:ext cx="1983060" cy="1360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500" kern="1200" dirty="0" smtClean="0"/>
            <a:t>Сұраныс, табыстардың деңгейімен анықталып, табыстар динамикасынан  артта қалып отырды.</a:t>
          </a:r>
          <a:endParaRPr lang="ru-RU" sz="1500" kern="1200" dirty="0"/>
        </a:p>
      </dsp:txBody>
      <dsp:txXfrm>
        <a:off x="5423579" y="1632621"/>
        <a:ext cx="1983060" cy="1360732"/>
      </dsp:txXfrm>
    </dsp:sp>
    <dsp:sp modelId="{127FC501-FCAB-4ADD-8D86-D27CBD1C4F44}">
      <dsp:nvSpPr>
        <dsp:cNvPr id="0" name=""/>
        <dsp:cNvSpPr/>
      </dsp:nvSpPr>
      <dsp:spPr>
        <a:xfrm>
          <a:off x="3043907" y="1632621"/>
          <a:ext cx="1983060" cy="1360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500" kern="1200" dirty="0" smtClean="0"/>
            <a:t> сұраныс моделі өз - өзінен ұсыныстың соңынан жүрмейді</a:t>
          </a:r>
          <a:endParaRPr lang="ru-RU" sz="1500" kern="1200" dirty="0"/>
        </a:p>
      </dsp:txBody>
      <dsp:txXfrm>
        <a:off x="3043907" y="1632621"/>
        <a:ext cx="1983060" cy="1360732"/>
      </dsp:txXfrm>
    </dsp:sp>
    <dsp:sp modelId="{5FF2A24A-8C21-443A-8397-544A27F46756}">
      <dsp:nvSpPr>
        <dsp:cNvPr id="0" name=""/>
        <dsp:cNvSpPr/>
      </dsp:nvSpPr>
      <dsp:spPr>
        <a:xfrm>
          <a:off x="664234" y="1632621"/>
          <a:ext cx="1983060" cy="1360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500" kern="1200" dirty="0" smtClean="0"/>
            <a:t>Кейнс тағы да былай деді</a:t>
          </a:r>
          <a:r>
            <a:rPr lang="en-US" sz="1500" kern="1200" dirty="0" smtClean="0"/>
            <a:t>:</a:t>
          </a:r>
          <a:endParaRPr lang="ru-RU" sz="1500" kern="1200" dirty="0"/>
        </a:p>
      </dsp:txBody>
      <dsp:txXfrm>
        <a:off x="664234" y="1632621"/>
        <a:ext cx="1983060" cy="136073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9D115F-3FC7-4C70-8B85-821514754F80}">
      <dsp:nvSpPr>
        <dsp:cNvPr id="0" name=""/>
        <dsp:cNvSpPr/>
      </dsp:nvSpPr>
      <dsp:spPr>
        <a:xfrm>
          <a:off x="1825142" y="698070"/>
          <a:ext cx="4652530" cy="4652530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F8598D-51B0-4417-AB91-7681AA970327}">
      <dsp:nvSpPr>
        <dsp:cNvPr id="0" name=""/>
        <dsp:cNvSpPr/>
      </dsp:nvSpPr>
      <dsp:spPr>
        <a:xfrm>
          <a:off x="1825142" y="698070"/>
          <a:ext cx="4652530" cy="4652530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45685A-E1DE-4A30-93BA-5A34857A1BCC}">
      <dsp:nvSpPr>
        <dsp:cNvPr id="0" name=""/>
        <dsp:cNvSpPr/>
      </dsp:nvSpPr>
      <dsp:spPr>
        <a:xfrm>
          <a:off x="1825142" y="698070"/>
          <a:ext cx="4652530" cy="4652530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8083F-8BF3-4486-8F6C-E985700FDDB2}">
      <dsp:nvSpPr>
        <dsp:cNvPr id="0" name=""/>
        <dsp:cNvSpPr/>
      </dsp:nvSpPr>
      <dsp:spPr>
        <a:xfrm>
          <a:off x="1825142" y="698070"/>
          <a:ext cx="4652530" cy="4652530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67EC4-C99D-42E6-8AFB-C32BC0491ECD}">
      <dsp:nvSpPr>
        <dsp:cNvPr id="0" name=""/>
        <dsp:cNvSpPr/>
      </dsp:nvSpPr>
      <dsp:spPr>
        <a:xfrm>
          <a:off x="3080515" y="1953443"/>
          <a:ext cx="2141785" cy="21417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Кейнс еңбектерінің үлесі: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0515" y="1953443"/>
        <a:ext cx="2141785" cy="2141785"/>
      </dsp:txXfrm>
    </dsp:sp>
    <dsp:sp modelId="{E4C550EA-BDD2-4D6A-B961-14857A553BE3}">
      <dsp:nvSpPr>
        <dsp:cNvPr id="0" name=""/>
        <dsp:cNvSpPr/>
      </dsp:nvSpPr>
      <dsp:spPr>
        <a:xfrm>
          <a:off x="1882555" y="2419"/>
          <a:ext cx="4537704" cy="1499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қазірғі капиталистік экономиканың өзін-өзі реттеу мүмкіндігін, әсіресе жұмыспен қамтудың жоқтық тезисін кіргізуі;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82555" y="2419"/>
        <a:ext cx="4537704" cy="1499249"/>
      </dsp:txXfrm>
    </dsp:sp>
    <dsp:sp modelId="{26F9A375-CECC-4C2B-AF0E-E93D8F484B73}">
      <dsp:nvSpPr>
        <dsp:cNvPr id="0" name=""/>
        <dsp:cNvSpPr/>
      </dsp:nvSpPr>
      <dsp:spPr>
        <a:xfrm>
          <a:off x="5312823" y="1872207"/>
          <a:ext cx="2221753" cy="23042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тұтыну бейімділігінің түсінігін еңгізіп және өнімділікті  (ликвидтілікті) қолдауы;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12823" y="1872207"/>
        <a:ext cx="2221753" cy="2304257"/>
      </dsp:txXfrm>
    </dsp:sp>
    <dsp:sp modelId="{3163811F-E085-4661-B824-DD3439341272}">
      <dsp:nvSpPr>
        <dsp:cNvPr id="0" name=""/>
        <dsp:cNvSpPr/>
      </dsp:nvSpPr>
      <dsp:spPr>
        <a:xfrm>
          <a:off x="1954564" y="4547003"/>
          <a:ext cx="4393686" cy="14992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инвенстиция мультиплиаторының идеялары;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54564" y="4547003"/>
        <a:ext cx="4393686" cy="1499249"/>
      </dsp:txXfrm>
    </dsp:sp>
    <dsp:sp modelId="{C66CA440-C9DB-42F4-8557-5F021C1DEDD3}">
      <dsp:nvSpPr>
        <dsp:cNvPr id="0" name=""/>
        <dsp:cNvSpPr/>
      </dsp:nvSpPr>
      <dsp:spPr>
        <a:xfrm>
          <a:off x="695023" y="2016225"/>
          <a:ext cx="2368185" cy="20162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5023" y="2016225"/>
        <a:ext cx="2368185" cy="201622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24E752-A68A-4412-8EF0-0EF0D9F8C7D3}">
      <dsp:nvSpPr>
        <dsp:cNvPr id="0" name=""/>
        <dsp:cNvSpPr/>
      </dsp:nvSpPr>
      <dsp:spPr>
        <a:xfrm rot="5400000">
          <a:off x="-255338" y="404211"/>
          <a:ext cx="1702259" cy="11915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300" kern="1200" dirty="0" smtClean="0"/>
            <a:t>І</a:t>
          </a:r>
          <a:endParaRPr lang="ru-RU" sz="3300" kern="1200" dirty="0"/>
        </a:p>
      </dsp:txBody>
      <dsp:txXfrm rot="5400000">
        <a:off x="-255338" y="404211"/>
        <a:ext cx="1702259" cy="1191581"/>
      </dsp:txXfrm>
    </dsp:sp>
    <dsp:sp modelId="{A39C3A25-6929-4879-932E-27D04B01743C}">
      <dsp:nvSpPr>
        <dsp:cNvPr id="0" name=""/>
        <dsp:cNvSpPr/>
      </dsp:nvSpPr>
      <dsp:spPr>
        <a:xfrm rot="5400000">
          <a:off x="3722474" y="-2524035"/>
          <a:ext cx="1390499" cy="64522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инвестициялар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жинақтар арақатынасын талдау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Тиімді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сұраныс” (кейнсиандықтардың негізгі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категориясы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сияқты макроэкономикалық категорияларды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зерттеу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722474" y="-2524035"/>
        <a:ext cx="1390499" cy="6452284"/>
      </dsp:txXfrm>
    </dsp:sp>
    <dsp:sp modelId="{1D89CAC0-4DDA-4536-8ABF-45437CBC87F0}">
      <dsp:nvSpPr>
        <dsp:cNvPr id="0" name=""/>
        <dsp:cNvSpPr/>
      </dsp:nvSpPr>
      <dsp:spPr>
        <a:xfrm rot="5400000">
          <a:off x="-255338" y="1919976"/>
          <a:ext cx="1702259" cy="11915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300" kern="1200" dirty="0" smtClean="0"/>
            <a:t>ІІ</a:t>
          </a:r>
          <a:endParaRPr lang="ru-RU" sz="3300" kern="1200" dirty="0"/>
        </a:p>
      </dsp:txBody>
      <dsp:txXfrm rot="5400000">
        <a:off x="-255338" y="1919976"/>
        <a:ext cx="1702259" cy="1191581"/>
      </dsp:txXfrm>
    </dsp:sp>
    <dsp:sp modelId="{A6187835-FD9D-4519-9482-7C411BFDFAC4}">
      <dsp:nvSpPr>
        <dsp:cNvPr id="0" name=""/>
        <dsp:cNvSpPr/>
      </dsp:nvSpPr>
      <dsp:spPr>
        <a:xfrm rot="5400000">
          <a:off x="3864489" y="-1008269"/>
          <a:ext cx="1106468" cy="64522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400" kern="1200" dirty="0" smtClean="0">
              <a:latin typeface="Times New Roman" pitchFamily="18" charset="0"/>
              <a:cs typeface="Times New Roman" pitchFamily="18" charset="0"/>
            </a:rPr>
            <a:t>дәстүрлі келістердің экономикалық даму процестерін қарастыру;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400" kern="1200" dirty="0" smtClean="0">
              <a:latin typeface="Times New Roman" pitchFamily="18" charset="0"/>
              <a:cs typeface="Times New Roman" pitchFamily="18" charset="0"/>
            </a:rPr>
            <a:t>агрегирленген (агрегированный) категориялар ретінде, нақты  экономикалық дамудың өзара байланыстары мен функционалдарының тәуелділіктерін зерттеудің жалпы теориялық негіздерін қалады;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64489" y="-1008269"/>
        <a:ext cx="1106468" cy="6452284"/>
      </dsp:txXfrm>
    </dsp:sp>
    <dsp:sp modelId="{87FD7D73-671E-490D-9DAE-6F19DBA0F0A9}">
      <dsp:nvSpPr>
        <dsp:cNvPr id="0" name=""/>
        <dsp:cNvSpPr/>
      </dsp:nvSpPr>
      <dsp:spPr>
        <a:xfrm rot="5400000">
          <a:off x="-255338" y="3435742"/>
          <a:ext cx="1702259" cy="119158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300" kern="1200" dirty="0" smtClean="0"/>
            <a:t>ІІІ</a:t>
          </a:r>
          <a:endParaRPr lang="ru-RU" sz="3300" kern="1200" dirty="0"/>
        </a:p>
      </dsp:txBody>
      <dsp:txXfrm rot="5400000">
        <a:off x="-255338" y="3435742"/>
        <a:ext cx="1702259" cy="1191581"/>
      </dsp:txXfrm>
    </dsp:sp>
    <dsp:sp modelId="{DAC05B19-7B65-42F9-8685-3C194D137467}">
      <dsp:nvSpPr>
        <dsp:cNvPr id="0" name=""/>
        <dsp:cNvSpPr/>
      </dsp:nvSpPr>
      <dsp:spPr>
        <a:xfrm rot="5400000">
          <a:off x="3864489" y="507495"/>
          <a:ext cx="1106468" cy="64522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400" kern="1200" dirty="0" smtClean="0">
              <a:latin typeface="Times New Roman" pitchFamily="18" charset="0"/>
              <a:cs typeface="Times New Roman" pitchFamily="18" charset="0"/>
            </a:rPr>
            <a:t>инвестициялардың мәні өндірістің дамуына және осы салаларда көптеген адамдарды  жұмыспен қамтушылықты тұдырады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Кейнсиан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теориясы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мемлекеттің белсенді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экономикалық саясаты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жағдайындағы әлеуметтік, психологиялық, ұйымдастыру факторларының есебін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жүргізуді болжады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864489" y="507495"/>
        <a:ext cx="1106468" cy="64522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BD20BB-6B52-499B-9F5A-11B19FFD78AB}">
      <dsp:nvSpPr>
        <dsp:cNvPr id="0" name=""/>
        <dsp:cNvSpPr/>
      </dsp:nvSpPr>
      <dsp:spPr>
        <a:xfrm>
          <a:off x="0" y="4361079"/>
          <a:ext cx="8229600" cy="14314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,  1944 жылы Англияда “Жұмыс пен қамту саясатының Ақ кітабы”- жарық көрді</a:t>
          </a:r>
          <a:endParaRPr lang="ru-RU" sz="2500" kern="1200" dirty="0"/>
        </a:p>
      </dsp:txBody>
      <dsp:txXfrm>
        <a:off x="0" y="4361079"/>
        <a:ext cx="8229600" cy="1431403"/>
      </dsp:txXfrm>
    </dsp:sp>
    <dsp:sp modelId="{FB318877-AA1D-4154-AEB2-782E4EA293CA}">
      <dsp:nvSpPr>
        <dsp:cNvPr id="0" name=""/>
        <dsp:cNvSpPr/>
      </dsp:nvSpPr>
      <dsp:spPr>
        <a:xfrm rot="10800000">
          <a:off x="0" y="2181051"/>
          <a:ext cx="8229600" cy="22014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Мақсаты, экономикалық және әлеуметтік бағдарлама жасап, қандай өндіріс салалары мемлекеттік қолдауды керек етеді деген сұраққа  жауап беру</a:t>
          </a:r>
          <a:endParaRPr lang="ru-RU" sz="2500" kern="1200" dirty="0"/>
        </a:p>
      </dsp:txBody>
      <dsp:txXfrm rot="10800000">
        <a:off x="0" y="2181051"/>
        <a:ext cx="8229600" cy="2201498"/>
      </dsp:txXfrm>
    </dsp:sp>
    <dsp:sp modelId="{CF2C3E48-B506-4938-8589-D78B95117D2C}">
      <dsp:nvSpPr>
        <dsp:cNvPr id="0" name=""/>
        <dsp:cNvSpPr/>
      </dsp:nvSpPr>
      <dsp:spPr>
        <a:xfrm rot="10800000">
          <a:off x="0" y="1024"/>
          <a:ext cx="8229600" cy="2201498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Кейнстің ұсыныстарын іске асыру үшін ХХ ғ. 30- шы жылдары Англияда “Елді экономикалық дамытудың  ұлттық кеңесі құрылды”. </a:t>
          </a:r>
          <a:endParaRPr lang="ru-RU" sz="2500" kern="1200" dirty="0"/>
        </a:p>
      </dsp:txBody>
      <dsp:txXfrm rot="10800000">
        <a:off x="0" y="1024"/>
        <a:ext cx="8229600" cy="22014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BC4CAD-617B-4920-B76A-D4CC6877461A}">
      <dsp:nvSpPr>
        <dsp:cNvPr id="0" name=""/>
        <dsp:cNvSpPr/>
      </dsp:nvSpPr>
      <dsp:spPr>
        <a:xfrm>
          <a:off x="917446" y="2895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6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инвенстиция мультиплиаторының идеялары;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7446" y="2895"/>
        <a:ext cx="2425996" cy="1455598"/>
      </dsp:txXfrm>
    </dsp:sp>
    <dsp:sp modelId="{8142D9AA-3EC1-49CC-A5A0-7EE0B6D1B2F6}">
      <dsp:nvSpPr>
        <dsp:cNvPr id="0" name=""/>
        <dsp:cNvSpPr/>
      </dsp:nvSpPr>
      <dsp:spPr>
        <a:xfrm>
          <a:off x="3586042" y="2895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6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бағаны талдаудан нақты өнімді (продуктыны) практикалық талдауға көшу;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6042" y="2895"/>
        <a:ext cx="2425996" cy="1455598"/>
      </dsp:txXfrm>
    </dsp:sp>
    <dsp:sp modelId="{7E18533F-9E4E-4D4C-BEE5-21734E3CB574}">
      <dsp:nvSpPr>
        <dsp:cNvPr id="0" name=""/>
        <dsp:cNvSpPr/>
      </dsp:nvSpPr>
      <dsp:spPr>
        <a:xfrm>
          <a:off x="917446" y="1701092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6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7446" y="1701092"/>
        <a:ext cx="2425996" cy="1455598"/>
      </dsp:txXfrm>
    </dsp:sp>
    <dsp:sp modelId="{64E49C6A-4A92-4187-91BC-F8DA32B77C54}">
      <dsp:nvSpPr>
        <dsp:cNvPr id="0" name=""/>
        <dsp:cNvSpPr/>
      </dsp:nvSpPr>
      <dsp:spPr>
        <a:xfrm>
          <a:off x="3586042" y="1701092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6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қазірғі капиталистік экономиканың өзін-өзі реттеу мүмкіндігін, әсіресе жұмыспен қамтудың жоқтық тезисін кіргізуі;</a:t>
          </a:r>
          <a:endParaRPr kumimoji="0" lang="ru-RU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586042" y="1701092"/>
        <a:ext cx="2425996" cy="1455598"/>
      </dsp:txXfrm>
    </dsp:sp>
    <dsp:sp modelId="{B49A13A3-8E8C-4057-9C5E-BFB33B0847C3}">
      <dsp:nvSpPr>
        <dsp:cNvPr id="0" name=""/>
        <dsp:cNvSpPr/>
      </dsp:nvSpPr>
      <dsp:spPr>
        <a:xfrm>
          <a:off x="917446" y="3399290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өндіріс көлемімен табыс деңгейінің өзгеруіне қарағанда, пайыз нормасының, жинақтаумен инвестицияға әсерінің тіпті аздығынан пайыз нормасына жаңа көзқарас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7446" y="3399290"/>
        <a:ext cx="2425996" cy="1455598"/>
      </dsp:txXfrm>
    </dsp:sp>
    <dsp:sp modelId="{FBB419D0-BA5E-4F9B-BA9A-A82670C3B682}">
      <dsp:nvSpPr>
        <dsp:cNvPr id="0" name=""/>
        <dsp:cNvSpPr/>
      </dsp:nvSpPr>
      <dsp:spPr>
        <a:xfrm>
          <a:off x="3586042" y="3399290"/>
          <a:ext cx="2425996" cy="1455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6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саясаттың  революциялық мүмкіндігінің тууына себеп болыуы.</a:t>
          </a:r>
          <a:endParaRPr kumimoji="0" lang="kk-KZ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586042" y="3399290"/>
        <a:ext cx="2425996" cy="145559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B8AB40-3643-4757-91EE-C9506AC2DFBF}">
      <dsp:nvSpPr>
        <dsp:cNvPr id="0" name=""/>
        <dsp:cNvSpPr/>
      </dsp:nvSpPr>
      <dsp:spPr>
        <a:xfrm rot="5400000" flipH="1">
          <a:off x="-1189049" y="2308106"/>
          <a:ext cx="2834383" cy="36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5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5400000" flipH="1">
        <a:off x="-1189049" y="2308106"/>
        <a:ext cx="2834383" cy="361309"/>
      </dsp:txXfrm>
    </dsp:sp>
    <dsp:sp modelId="{C35DA5E0-A030-4AAE-9133-421323C8D438}">
      <dsp:nvSpPr>
        <dsp:cNvPr id="0" name=""/>
        <dsp:cNvSpPr/>
      </dsp:nvSpPr>
      <dsp:spPr>
        <a:xfrm>
          <a:off x="408797" y="733529"/>
          <a:ext cx="1799704" cy="3510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318655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Неокейнсеандықтың Кейнс ілімінен өзгешелігі, ол экономикалық өсу және циклдік даму теориясын  құрастырды.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8797" y="733529"/>
        <a:ext cx="1799704" cy="3510463"/>
      </dsp:txXfrm>
    </dsp:sp>
    <dsp:sp modelId="{AAD9311B-7995-41BF-91AF-42B0F86C5016}">
      <dsp:nvSpPr>
        <dsp:cNvPr id="0" name=""/>
        <dsp:cNvSpPr/>
      </dsp:nvSpPr>
      <dsp:spPr>
        <a:xfrm>
          <a:off x="47487" y="256601"/>
          <a:ext cx="722618" cy="72261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D76EC-B594-43A8-ADE5-118CB599B2E1}">
      <dsp:nvSpPr>
        <dsp:cNvPr id="0" name=""/>
        <dsp:cNvSpPr/>
      </dsp:nvSpPr>
      <dsp:spPr>
        <a:xfrm rot="16200000">
          <a:off x="1095411" y="2308106"/>
          <a:ext cx="3510463" cy="36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5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6200000">
        <a:off x="1095411" y="2308106"/>
        <a:ext cx="3510463" cy="361309"/>
      </dsp:txXfrm>
    </dsp:sp>
    <dsp:sp modelId="{B9598ADF-DC04-4164-B653-62BDF27217D7}">
      <dsp:nvSpPr>
        <dsp:cNvPr id="0" name=""/>
        <dsp:cNvSpPr/>
      </dsp:nvSpPr>
      <dsp:spPr>
        <a:xfrm>
          <a:off x="3031297" y="733529"/>
          <a:ext cx="1799704" cy="3510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318655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600" kern="1200" dirty="0" smtClean="0">
              <a:latin typeface="Times New Roman" pitchFamily="18" charset="0"/>
              <a:cs typeface="Times New Roman" pitchFamily="18" charset="0"/>
            </a:rPr>
            <a:t>Логикалы байланысты және ұсақ – түйегіне дейін жасалған неокласикалық жүйе дағдарыс пен жұмыссыздық сияқты айрықша құбылыстарды түсіндіре алмады</a:t>
          </a:r>
          <a:r>
            <a:rPr lang="kk-KZ" sz="1600" kern="1200" dirty="0" smtClean="0"/>
            <a:t>. </a:t>
          </a:r>
          <a:endParaRPr lang="ru-RU" sz="1600" kern="1200" dirty="0"/>
        </a:p>
      </dsp:txBody>
      <dsp:txXfrm>
        <a:off x="3031297" y="733529"/>
        <a:ext cx="1799704" cy="3510463"/>
      </dsp:txXfrm>
    </dsp:sp>
    <dsp:sp modelId="{A8E6AD02-6FBD-4A56-B7AA-EEF842D3B6F0}">
      <dsp:nvSpPr>
        <dsp:cNvPr id="0" name=""/>
        <dsp:cNvSpPr/>
      </dsp:nvSpPr>
      <dsp:spPr>
        <a:xfrm>
          <a:off x="2669988" y="256601"/>
          <a:ext cx="722618" cy="72261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9CA7F7-4366-491A-AA86-197C8B3993DA}">
      <dsp:nvSpPr>
        <dsp:cNvPr id="0" name=""/>
        <dsp:cNvSpPr/>
      </dsp:nvSpPr>
      <dsp:spPr>
        <a:xfrm rot="16200000">
          <a:off x="3717911" y="2308106"/>
          <a:ext cx="3510463" cy="3613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1865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6200000">
        <a:off x="3717911" y="2308106"/>
        <a:ext cx="3510463" cy="361309"/>
      </dsp:txXfrm>
    </dsp:sp>
    <dsp:sp modelId="{9FFD94FB-BBFD-45B6-A9EA-F4FD3AD0C262}">
      <dsp:nvSpPr>
        <dsp:cNvPr id="0" name=""/>
        <dsp:cNvSpPr/>
      </dsp:nvSpPr>
      <dsp:spPr>
        <a:xfrm>
          <a:off x="5653798" y="733529"/>
          <a:ext cx="1799704" cy="35104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18655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400" kern="1200" dirty="0" smtClean="0">
              <a:latin typeface="Times New Roman" pitchFamily="18" charset="0"/>
              <a:cs typeface="Times New Roman" pitchFamily="18" charset="0"/>
            </a:rPr>
            <a:t>Кейнстің “Жалпы теориясы” керісінше, экономикада тепе – теңдік жағдайды шығарушы факторларға талдау жасап және нақты іс – қыймыл бағдарламасын ұсына отырып, шын мәниесінде ортақ, түгел қамтушы теориялық жүйені бере алмады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3798" y="733529"/>
        <a:ext cx="1799704" cy="3510463"/>
      </dsp:txXfrm>
    </dsp:sp>
    <dsp:sp modelId="{8CDE245E-FD4D-4153-9A25-7A199D7F2AA7}">
      <dsp:nvSpPr>
        <dsp:cNvPr id="0" name=""/>
        <dsp:cNvSpPr/>
      </dsp:nvSpPr>
      <dsp:spPr>
        <a:xfrm>
          <a:off x="5292488" y="256601"/>
          <a:ext cx="722618" cy="72261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B74756-5AF2-4946-8699-5432C04E4A7C}">
      <dsp:nvSpPr>
        <dsp:cNvPr id="0" name=""/>
        <dsp:cNvSpPr/>
      </dsp:nvSpPr>
      <dsp:spPr>
        <a:xfrm>
          <a:off x="3115457" y="2216"/>
          <a:ext cx="4667482" cy="222928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соғысқа дайындалу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дамыған  капиталистік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экономика (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өсудің жоғары  қарқыны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жеңген халықтың қайыра жұмыссыздыққа қарсы  күресі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 капитализм мен социализм 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сияқты әлемнің екі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жүйесінің сайысы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т.б.)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экономистердің алдына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1929-1933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жылдардағы Ұлы тоқыраудың  суымаған ізі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бойынша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жазылған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Жалпы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теорияға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” 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қарағанда басқа проблемаларды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тартты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15457" y="2216"/>
        <a:ext cx="4667482" cy="2229288"/>
      </dsp:txXfrm>
    </dsp:sp>
    <dsp:sp modelId="{1AD1A074-6DBD-4FB2-99BD-3E2B20FE1C30}">
      <dsp:nvSpPr>
        <dsp:cNvPr id="0" name=""/>
        <dsp:cNvSpPr/>
      </dsp:nvSpPr>
      <dsp:spPr>
        <a:xfrm>
          <a:off x="3802" y="4935"/>
          <a:ext cx="3111655" cy="2223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І себеп</a:t>
          </a:r>
          <a:endParaRPr lang="ru-RU" sz="3200" kern="1200" dirty="0"/>
        </a:p>
      </dsp:txBody>
      <dsp:txXfrm>
        <a:off x="3802" y="4935"/>
        <a:ext cx="3111655" cy="2223850"/>
      </dsp:txXfrm>
    </dsp:sp>
    <dsp:sp modelId="{BCB1C258-917C-4205-8B82-02CB60392EBD}">
      <dsp:nvSpPr>
        <dsp:cNvPr id="0" name=""/>
        <dsp:cNvSpPr/>
      </dsp:nvSpPr>
      <dsp:spPr>
        <a:xfrm>
          <a:off x="3115457" y="2426401"/>
          <a:ext cx="4667482" cy="227832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өзінің күрделігімен  карама-қайшылықтарына байланысты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бұл жұмыста бір-бірін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жоққа шығарушы пайымдаулар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түсініктерге жол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берілген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еді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Америка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экономисі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М.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Блауг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Кейнстің 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Жалпы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теориясы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” –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Рикардоның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Принципі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”,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Маркстың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“Капиталы”,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Бем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-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Баверктің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теориясына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”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ұқсас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қарапайым түрде жазылған  жайғана кітап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баяандады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15457" y="2426401"/>
        <a:ext cx="4667482" cy="2278324"/>
      </dsp:txXfrm>
    </dsp:sp>
    <dsp:sp modelId="{F760481D-430C-4E6D-96B1-AEAFB9972389}">
      <dsp:nvSpPr>
        <dsp:cNvPr id="0" name=""/>
        <dsp:cNvSpPr/>
      </dsp:nvSpPr>
      <dsp:spPr>
        <a:xfrm>
          <a:off x="3802" y="2591079"/>
          <a:ext cx="3111655" cy="19489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ІІ себеп</a:t>
          </a:r>
          <a:endParaRPr lang="ru-RU" sz="3200" kern="1200" dirty="0"/>
        </a:p>
      </dsp:txBody>
      <dsp:txXfrm>
        <a:off x="3802" y="2591079"/>
        <a:ext cx="3111655" cy="194896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14D43B-1BA7-4F1E-A3B1-4D95CC922CBA}">
      <dsp:nvSpPr>
        <dsp:cNvPr id="0" name=""/>
        <dsp:cNvSpPr/>
      </dsp:nvSpPr>
      <dsp:spPr>
        <a:xfrm>
          <a:off x="0" y="38741"/>
          <a:ext cx="8286808" cy="1550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2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Кейнстің қысқартылған (ықшамдалған) немесе кесілген үлгісінен: </a:t>
          </a:r>
          <a:r>
            <a:rPr lang="kk-KZ" sz="2100" b="1" kern="1200" dirty="0" smtClean="0"/>
            <a:t>Ү=E=C+I</a:t>
          </a:r>
          <a:endParaRPr lang="ru-RU" sz="21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жиынтық сұраныс немесе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жоспарланаған шығындар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(Е)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тұтынуға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(С),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және инвестицияларға         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(І)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жиынтық ұсыныс ұлттық табыстың          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(Ү)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2391" y="38741"/>
        <a:ext cx="6474416" cy="1550299"/>
      </dsp:txXfrm>
    </dsp:sp>
    <dsp:sp modelId="{B36FE164-68DC-447E-A988-7F4D43665A82}">
      <dsp:nvSpPr>
        <dsp:cNvPr id="0" name=""/>
        <dsp:cNvSpPr/>
      </dsp:nvSpPr>
      <dsp:spPr>
        <a:xfrm>
          <a:off x="155029" y="155029"/>
          <a:ext cx="1657361" cy="124023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24D58B-C007-485B-8F26-74EEB432356D}">
      <dsp:nvSpPr>
        <dsp:cNvPr id="0" name=""/>
        <dsp:cNvSpPr/>
      </dsp:nvSpPr>
      <dsp:spPr>
        <a:xfrm>
          <a:off x="0" y="1705329"/>
          <a:ext cx="8286808" cy="1550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2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Хикс – Хансенің “кірістер - шығыстар” схемасынан (кестелігінен): </a:t>
          </a:r>
          <a:r>
            <a:rPr lang="ru-RU" sz="2100" kern="1200" dirty="0" smtClean="0"/>
            <a:t>І &lt; </a:t>
          </a:r>
          <a:r>
            <a:rPr lang="ru-RU" sz="2100" kern="1200" dirty="0" err="1" smtClean="0"/>
            <a:t>І</a:t>
          </a:r>
          <a:r>
            <a:rPr lang="ru-RU" sz="2100" kern="1200" dirty="0" smtClean="0"/>
            <a:t> (R) </a:t>
          </a:r>
          <a:endParaRPr lang="ru-RU" sz="21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кірістер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шығыстар” сызбасын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(кестелерінің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авторлары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инвестициялау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тек,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капиталдың шекті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тиімділігі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проценттік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(пайыздың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мөлшерінен асып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кеткенде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ғана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2391" y="1705329"/>
        <a:ext cx="6474416" cy="1550299"/>
      </dsp:txXfrm>
    </dsp:sp>
    <dsp:sp modelId="{8BB65472-D6F1-447C-BB22-ACD802ECA55D}">
      <dsp:nvSpPr>
        <dsp:cNvPr id="0" name=""/>
        <dsp:cNvSpPr/>
      </dsp:nvSpPr>
      <dsp:spPr>
        <a:xfrm>
          <a:off x="155029" y="1860359"/>
          <a:ext cx="1657361" cy="124023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FEF9A5-89E7-48C8-B181-76BFA031B1A4}">
      <dsp:nvSpPr>
        <dsp:cNvPr id="0" name=""/>
        <dsp:cNvSpPr/>
      </dsp:nvSpPr>
      <dsp:spPr>
        <a:xfrm>
          <a:off x="0" y="3410658"/>
          <a:ext cx="8286808" cy="1550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2100" b="0" i="0" u="none" strike="noStrike" kern="1200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Толық жұмыспен қамтылмаудың себептерін түсіндіруден:</a:t>
          </a:r>
          <a:endParaRPr lang="ru-RU" sz="21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белгілі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бір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деңгейден төмен түспетіндігіне қарамастан, еңбек  ақының  икемсіздігі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толық жұмыспен қамтылмаушылық себептерін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kern="1200" dirty="0" err="1" smtClean="0">
              <a:latin typeface="Times New Roman" pitchFamily="18" charset="0"/>
              <a:cs typeface="Times New Roman" pitchFamily="18" charset="0"/>
            </a:rPr>
            <a:t>түсіндіреді.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2391" y="3410658"/>
        <a:ext cx="6474416" cy="1550299"/>
      </dsp:txXfrm>
    </dsp:sp>
    <dsp:sp modelId="{7E943B93-F146-436E-BC11-ADDF3FB29F1F}">
      <dsp:nvSpPr>
        <dsp:cNvPr id="0" name=""/>
        <dsp:cNvSpPr/>
      </dsp:nvSpPr>
      <dsp:spPr>
        <a:xfrm>
          <a:off x="155029" y="3565688"/>
          <a:ext cx="1657361" cy="124023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5D6844-5052-48AC-961E-F5CAECE9819B}">
      <dsp:nvSpPr>
        <dsp:cNvPr id="0" name=""/>
        <dsp:cNvSpPr/>
      </dsp:nvSpPr>
      <dsp:spPr>
        <a:xfrm rot="10800000">
          <a:off x="486821" y="0"/>
          <a:ext cx="6524900" cy="14062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05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қысқа мерзімдік макроэкономикалық талдаудың негізгі өлшемінің екі бірлігі </a:t>
          </a: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rPr>
            <a:t>–</a:t>
          </a: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 ақша бірлігі мен еңбек бірлігін құру;</a:t>
          </a:r>
          <a:endParaRPr lang="ru-RU" sz="1400" kern="1200" dirty="0"/>
        </a:p>
      </dsp:txBody>
      <dsp:txXfrm rot="10800000">
        <a:off x="486821" y="0"/>
        <a:ext cx="6524900" cy="1406222"/>
      </dsp:txXfrm>
    </dsp:sp>
    <dsp:sp modelId="{D454D6F1-A21F-4D9A-B406-8E744BC073AA}">
      <dsp:nvSpPr>
        <dsp:cNvPr id="0" name=""/>
        <dsp:cNvSpPr/>
      </dsp:nvSpPr>
      <dsp:spPr>
        <a:xfrm>
          <a:off x="214321" y="0"/>
          <a:ext cx="1406222" cy="14062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905F0-0560-41DB-827B-26CC9CBABBC7}">
      <dsp:nvSpPr>
        <dsp:cNvPr id="0" name=""/>
        <dsp:cNvSpPr/>
      </dsp:nvSpPr>
      <dsp:spPr>
        <a:xfrm rot="10800000">
          <a:off x="1506640" y="1828954"/>
          <a:ext cx="5440570" cy="14062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05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rPr>
            <a:t>экономикалық ғылымдар теориясына өзгермелі (переменных)  басым көпшілік санымен өзара байланыста негізделген, математикалық үлгілерін (модельдерін)  енгізу.</a:t>
          </a:r>
          <a:endParaRPr lang="ru-RU" sz="1400" kern="1200" dirty="0"/>
        </a:p>
      </dsp:txBody>
      <dsp:txXfrm rot="10800000">
        <a:off x="1506640" y="1828954"/>
        <a:ext cx="5440570" cy="1406222"/>
      </dsp:txXfrm>
    </dsp:sp>
    <dsp:sp modelId="{9DA1C944-63F2-4FA3-AA37-EBDB452874A4}">
      <dsp:nvSpPr>
        <dsp:cNvPr id="0" name=""/>
        <dsp:cNvSpPr/>
      </dsp:nvSpPr>
      <dsp:spPr>
        <a:xfrm>
          <a:off x="642943" y="1785952"/>
          <a:ext cx="1406222" cy="14062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1B7EE-AD1C-46F5-97AF-F1351901FE07}">
      <dsp:nvSpPr>
        <dsp:cNvPr id="0" name=""/>
        <dsp:cNvSpPr/>
      </dsp:nvSpPr>
      <dsp:spPr>
        <a:xfrm rot="10800000">
          <a:off x="1667800" y="3654945"/>
          <a:ext cx="5225689" cy="14062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05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экономикалық теорияның жаңа тілін құру – агрегатты шамалар уақытының қысқа мерзім аралығында аса аз өзгеретін санының тілі, содан соң осының көмегімен </a:t>
          </a: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бүкіл</a:t>
          </a:r>
          <a:r>
            <a:rPr lang="kk-KZ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экономикада  өзара байланысты төрт рыноктардың (тауарлар мен қызметтер рыногы, енбек рыногы, ақша рыногы және бағалы қағаздар рыногы) қызметіне  келіп тоғысуы;</a:t>
          </a:r>
          <a:r>
            <a:rPr kumimoji="0" lang="kk-KZ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1667800" y="3654945"/>
        <a:ext cx="5225689" cy="1406222"/>
      </dsp:txXfrm>
    </dsp:sp>
    <dsp:sp modelId="{7A5BA525-8985-4BB5-9F43-4355DF958102}">
      <dsp:nvSpPr>
        <dsp:cNvPr id="0" name=""/>
        <dsp:cNvSpPr/>
      </dsp:nvSpPr>
      <dsp:spPr>
        <a:xfrm>
          <a:off x="964689" y="3654945"/>
          <a:ext cx="1406222" cy="14062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BBD8A3-5354-405F-AE63-E10DA4D491DD}">
      <dsp:nvSpPr>
        <dsp:cNvPr id="0" name=""/>
        <dsp:cNvSpPr/>
      </dsp:nvSpPr>
      <dsp:spPr>
        <a:xfrm>
          <a:off x="3156421" y="1700"/>
          <a:ext cx="1916757" cy="124589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300" kern="1200" dirty="0" smtClean="0"/>
            <a:t>Экономикалық тепе - теңдік </a:t>
          </a:r>
          <a:endParaRPr lang="ru-RU" sz="1300" kern="1200" dirty="0"/>
        </a:p>
      </dsp:txBody>
      <dsp:txXfrm>
        <a:off x="3156421" y="1700"/>
        <a:ext cx="1916757" cy="1245892"/>
      </dsp:txXfrm>
    </dsp:sp>
    <dsp:sp modelId="{2AC4BF61-9DCE-4FF4-A71F-F86C8D86A231}">
      <dsp:nvSpPr>
        <dsp:cNvPr id="0" name=""/>
        <dsp:cNvSpPr/>
      </dsp:nvSpPr>
      <dsp:spPr>
        <a:xfrm>
          <a:off x="1626655" y="624646"/>
          <a:ext cx="4976289" cy="4976289"/>
        </a:xfrm>
        <a:custGeom>
          <a:avLst/>
          <a:gdLst/>
          <a:ahLst/>
          <a:cxnLst/>
          <a:rect l="0" t="0" r="0" b="0"/>
          <a:pathLst>
            <a:path>
              <a:moveTo>
                <a:pt x="3703056" y="316773"/>
              </a:moveTo>
              <a:arcTo wR="2488144" hR="2488144" stAng="17953656" swAng="1211188"/>
            </a:path>
          </a:pathLst>
        </a:custGeom>
        <a:noFill/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70B81-D7D5-4F9F-9F7B-81CF4A86A5A9}">
      <dsp:nvSpPr>
        <dsp:cNvPr id="0" name=""/>
        <dsp:cNvSpPr/>
      </dsp:nvSpPr>
      <dsp:spPr>
        <a:xfrm>
          <a:off x="5522787" y="1720966"/>
          <a:ext cx="1916757" cy="1245892"/>
        </a:xfrm>
        <a:prstGeom prst="roundRect">
          <a:avLst/>
        </a:prstGeom>
        <a:solidFill>
          <a:schemeClr val="accent5">
            <a:hueOff val="-308830"/>
            <a:satOff val="-5988"/>
            <a:lumOff val="-2157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300" kern="1200" dirty="0" smtClean="0"/>
            <a:t>Кейнсше сұраныс пен қорланудың тепе - теңдігі мен белгіленеді.</a:t>
          </a:r>
          <a:endParaRPr lang="ru-RU" sz="1300" kern="1200" dirty="0"/>
        </a:p>
      </dsp:txBody>
      <dsp:txXfrm>
        <a:off x="5522787" y="1720966"/>
        <a:ext cx="1916757" cy="1245892"/>
      </dsp:txXfrm>
    </dsp:sp>
    <dsp:sp modelId="{56C8BBB5-1E4A-4357-A88A-DF20E522D161}">
      <dsp:nvSpPr>
        <dsp:cNvPr id="0" name=""/>
        <dsp:cNvSpPr/>
      </dsp:nvSpPr>
      <dsp:spPr>
        <a:xfrm>
          <a:off x="1626655" y="624646"/>
          <a:ext cx="4976289" cy="4976289"/>
        </a:xfrm>
        <a:custGeom>
          <a:avLst/>
          <a:gdLst/>
          <a:ahLst/>
          <a:cxnLst/>
          <a:rect l="0" t="0" r="0" b="0"/>
          <a:pathLst>
            <a:path>
              <a:moveTo>
                <a:pt x="4970315" y="2660465"/>
              </a:moveTo>
              <a:arcTo wR="2488144" hR="2488144" stAng="21838278" swAng="1359455"/>
            </a:path>
          </a:pathLst>
        </a:custGeom>
        <a:noFill/>
        <a:ln w="6350" cap="rnd" cmpd="sng" algn="ctr">
          <a:solidFill>
            <a:schemeClr val="accent5">
              <a:hueOff val="-308830"/>
              <a:satOff val="-5988"/>
              <a:lumOff val="-215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8F86A2-2BFF-4605-952B-BEB305356F90}">
      <dsp:nvSpPr>
        <dsp:cNvPr id="0" name=""/>
        <dsp:cNvSpPr/>
      </dsp:nvSpPr>
      <dsp:spPr>
        <a:xfrm>
          <a:off x="4618916" y="4502796"/>
          <a:ext cx="1916757" cy="1245892"/>
        </a:xfrm>
        <a:prstGeom prst="roundRect">
          <a:avLst/>
        </a:prstGeom>
        <a:solidFill>
          <a:schemeClr val="accent5">
            <a:hueOff val="-617659"/>
            <a:satOff val="-11976"/>
            <a:lumOff val="-4313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300" kern="1200" dirty="0" smtClean="0"/>
            <a:t>Қазіргі  экономиканың басты кемшілігі ол сұраныстың тиімділігінің жетіспеушілігі </a:t>
          </a:r>
          <a:endParaRPr lang="ru-RU" sz="1300" kern="1200" dirty="0"/>
        </a:p>
      </dsp:txBody>
      <dsp:txXfrm>
        <a:off x="4618916" y="4502796"/>
        <a:ext cx="1916757" cy="1245892"/>
      </dsp:txXfrm>
    </dsp:sp>
    <dsp:sp modelId="{E80E3C2F-1BCD-4554-9224-62BD24C55F18}">
      <dsp:nvSpPr>
        <dsp:cNvPr id="0" name=""/>
        <dsp:cNvSpPr/>
      </dsp:nvSpPr>
      <dsp:spPr>
        <a:xfrm>
          <a:off x="1626655" y="624646"/>
          <a:ext cx="4976289" cy="4976289"/>
        </a:xfrm>
        <a:custGeom>
          <a:avLst/>
          <a:gdLst/>
          <a:ahLst/>
          <a:cxnLst/>
          <a:rect l="0" t="0" r="0" b="0"/>
          <a:pathLst>
            <a:path>
              <a:moveTo>
                <a:pt x="2793358" y="4957498"/>
              </a:moveTo>
              <a:arcTo wR="2488144" hR="2488144" stAng="4977237" swAng="845526"/>
            </a:path>
          </a:pathLst>
        </a:custGeom>
        <a:noFill/>
        <a:ln w="6350" cap="rnd" cmpd="sng" algn="ctr">
          <a:solidFill>
            <a:schemeClr val="accent5">
              <a:hueOff val="-617659"/>
              <a:satOff val="-11976"/>
              <a:lumOff val="-431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C922CE-5738-4EF3-AE49-696E2C76A2DB}">
      <dsp:nvSpPr>
        <dsp:cNvPr id="0" name=""/>
        <dsp:cNvSpPr/>
      </dsp:nvSpPr>
      <dsp:spPr>
        <a:xfrm>
          <a:off x="1693926" y="4502796"/>
          <a:ext cx="1916757" cy="1245892"/>
        </a:xfrm>
        <a:prstGeom prst="roundRect">
          <a:avLst/>
        </a:prstGeom>
        <a:solidFill>
          <a:schemeClr val="accent5">
            <a:hueOff val="-926489"/>
            <a:satOff val="-17965"/>
            <a:lumOff val="-647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300" kern="1200" dirty="0" smtClean="0"/>
            <a:t>тұтынуды прогрессивті тежелеу</a:t>
          </a:r>
          <a:endParaRPr lang="ru-RU" sz="1300" kern="1200" dirty="0"/>
        </a:p>
      </dsp:txBody>
      <dsp:txXfrm>
        <a:off x="1693926" y="4502796"/>
        <a:ext cx="1916757" cy="1245892"/>
      </dsp:txXfrm>
    </dsp:sp>
    <dsp:sp modelId="{DFB96265-F607-4720-A432-CA120909103F}">
      <dsp:nvSpPr>
        <dsp:cNvPr id="0" name=""/>
        <dsp:cNvSpPr/>
      </dsp:nvSpPr>
      <dsp:spPr>
        <a:xfrm>
          <a:off x="1609216" y="599100"/>
          <a:ext cx="4976289" cy="4976289"/>
        </a:xfrm>
        <a:custGeom>
          <a:avLst/>
          <a:gdLst/>
          <a:ahLst/>
          <a:cxnLst/>
          <a:rect l="0" t="0" r="0" b="0"/>
          <a:pathLst>
            <a:path>
              <a:moveTo>
                <a:pt x="276306" y="3627722"/>
              </a:moveTo>
              <a:arcTo wR="2488144" hR="2488144" stAng="9164501" swAng="1375761"/>
            </a:path>
          </a:pathLst>
        </a:custGeom>
        <a:noFill/>
        <a:ln w="6350" cap="rnd" cmpd="sng" algn="ctr">
          <a:solidFill>
            <a:schemeClr val="accent5">
              <a:hueOff val="-926489"/>
              <a:satOff val="-17965"/>
              <a:lumOff val="-647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7D20A-14E9-4B31-9DCE-87227598618A}">
      <dsp:nvSpPr>
        <dsp:cNvPr id="0" name=""/>
        <dsp:cNvSpPr/>
      </dsp:nvSpPr>
      <dsp:spPr>
        <a:xfrm>
          <a:off x="774614" y="1707336"/>
          <a:ext cx="1916757" cy="1245892"/>
        </a:xfrm>
        <a:prstGeom prst="roundRect">
          <a:avLst/>
        </a:prstGeom>
        <a:solidFill>
          <a:schemeClr val="accent5">
            <a:hueOff val="-1235318"/>
            <a:satOff val="-23953"/>
            <a:lumOff val="-8627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300" kern="1200" dirty="0" smtClean="0"/>
            <a:t>капиталдың тиімділігінің шектен тыс төмендеуі. </a:t>
          </a:r>
          <a:endParaRPr lang="ru-RU" sz="1300" kern="1200" dirty="0"/>
        </a:p>
      </dsp:txBody>
      <dsp:txXfrm>
        <a:off x="774614" y="1707336"/>
        <a:ext cx="1916757" cy="1245892"/>
      </dsp:txXfrm>
    </dsp:sp>
    <dsp:sp modelId="{9EBAED73-AA07-4935-932F-B9DE604A694B}">
      <dsp:nvSpPr>
        <dsp:cNvPr id="0" name=""/>
        <dsp:cNvSpPr/>
      </dsp:nvSpPr>
      <dsp:spPr>
        <a:xfrm>
          <a:off x="1594791" y="637688"/>
          <a:ext cx="4976289" cy="4976289"/>
        </a:xfrm>
        <a:custGeom>
          <a:avLst/>
          <a:gdLst/>
          <a:ahLst/>
          <a:cxnLst/>
          <a:rect l="0" t="0" r="0" b="0"/>
          <a:pathLst>
            <a:path>
              <a:moveTo>
                <a:pt x="620022" y="844678"/>
              </a:moveTo>
              <a:arcTo wR="2488144" hR="2488144" stAng="13280367" swAng="1212988"/>
            </a:path>
          </a:pathLst>
        </a:custGeom>
        <a:noFill/>
        <a:ln w="6350" cap="rnd" cmpd="sng" algn="ctr">
          <a:solidFill>
            <a:schemeClr val="accent5">
              <a:hueOff val="-1235318"/>
              <a:satOff val="-23953"/>
              <a:lumOff val="-862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-819472"/>
            <a:ext cx="7772400" cy="5976664"/>
          </a:xfrm>
        </p:spPr>
        <p:txBody>
          <a:bodyPr>
            <a:noAutofit/>
          </a:bodyPr>
          <a:lstStyle/>
          <a:p>
            <a:r>
              <a:rPr lang="kk-KZ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kk-KZ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kk-KZ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kk-KZ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kk-KZ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Дж. М. Кейнс – сұранысты басқару негізінде экономиканы реттеудің макроэкономикалық теориясының негізін қалаушы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kk-KZ" sz="4000" b="1" dirty="0"/>
              <a:t>Кейнс теориясының басты идеясы </a:t>
            </a:r>
            <a:r>
              <a:rPr lang="kk-KZ" sz="4000" dirty="0"/>
              <a:t>– жиынтық сұраныс көлемінің жеткіліксіз жағдайында, экономикаға мемлекет арқылы  ықпал ету болып саналады. Сондықтан ол ұлттық табыспен, жинақтармен, инвестициялармен және жиынтық сұраныстармен арадағы экономикалық сәйкестіктерге қол жеткізу міндетін алға қойды.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241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57224" y="1214422"/>
          <a:ext cx="750099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214290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Соғыстан кейінгі жылдары кейнсиандық  бағытта біршама өзгерістер болды, яғни жаңа бағыт – неокейнсиандық жүйе  қалыптасты.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1790" y="0"/>
            <a:ext cx="89422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“Неоклассикалық синтезді құрушылар”,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“Жалпы теорияда”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берілген кейнсиандық тұжырымдаманы интеграциялаудан бұрын, </a:t>
            </a: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оны түбегейлі түрде екі себеп бойынша қайыра өңдеу керектігін шешті. 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857224" y="1500174"/>
          <a:ext cx="7786742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1397000"/>
          <a:ext cx="828680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42918"/>
            <a:ext cx="910180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kk-KZ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“неоклассикалық синтез” үш блоктан тұрады: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0"/>
            <a:ext cx="78581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kk-KZ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Times New Roman" pitchFamily="18" charset="0"/>
              </a:rPr>
              <a:t>Сонымен Кейнстің зерттеу методологиясының ерекшеліктері мыналар: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714348" y="1500174"/>
          <a:ext cx="7858180" cy="5064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63073455"/>
              </p:ext>
            </p:extLst>
          </p:nvPr>
        </p:nvGraphicFramePr>
        <p:xfrm>
          <a:off x="395536" y="332656"/>
          <a:ext cx="82296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77703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sz="3600" dirty="0"/>
              <a:t>Экономикалық теорияны дамытудағы Кейнс еңбектерінің үлесі: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99811337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286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17047799"/>
              </p:ext>
            </p:extLst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4281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47868659"/>
              </p:ext>
            </p:extLst>
          </p:nvPr>
        </p:nvGraphicFramePr>
        <p:xfrm>
          <a:off x="457200" y="476672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6057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err="1" smtClean="0"/>
              <a:t>Ма</a:t>
            </a:r>
            <a:r>
              <a:rPr lang="kk-KZ" sz="5400" b="1" dirty="0" smtClean="0"/>
              <a:t>қсаты</a:t>
            </a:r>
            <a:r>
              <a:rPr lang="en-US" sz="5400" b="1" dirty="0" smtClean="0"/>
              <a:t>:</a:t>
            </a:r>
            <a:r>
              <a:rPr lang="kk-KZ" sz="4800" dirty="0" smtClean="0"/>
              <a:t>макроденгейінде функционалдық байланысты құру қажеттілігінің тұжырымдасын ұсыну</a:t>
            </a:r>
            <a:endParaRPr lang="ru-RU" sz="4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k-KZ" sz="4000" b="1" dirty="0" smtClean="0"/>
              <a:t>Қорытынды</a:t>
            </a:r>
            <a:r>
              <a:rPr lang="en-US" sz="4000" b="1" dirty="0" smtClean="0"/>
              <a:t>:</a:t>
            </a:r>
            <a:r>
              <a:rPr lang="kk-KZ" sz="2800" dirty="0" smtClean="0"/>
              <a:t>Экономиканы </a:t>
            </a:r>
            <a:r>
              <a:rPr lang="kk-KZ" sz="2800" dirty="0" smtClean="0"/>
              <a:t>мемелкеттік реттеу құралына Кейнс  ивестицияны өсіру жолымен жиынтық сұранысының ұлғайуын, несие – ақша және бюджеттік саясатты жатқызды. Оның анықтауы бойынша еңбек ақыны төмендету жұмыспен қамтуды өсірмейді, қайта, нақты еңбек ақыны кеміту арқылы табыстарды кәсіпкерлердің пайдасына қайта бөлуге </a:t>
            </a:r>
            <a:r>
              <a:rPr lang="kk-KZ" sz="2800" dirty="0" smtClean="0"/>
              <a:t>әкеледі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614742"/>
          </a:xfrm>
        </p:spPr>
        <p:txBody>
          <a:bodyPr/>
          <a:lstStyle/>
          <a:p>
            <a:pPr>
              <a:buNone/>
            </a:pPr>
            <a:r>
              <a:rPr lang="kk-KZ" dirty="0" smtClean="0"/>
              <a:t>                                    </a:t>
            </a:r>
            <a:r>
              <a:rPr lang="kk-KZ" sz="6600" b="1" i="1" dirty="0" smtClean="0"/>
              <a:t>Соңы</a:t>
            </a:r>
            <a:endParaRPr lang="ru-RU" sz="66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k-KZ" sz="4800" b="1" dirty="0" smtClean="0"/>
              <a:t>Міндеті</a:t>
            </a:r>
            <a:r>
              <a:rPr lang="en-US" sz="4800" b="1" dirty="0" smtClean="0"/>
              <a:t>:</a:t>
            </a:r>
            <a:r>
              <a:rPr lang="kk-KZ" sz="4400" dirty="0" smtClean="0"/>
              <a:t>жинақтардың өсуі инвестициялардың өсуіне мүлде тең емес, тіпті белгілі бір жағдайларда, жинақтардың өсуі инвестициялардың көлемін көбейтуге емес, азайтуға әкелуі 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00042"/>
            <a:ext cx="81439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Дж</a:t>
            </a:r>
            <a:r>
              <a:rPr lang="kk-KZ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Кейнстің жауап берген сұрақтары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642910" y="1071546"/>
          <a:ext cx="757242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85786" y="1397000"/>
          <a:ext cx="7643866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5918" y="357166"/>
            <a:ext cx="52727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Дж.Кейнстің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теориясы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1857356" y="214290"/>
            <a:ext cx="400049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KZ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1142976" y="1214422"/>
            <a:ext cx="7072362" cy="5143536"/>
            <a:chOff x="1134" y="4228"/>
            <a:chExt cx="6120" cy="5066"/>
          </a:xfrm>
        </p:grpSpPr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1134" y="4228"/>
              <a:ext cx="252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Жұмыспен қамтушылық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N)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4554" y="4228"/>
              <a:ext cx="27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Ұлттық табыс (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kk-KZ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)</a:t>
              </a:r>
              <a:endPara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1134" y="5694"/>
              <a:ext cx="234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Тұтыну сұранысы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4074" y="5634"/>
              <a:ext cx="27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Инвестициялық сұраныс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1134" y="6775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Табыстар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1134" y="7674"/>
              <a:ext cx="204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Тұтынуға бейімдеушілік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C/Y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89" name="Rectangle 21"/>
            <p:cNvSpPr>
              <a:spLocks noChangeArrowheads="1"/>
            </p:cNvSpPr>
            <p:nvPr/>
          </p:nvSpPr>
          <p:spPr bwMode="auto">
            <a:xfrm>
              <a:off x="3444" y="6522"/>
              <a:ext cx="180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Шекті тиімділік (%)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P’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5585" y="6550"/>
              <a:ext cx="16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Процент нормасы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R</a:t>
              </a:r>
              <a:r>
                <a:rPr kumimoji="0" lang="kk-KZ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87" name="Rectangle 19"/>
            <p:cNvSpPr>
              <a:spLocks noChangeArrowheads="1"/>
            </p:cNvSpPr>
            <p:nvPr/>
          </p:nvSpPr>
          <p:spPr bwMode="auto">
            <a:xfrm>
              <a:off x="3294" y="821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Өтімділікке артықшылық беру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L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5274" y="8214"/>
              <a:ext cx="198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Айналымдағы ақша көлемі (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</a:t>
              </a:r>
              <a:r>
                <a:rPr kumimoji="0" lang="kk-KZ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)</a:t>
              </a:r>
              <a:endPara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>
              <a:off x="3654" y="4408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4" name="Line 16"/>
            <p:cNvSpPr>
              <a:spLocks noChangeShapeType="1"/>
            </p:cNvSpPr>
            <p:nvPr/>
          </p:nvSpPr>
          <p:spPr bwMode="auto">
            <a:xfrm flipH="1">
              <a:off x="3654" y="4408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3" name="Line 15"/>
            <p:cNvSpPr>
              <a:spLocks noChangeShapeType="1"/>
            </p:cNvSpPr>
            <p:nvPr/>
          </p:nvSpPr>
          <p:spPr bwMode="auto">
            <a:xfrm>
              <a:off x="3654" y="4722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2" name="Line 14"/>
            <p:cNvSpPr>
              <a:spLocks noChangeShapeType="1"/>
            </p:cNvSpPr>
            <p:nvPr/>
          </p:nvSpPr>
          <p:spPr bwMode="auto">
            <a:xfrm flipH="1">
              <a:off x="3654" y="4722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1" name="Line 13"/>
            <p:cNvSpPr>
              <a:spLocks noChangeShapeType="1"/>
            </p:cNvSpPr>
            <p:nvPr/>
          </p:nvSpPr>
          <p:spPr bwMode="auto">
            <a:xfrm>
              <a:off x="2214" y="5334"/>
              <a:ext cx="3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80" name="Line 12"/>
            <p:cNvSpPr>
              <a:spLocks noChangeShapeType="1"/>
            </p:cNvSpPr>
            <p:nvPr/>
          </p:nvSpPr>
          <p:spPr bwMode="auto">
            <a:xfrm flipH="1">
              <a:off x="4014" y="4974"/>
              <a:ext cx="180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9" name="Line 11"/>
            <p:cNvSpPr>
              <a:spLocks noChangeShapeType="1"/>
            </p:cNvSpPr>
            <p:nvPr/>
          </p:nvSpPr>
          <p:spPr bwMode="auto">
            <a:xfrm>
              <a:off x="2394" y="5154"/>
              <a:ext cx="16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 flipH="1">
              <a:off x="1899" y="6415"/>
              <a:ext cx="10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2994" y="6430"/>
              <a:ext cx="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 flipH="1">
              <a:off x="4164" y="7674"/>
              <a:ext cx="126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5424" y="7674"/>
              <a:ext cx="90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2214" y="533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3" name="Line 5"/>
            <p:cNvSpPr>
              <a:spLocks noChangeShapeType="1"/>
            </p:cNvSpPr>
            <p:nvPr/>
          </p:nvSpPr>
          <p:spPr bwMode="auto">
            <a:xfrm>
              <a:off x="5424" y="6354"/>
              <a:ext cx="0" cy="13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2" name="Line 4"/>
            <p:cNvSpPr>
              <a:spLocks noChangeShapeType="1"/>
            </p:cNvSpPr>
            <p:nvPr/>
          </p:nvSpPr>
          <p:spPr bwMode="auto">
            <a:xfrm flipH="1">
              <a:off x="5244" y="6955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1" name="Line 3"/>
            <p:cNvSpPr>
              <a:spLocks noChangeShapeType="1"/>
            </p:cNvSpPr>
            <p:nvPr/>
          </p:nvSpPr>
          <p:spPr bwMode="auto">
            <a:xfrm>
              <a:off x="5424" y="6955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70" name="Line 2"/>
            <p:cNvSpPr>
              <a:spLocks noChangeShapeType="1"/>
            </p:cNvSpPr>
            <p:nvPr/>
          </p:nvSpPr>
          <p:spPr bwMode="auto">
            <a:xfrm>
              <a:off x="5814" y="5334"/>
              <a:ext cx="0" cy="3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8596" y="285728"/>
            <a:ext cx="8384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kumimoji="0" lang="sr-Cyrl-CS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Times New Roman" pitchFamily="18" charset="0"/>
              </a:rPr>
              <a:t>Дж. М. Кейнс жүйесіндегі негізгі байланыстар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97315041"/>
              </p:ext>
            </p:extLst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9307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kk-KZ" sz="4000" dirty="0"/>
              <a:t>Инвестициялық сұраныс деңгейі (I)  капитал жұмсаунан (P’) күтілетін тиімділігі мен проценттік (пайыздық) ставка мөлшеріне (R) тәуелді болады. Проценттік ставка немесе процент нормасы (R) – бұл өтімділіктен ликвидтіктен айырылған  үшін төлем</a:t>
            </a:r>
            <a:r>
              <a:rPr lang="kk-KZ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39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95465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790575" algn="l"/>
              </a:tabLst>
            </a:pPr>
            <a:endParaRPr kumimoji="0" lang="kk-KZ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7905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6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214414" y="1357298"/>
          <a:ext cx="692948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214290"/>
            <a:ext cx="88583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kk-KZ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Times New Roman" pitchFamily="18" charset="0"/>
              </a:rPr>
              <a:t>Экономикалық теорияны дамытудағы Кейнс еңбектерінің үлесі: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118</TotalTime>
  <Words>1034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Модульная</vt:lpstr>
      <vt:lpstr>  Дж. М. Кейнс – сұранысты басқару негізінде экономиканы реттеудің макроэкономикалық теориясының негізін қалаушы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Экономикалық теорияны дамытудағы Кейнс еңбектерінің үлесі:  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Дж. М. Кейнс – сұранысты басқару негізінде экономиканы реттеудің макроэкономикалық теориясының негізін қалаушы</dc:title>
  <dc:creator>Азамат</dc:creator>
  <cp:lastModifiedBy>Назгуль</cp:lastModifiedBy>
  <cp:revision>15</cp:revision>
  <dcterms:created xsi:type="dcterms:W3CDTF">2011-10-02T09:00:52Z</dcterms:created>
  <dcterms:modified xsi:type="dcterms:W3CDTF">2011-12-04T16:43:52Z</dcterms:modified>
</cp:coreProperties>
</file>