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6" r:id="rId8"/>
    <p:sldId id="268" r:id="rId9"/>
    <p:sldId id="267" r:id="rId10"/>
    <p:sldId id="262" r:id="rId11"/>
    <p:sldId id="261" r:id="rId12"/>
    <p:sldId id="263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DFA7-9A9B-4071-A134-3A4BD896EDA9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C10E6-0741-420C-BE9F-D894F6FEA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DFA7-9A9B-4071-A134-3A4BD896EDA9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C10E6-0741-420C-BE9F-D894F6FEA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DFA7-9A9B-4071-A134-3A4BD896EDA9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C10E6-0741-420C-BE9F-D894F6FEA7C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DFA7-9A9B-4071-A134-3A4BD896EDA9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C10E6-0741-420C-BE9F-D894F6FEA7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DFA7-9A9B-4071-A134-3A4BD896EDA9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C10E6-0741-420C-BE9F-D894F6FEA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DFA7-9A9B-4071-A134-3A4BD896EDA9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C10E6-0741-420C-BE9F-D894F6FEA7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DFA7-9A9B-4071-A134-3A4BD896EDA9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C10E6-0741-420C-BE9F-D894F6FEA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DFA7-9A9B-4071-A134-3A4BD896EDA9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C10E6-0741-420C-BE9F-D894F6FEA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DFA7-9A9B-4071-A134-3A4BD896EDA9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C10E6-0741-420C-BE9F-D894F6FEA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DFA7-9A9B-4071-A134-3A4BD896EDA9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C10E6-0741-420C-BE9F-D894F6FEA7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DFA7-9A9B-4071-A134-3A4BD896EDA9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C10E6-0741-420C-BE9F-D894F6FEA7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EDCDFA7-9A9B-4071-A134-3A4BD896EDA9}" type="datetimeFigureOut">
              <a:rPr lang="ru-RU" smtClean="0"/>
              <a:pPr/>
              <a:t>29.05.2014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0DC10E6-0741-420C-BE9F-D894F6FEA7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Радиобиологический контроль продукции животного и растительного происхождения.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886200"/>
            <a:ext cx="6872808" cy="1752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218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Переработка молока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При загрязнении молока радиоактивными веществами для снижения концентрации используют: переработка в молочно- кислые продукты, при переработке молока на масло. 70-80% остается в обрате. При переработке в масло переходит в </a:t>
            </a:r>
            <a:r>
              <a:rPr lang="ru-RU" dirty="0" err="1" smtClean="0"/>
              <a:t>бахту</a:t>
            </a:r>
            <a:r>
              <a:rPr lang="ru-RU" dirty="0" smtClean="0"/>
              <a:t> и промывочную воду, а перетапливание масла практически полностью уничтожает стронций. </a:t>
            </a:r>
          </a:p>
          <a:p>
            <a:r>
              <a:rPr lang="ru-RU" dirty="0" smtClean="0"/>
              <a:t>Переработка молока на сыры, творог, сгущенное молоко и т.д. снижает количества радиоактивных веществ.</a:t>
            </a:r>
          </a:p>
          <a:p>
            <a:endParaRPr lang="ru-RU" dirty="0"/>
          </a:p>
        </p:txBody>
      </p:sp>
      <p:pic>
        <p:nvPicPr>
          <p:cNvPr id="5122" name="Picture 2" descr="C:\Users\Admin\Pictures\91018785_4497432_eda_4_jpeg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844824"/>
            <a:ext cx="4038600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3591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Для получения творога и сыра необходимо свертывание молока. В результате этого процесса при приготовлении сыров сычужным способом содержание цезия-137 в готовом продукте уменьшается в 8-10 раз, а содержание стронция-90 только на 20%. При использовании кислотных способов приготовления сыров, стронций-90 будет образовывать растворимые соли, которые выводятся с сывороткой во время прессования продукта.</a:t>
            </a:r>
            <a:endParaRPr lang="ru-RU" dirty="0"/>
          </a:p>
        </p:txBody>
      </p:sp>
      <p:pic>
        <p:nvPicPr>
          <p:cNvPr id="6146" name="Picture 2" descr="C:\Users\Admin\Pictures\foto-13042011002-001_0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060848"/>
            <a:ext cx="40386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2473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Загрязнение снаружи – радиоактивной пылью. Дезактивация яйца обмывание. Если яйца получены от птиц, находящиеся в зараженной территории. Такое яйцо подвергают радиометрии. При повышении – то яйцо оставляют на длительное хранение, чтобы активность уменьшилась за счет естественного распада. Основное количество </a:t>
            </a:r>
            <a:r>
              <a:rPr lang="ru-RU" dirty="0" err="1" smtClean="0"/>
              <a:t>радионуклеидов</a:t>
            </a:r>
            <a:r>
              <a:rPr lang="ru-RU" dirty="0" smtClean="0"/>
              <a:t> на 99% сосредотачивается в желтке и всего лишь 1% в белке и скорлупе. Чем выше яйценоскость кур тем меньше величина веществ.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Яйцо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2369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ru-RU" dirty="0"/>
              <a:t> Непосредственно загрязнение наземных частей организма теми веществами, которые находятся в воздухе. Одни радиоактивные вещества прочно сорбируются в растениях, другие смываются различными осадками. Радиоактивные вещества с поверхности растений проникают в сами растения и начинают влиять на обмен веществ.</a:t>
            </a:r>
          </a:p>
          <a:p>
            <a:r>
              <a:rPr lang="ru-RU" dirty="0"/>
              <a:t> Проникают в почву.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ru-RU" b="1" i="1" dirty="0" smtClean="0"/>
              <a:t>Поступление </a:t>
            </a:r>
            <a:r>
              <a:rPr lang="ru-RU" b="1" i="1" dirty="0"/>
              <a:t>радиоактивных веществ в сельхоз растения.</a:t>
            </a:r>
            <a:br>
              <a:rPr lang="ru-RU" b="1" i="1" dirty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978923"/>
            <a:ext cx="2200275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497536"/>
            <a:ext cx="1819275" cy="19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8054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r>
              <a:rPr lang="ru-RU" sz="2000" dirty="0"/>
              <a:t> Скорость поступления радиоактивных веществ высчитана экспериментально. Большую роль играют физико- химические свойства изотопов. Хорошо проникает  цезий, йод, тритий. Стронций и барий плохо проникают внутрь (остается на поверхности).</a:t>
            </a:r>
          </a:p>
          <a:p>
            <a:r>
              <a:rPr lang="ru-RU" sz="2000" dirty="0"/>
              <a:t>В молодые растения с поверхности листьев проникает в большом количестве. Если растения уже подсохшие, то проникновение в несколько раз меньше.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62220"/>
            <a:ext cx="2880320" cy="2199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365104"/>
            <a:ext cx="3136379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9389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528945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Может быть повторное загрязнение растений – ветром, при обработке с земли, животными на пастбище, при искусственном орошении и т.д. Чтобы этого было намного меньше – радиоактивные вещества, находящиеся на почве закапывают в глубокие слои почвы (запахивают, глубокая вспашка). Так же можно сделать дополнительный посев травы, посадить кустарники, деревья.</a:t>
            </a:r>
          </a:p>
        </p:txBody>
      </p:sp>
    </p:spTree>
    <p:extLst>
      <p:ext uri="{BB962C8B-B14F-4D97-AF65-F5344CB8AC3E}">
        <p14:creationId xmlns:p14="http://schemas.microsoft.com/office/powerpoint/2010/main" xmlns="" val="270790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24744"/>
            <a:ext cx="8568952" cy="5472608"/>
          </a:xfrm>
        </p:spPr>
        <p:txBody>
          <a:bodyPr>
            <a:noAutofit/>
          </a:bodyPr>
          <a:lstStyle/>
          <a:p>
            <a:r>
              <a:rPr lang="ru-RU" sz="2000" dirty="0"/>
              <a:t>Механическая обработка почв уменьшает поступление в растения радиоактивных веществ в 2-4 раза. На поверхности практически не остается. Целесообразно использовать такие почвы в севообороты. Можно производить снятия верхнего слоя почвы (при сильном загрязнении и на небольших участках). Этот слой почвы закапывают в траншеи. Но при снятии верхнего слоя почвы ухудшается плодородие почвы. Зависит от рельефа местности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r>
              <a:rPr lang="ru-RU" sz="2000" dirty="0"/>
              <a:t>Своевременная уборка урожая, т.е. своевременная уборка тех растений, на которые осели радиоактивные вещества. Можно засеять однолетними травами. Закрыть почву навозом или соломой, чтобы вещества не проникали на почву. Внесение удобрений с носителями. Можно вносить органический удобрений уменьшает количество стронция. Уменьшается количество при одновременном внесении органический и неорганический удобрений.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Агрономические приемы снижения радиоактивных веществ.</a:t>
            </a:r>
            <a:br>
              <a:rPr lang="ru-RU" b="1" i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756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>1.1. Ветеринарные правила "Радиационная экспертиза продукции животного и растительного происхождения лабораториями ветеринарно-санитарной экспертизы на продовольственных рынках" </a:t>
            </a:r>
            <a:r>
              <a:rPr lang="ru-RU" dirty="0" smtClean="0"/>
              <a:t>устанавливают</a:t>
            </a:r>
            <a:r>
              <a:rPr lang="ru-RU" dirty="0"/>
              <a:t>:</a:t>
            </a:r>
          </a:p>
          <a:p>
            <a:r>
              <a:rPr lang="ru-RU" dirty="0"/>
              <a:t>- порядок и правила оценки радиационной безопасности продукции животного и растительного происхождения лабораториями ветеринарно-санитарной экспертизы на продовольственных рынках;</a:t>
            </a:r>
          </a:p>
          <a:p>
            <a:r>
              <a:rPr lang="ru-RU" dirty="0"/>
              <a:t>- общие требования к используемым в государственных лабораториях ветеринарно-санитарной экспертизы на продовольственных рынках сцинтилляционным гамма-спектрометрам, -радиометрам и их методическому обеспечению;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21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2.1.1. Настоящими Правилами определены особенности проведения радиационной ветеринарно-санитарной экспертизы на продовольственном рынке и установлен порядок проведения исследований, позволяющий обеспечить недопущение реализации продукции, которая, возможно, не соответствует требованиям радиационной безопасности.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099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2.2. Определение содержания радионуклидов производится в соответствии с действующими нормативными документами, регламентирующими порядок отбора проб, общими правилами первичной подготовки проб к измерениям, методиками приготовления счетных образцов и основными методиками выполнения измерений.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049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Идет поэтапно.</a:t>
            </a:r>
          </a:p>
          <a:p>
            <a:r>
              <a:rPr lang="ru-RU" dirty="0" smtClean="0"/>
              <a:t>1 этап – переход радиоактивных веществ в форму удобную для усвоения. </a:t>
            </a:r>
          </a:p>
          <a:p>
            <a:r>
              <a:rPr lang="ru-RU" dirty="0" smtClean="0"/>
              <a:t>2 этап – начинается с всасывания и далее поступают в кровь. С током крови разносятся по органам и тканям, где они могут задерживаться, избирательно начинают концентрироваться (откладываться).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Поступление радиоактивных веществ в продукты животноводства.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12761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Для определения содержания радионуклидов в продукции животного и растительного происхождения на продовольственных рынках используют приборы, отвечающие требованиям, предъявляемым к средствам измерения, внесенные в табель оснащения государственных ветеринарных лабораторий.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842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2.2.2. Необходимым условием пригодности гамма-спектрометра, -</a:t>
            </a:r>
            <a:r>
              <a:rPr lang="ru-RU" dirty="0" smtClean="0"/>
              <a:t>радиометра для </a:t>
            </a:r>
            <a:r>
              <a:rPr lang="ru-RU" dirty="0"/>
              <a:t>использования на продовольственных рынках при проведении </a:t>
            </a:r>
            <a:r>
              <a:rPr lang="ru-RU" dirty="0" smtClean="0"/>
              <a:t>радиационного контроля </a:t>
            </a:r>
            <a:r>
              <a:rPr lang="ru-RU" dirty="0"/>
              <a:t>является возможность измерения удельной активности радионуклидов137 </a:t>
            </a:r>
            <a:r>
              <a:rPr lang="ru-RU" dirty="0" smtClean="0"/>
              <a:t> </a:t>
            </a:r>
            <a:r>
              <a:rPr lang="ru-RU" dirty="0" err="1"/>
              <a:t>Cs</a:t>
            </a:r>
            <a:r>
              <a:rPr lang="ru-RU" dirty="0"/>
              <a:t> и </a:t>
            </a:r>
            <a:r>
              <a:rPr lang="ru-RU" dirty="0" smtClean="0"/>
              <a:t>I 131. </a:t>
            </a:r>
            <a:r>
              <a:rPr lang="ru-RU" dirty="0"/>
              <a:t>К проведению измерений допускаются приборы, которые</a:t>
            </a:r>
          </a:p>
          <a:p>
            <a:r>
              <a:rPr lang="ru-RU" dirty="0"/>
              <a:t>в стандартных условиях, предусмотренных соответствующими </a:t>
            </a:r>
            <a:r>
              <a:rPr lang="ru-RU" dirty="0" smtClean="0"/>
              <a:t>методиками выполнения </a:t>
            </a:r>
            <a:r>
              <a:rPr lang="ru-RU" dirty="0"/>
              <a:t>измерений проб, приготовленных из </a:t>
            </a:r>
            <a:r>
              <a:rPr lang="ru-RU" dirty="0" err="1"/>
              <a:t>нативного</a:t>
            </a:r>
            <a:r>
              <a:rPr lang="ru-RU" dirty="0"/>
              <a:t> материала(материала, подготовленного к исследованию без применения </a:t>
            </a:r>
            <a:r>
              <a:rPr lang="ru-RU" dirty="0" smtClean="0"/>
              <a:t>методов концентрирования</a:t>
            </a:r>
            <a:r>
              <a:rPr lang="ru-RU" dirty="0"/>
              <a:t>), обеспечивают значение погрешности измерения пробы 137"нулевой активности" не более 10 Бк/кг для радионуклидов </a:t>
            </a:r>
            <a:r>
              <a:rPr lang="ru-RU" dirty="0" err="1"/>
              <a:t>Cs</a:t>
            </a:r>
            <a:r>
              <a:rPr lang="ru-RU" dirty="0"/>
              <a:t> и 40 Бк/кг 131для радионуклида I. 137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869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229600" cy="57606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2209800" cy="331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58416"/>
            <a:ext cx="2381250" cy="211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6479" y="3212976"/>
            <a:ext cx="3737793" cy="3302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4908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" y="404664"/>
            <a:ext cx="8229600" cy="5976664"/>
          </a:xfrm>
        </p:spPr>
        <p:txBody>
          <a:bodyPr/>
          <a:lstStyle/>
          <a:p>
            <a:r>
              <a:rPr lang="ru-RU" dirty="0"/>
              <a:t>МКС-РМ1401К дозиметр-радиометр 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4032448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956241"/>
            <a:ext cx="3168352" cy="3264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789040"/>
            <a:ext cx="238125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0401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sz="4900" dirty="0" smtClean="0"/>
              <a:t>Переход из рациона в мясо и субпродукты животных происходит в большом </a:t>
            </a:r>
            <a:r>
              <a:rPr lang="ru-RU" sz="4900" dirty="0" err="1" smtClean="0"/>
              <a:t>количест</a:t>
            </a:r>
            <a:r>
              <a:rPr lang="ru-RU" sz="4900" dirty="0" smtClean="0"/>
              <a:t> </a:t>
            </a:r>
            <a:r>
              <a:rPr lang="ru-RU" sz="4900" dirty="0" err="1" smtClean="0"/>
              <a:t>ве</a:t>
            </a:r>
            <a:r>
              <a:rPr lang="ru-RU" sz="4900" dirty="0" smtClean="0"/>
              <a:t>. С возрастом уровень отложения снижается. Уровень отложения у продуктивных животных зависит и от вида животных. У овец отложение стронция происходит больше, чем у КРС. Эта зависит от скорости роста и минерализации костей. </a:t>
            </a:r>
          </a:p>
          <a:p>
            <a:endParaRPr lang="ru-RU" sz="4900" dirty="0" smtClean="0"/>
          </a:p>
          <a:p>
            <a:r>
              <a:rPr lang="ru-RU" sz="4900" dirty="0" smtClean="0"/>
              <a:t>При длительном поступлении: на ряду с выведением и перераспределении их в организме происходит их накопление. Но через определенный промежуток времени устанавливается равновесие между поступившим и выведшимся количеством. </a:t>
            </a:r>
          </a:p>
          <a:p>
            <a:endParaRPr lang="ru-RU" sz="4900" dirty="0" smtClean="0"/>
          </a:p>
          <a:p>
            <a:r>
              <a:rPr lang="ru-RU" sz="4900" dirty="0" smtClean="0"/>
              <a:t>Считается что максимальная концентрация радиоактивных веществ в молоке через 12-24 часа – стронций, йод, через 24-32 часа – цезий. Если больше поступления нет, то концентрация начинает уменьшаться. Установлено, что средняя величина перехода из рациона в молоко стронций – 0.1%, цезий 1% на 1 литр молока. </a:t>
            </a:r>
          </a:p>
          <a:p>
            <a:endParaRPr lang="ru-RU" sz="4900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510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Возможность убоя на мясо животных определяют на основании прогнозирования тяжести поражения животных по дозе. Убой животных, находящихся в зоне радиоактивного поражения и имеющих внутреннее заражение «молодыми продуктами деления», целесообразно производить через 12-14 дней после вывода их из зараженной зоны. Происходит уменьшение радиоактивных веществ за счет выведения и за счет распада. Если значительное внутреннее поражение, то целесообразно прибегнуть к выборочному убою, провести радиометрию, чтобы установить степень загрязненности.</a:t>
            </a:r>
            <a:endParaRPr lang="ru-RU" dirty="0"/>
          </a:p>
        </p:txBody>
      </p:sp>
      <p:pic>
        <p:nvPicPr>
          <p:cNvPr id="1026" name="Picture 2" descr="C:\Users\Admin\Pictures\485197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645025" y="3146901"/>
            <a:ext cx="3822700" cy="2512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6402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Перед убоем животных в зависимости от степени радиоактивной загрязненности моют 0,3--0,5%-</a:t>
            </a:r>
            <a:r>
              <a:rPr lang="ru-RU" dirty="0" err="1" smtClean="0"/>
              <a:t>ными</a:t>
            </a:r>
            <a:r>
              <a:rPr lang="ru-RU" dirty="0" smtClean="0"/>
              <a:t> растворами моющих или поверхностно-активных веществ или водой под давлением (до трех атмосфер), добиваясь снижения уровня внешнего гамма-излучения ниже 50 </a:t>
            </a:r>
            <a:r>
              <a:rPr lang="ru-RU" dirty="0" err="1" smtClean="0"/>
              <a:t>мк</a:t>
            </a:r>
            <a:r>
              <a:rPr lang="ru-RU" dirty="0" smtClean="0"/>
              <a:t> Р/ч. Если же не удается обработкой снизить радиоактивную загрязненность до допустимой нормы, таких животных выделяют в обособленную группу и выдерживают под наблюдением до спада радиоактивности.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979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 </a:t>
            </a:r>
            <a:r>
              <a:rPr lang="ru-RU" dirty="0" err="1" smtClean="0"/>
              <a:t>забеловке</a:t>
            </a:r>
            <a:r>
              <a:rPr lang="ru-RU" dirty="0" smtClean="0"/>
              <a:t> и съемке шкур принимают меры по предотвращению загрязнения туш, не допуская их контакт с шерстным покровом шкуры. Чтобы предотвратить загрязнение поверхности туш содержимым желудка и кишок, последние удаляют одновременно. После разделения туш на полтуши и зачистки поверхности юс тщательно промывают водой, после чего проводят радиометрический контроль.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075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 случаях превышения уровня радиоактивной загрязненности туши хранят в отдельных камерах холодильника до снижения радиоактивности до допустимых норм и используют их в последнюю очередь. Наряду с этим, учитывая, что мышцы имеют обычно значительно меньшую радиоактивность, чем кости, целесообразно произвести обвалку туш. Радиоактивная загрязненность мяса после этого уменьшается.</a:t>
            </a:r>
            <a:endParaRPr lang="ru-RU" dirty="0"/>
          </a:p>
        </p:txBody>
      </p:sp>
      <p:pic>
        <p:nvPicPr>
          <p:cNvPr id="2050" name="Picture 2" descr="C:\Users\Admin\Pictures\13483987217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28800"/>
            <a:ext cx="4038600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7631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Pictures\tradeboardSDXHCG_img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388843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Мясо разных животных по-разному накапливает радионуклиды – в свинине их значительно меньше, чем в баранине, говядине и мясе птицы.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9954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Pictures\57181561_karas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88840"/>
            <a:ext cx="4038600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Наиболее загрязненными являются придонные хищные рыбы – карась, линь, окунь, щука, карп, сом, а наименее – обитатели верхних слоев воды – плотва, судак, лещ.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4472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138</TotalTime>
  <Words>1071</Words>
  <Application>Microsoft Office PowerPoint</Application>
  <PresentationFormat>Экран (4:3)</PresentationFormat>
  <Paragraphs>43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Волна</vt:lpstr>
      <vt:lpstr>Радиобиологический контроль продукции животного и растительного происхождения. </vt:lpstr>
      <vt:lpstr>Поступление радиоактивных веществ в продукты животноводства.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Переработка молока</vt:lpstr>
      <vt:lpstr>Слайд 11</vt:lpstr>
      <vt:lpstr>Яйцо</vt:lpstr>
      <vt:lpstr> Поступление радиоактивных веществ в сельхоз растения. </vt:lpstr>
      <vt:lpstr>Слайд 14</vt:lpstr>
      <vt:lpstr>Слайд 15</vt:lpstr>
      <vt:lpstr>Агрономические приемы снижения радиоактивных веществ. 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Радиобиологический контроль продукции животного и растительного происхождения.</dc:title>
  <dc:creator>Admin</dc:creator>
  <cp:lastModifiedBy>777</cp:lastModifiedBy>
  <cp:revision>12</cp:revision>
  <dcterms:created xsi:type="dcterms:W3CDTF">2014-04-14T15:52:06Z</dcterms:created>
  <dcterms:modified xsi:type="dcterms:W3CDTF">2014-05-29T09:57:27Z</dcterms:modified>
</cp:coreProperties>
</file>