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9994E-19EA-46F8-8461-961AA909908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20578C8-E72F-42CF-8898-59817721AA49}">
      <dgm:prSet phldrT="[Текст]"/>
      <dgm:spPr/>
      <dgm:t>
        <a:bodyPr/>
        <a:lstStyle/>
        <a:p>
          <a:r>
            <a:rPr lang="ru-RU" dirty="0" smtClean="0"/>
            <a:t>Материальные</a:t>
          </a:r>
          <a:endParaRPr lang="ru-RU" dirty="0"/>
        </a:p>
      </dgm:t>
    </dgm:pt>
    <dgm:pt modelId="{35DEE78B-DA8E-459B-A089-29311CA822F7}" type="parTrans" cxnId="{BB4B72FE-77A5-43E3-843C-49E56765E13D}">
      <dgm:prSet/>
      <dgm:spPr/>
      <dgm:t>
        <a:bodyPr/>
        <a:lstStyle/>
        <a:p>
          <a:endParaRPr lang="ru-RU"/>
        </a:p>
      </dgm:t>
    </dgm:pt>
    <dgm:pt modelId="{F93431DA-88B8-455E-9921-7A3E07AA678F}" type="sibTrans" cxnId="{BB4B72FE-77A5-43E3-843C-49E56765E13D}">
      <dgm:prSet/>
      <dgm:spPr/>
      <dgm:t>
        <a:bodyPr/>
        <a:lstStyle/>
        <a:p>
          <a:endParaRPr lang="ru-RU"/>
        </a:p>
      </dgm:t>
    </dgm:pt>
    <dgm:pt modelId="{56040DC8-11A7-4538-B2B7-6F3789208152}">
      <dgm:prSet phldrT="[Текст]"/>
      <dgm:spPr/>
      <dgm:t>
        <a:bodyPr/>
        <a:lstStyle/>
        <a:p>
          <a:r>
            <a:rPr lang="ru-RU" dirty="0" smtClean="0"/>
            <a:t>Производственные</a:t>
          </a:r>
          <a:endParaRPr lang="ru-RU" dirty="0"/>
        </a:p>
      </dgm:t>
    </dgm:pt>
    <dgm:pt modelId="{A3905401-0044-45EC-8289-0C630B483E87}" type="parTrans" cxnId="{FB594EBD-B1EF-4C8F-9A4B-9D6AF93631A7}">
      <dgm:prSet/>
      <dgm:spPr/>
      <dgm:t>
        <a:bodyPr/>
        <a:lstStyle/>
        <a:p>
          <a:endParaRPr lang="ru-RU"/>
        </a:p>
      </dgm:t>
    </dgm:pt>
    <dgm:pt modelId="{D6356B0C-A548-49FD-8005-33C803A54084}" type="sibTrans" cxnId="{FB594EBD-B1EF-4C8F-9A4B-9D6AF93631A7}">
      <dgm:prSet/>
      <dgm:spPr/>
      <dgm:t>
        <a:bodyPr/>
        <a:lstStyle/>
        <a:p>
          <a:endParaRPr lang="ru-RU"/>
        </a:p>
      </dgm:t>
    </dgm:pt>
    <dgm:pt modelId="{C989E01A-18E0-468C-B96D-9583BE6BBCBB}">
      <dgm:prSet phldrT="[Текст]"/>
      <dgm:spPr/>
      <dgm:t>
        <a:bodyPr/>
        <a:lstStyle/>
        <a:p>
          <a:r>
            <a:rPr lang="ru-RU" dirty="0" smtClean="0"/>
            <a:t>Сбытовые</a:t>
          </a:r>
          <a:endParaRPr lang="ru-RU" dirty="0"/>
        </a:p>
      </dgm:t>
    </dgm:pt>
    <dgm:pt modelId="{07F8F74A-2119-448C-A067-A97C46231244}" type="parTrans" cxnId="{17C3B1F8-1BD1-44AD-A9B1-5CAC9C7DE868}">
      <dgm:prSet/>
      <dgm:spPr/>
      <dgm:t>
        <a:bodyPr/>
        <a:lstStyle/>
        <a:p>
          <a:endParaRPr lang="ru-RU"/>
        </a:p>
      </dgm:t>
    </dgm:pt>
    <dgm:pt modelId="{71FB19CA-BCE5-422E-A5C4-529374E31DBB}" type="sibTrans" cxnId="{17C3B1F8-1BD1-44AD-A9B1-5CAC9C7DE868}">
      <dgm:prSet/>
      <dgm:spPr/>
      <dgm:t>
        <a:bodyPr/>
        <a:lstStyle/>
        <a:p>
          <a:endParaRPr lang="ru-RU"/>
        </a:p>
      </dgm:t>
    </dgm:pt>
    <dgm:pt modelId="{DED59544-E52D-4621-820B-36A9ECD38607}" type="pres">
      <dgm:prSet presAssocID="{0589994E-19EA-46F8-8461-961AA9099089}" presName="Name0" presStyleCnt="0">
        <dgm:presLayoutVars>
          <dgm:dir/>
          <dgm:resizeHandles val="exact"/>
        </dgm:presLayoutVars>
      </dgm:prSet>
      <dgm:spPr/>
    </dgm:pt>
    <dgm:pt modelId="{BCF8BF86-E663-4B45-A3C8-D4C2E27E837C}" type="pres">
      <dgm:prSet presAssocID="{020578C8-E72F-42CF-8898-59817721AA4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A9FDE-B318-4E40-9F91-AEFB77855065}" type="pres">
      <dgm:prSet presAssocID="{F93431DA-88B8-455E-9921-7A3E07AA678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761978D-6ABF-4DD6-A3FD-844673CF9CFF}" type="pres">
      <dgm:prSet presAssocID="{F93431DA-88B8-455E-9921-7A3E07AA678F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31A85961-79AC-411D-98E7-FC0DDA98D671}" type="pres">
      <dgm:prSet presAssocID="{56040DC8-11A7-4538-B2B7-6F378920815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3EC1D-4CD0-49D5-8D09-169F721A2B3B}" type="pres">
      <dgm:prSet presAssocID="{D6356B0C-A548-49FD-8005-33C803A54084}" presName="sibTrans" presStyleLbl="sibTrans2D1" presStyleIdx="1" presStyleCnt="2"/>
      <dgm:spPr/>
      <dgm:t>
        <a:bodyPr/>
        <a:lstStyle/>
        <a:p>
          <a:endParaRPr lang="ru-RU"/>
        </a:p>
      </dgm:t>
    </dgm:pt>
    <dgm:pt modelId="{F541449E-A830-4938-A870-21C382F5EECE}" type="pres">
      <dgm:prSet presAssocID="{D6356B0C-A548-49FD-8005-33C803A54084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C18A1897-2B5C-4EC5-B32C-FFCB1083CDBD}" type="pres">
      <dgm:prSet presAssocID="{C989E01A-18E0-468C-B96D-9583BE6BBCBB}" presName="node" presStyleLbl="node1" presStyleIdx="2" presStyleCnt="3" custLinFactNeighborX="836" custLinFactNeighborY="-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A9D4D7-D5EE-4C51-8F5D-E8594E76B6BB}" type="presOf" srcId="{020578C8-E72F-42CF-8898-59817721AA49}" destId="{BCF8BF86-E663-4B45-A3C8-D4C2E27E837C}" srcOrd="0" destOrd="0" presId="urn:microsoft.com/office/officeart/2005/8/layout/process1"/>
    <dgm:cxn modelId="{17C3B1F8-1BD1-44AD-A9B1-5CAC9C7DE868}" srcId="{0589994E-19EA-46F8-8461-961AA9099089}" destId="{C989E01A-18E0-468C-B96D-9583BE6BBCBB}" srcOrd="2" destOrd="0" parTransId="{07F8F74A-2119-448C-A067-A97C46231244}" sibTransId="{71FB19CA-BCE5-422E-A5C4-529374E31DBB}"/>
    <dgm:cxn modelId="{5581D0A0-DF80-4905-90E6-B78C52B8235F}" type="presOf" srcId="{C989E01A-18E0-468C-B96D-9583BE6BBCBB}" destId="{C18A1897-2B5C-4EC5-B32C-FFCB1083CDBD}" srcOrd="0" destOrd="0" presId="urn:microsoft.com/office/officeart/2005/8/layout/process1"/>
    <dgm:cxn modelId="{516C2A54-618E-4317-9204-1DDB429FED0B}" type="presOf" srcId="{56040DC8-11A7-4538-B2B7-6F3789208152}" destId="{31A85961-79AC-411D-98E7-FC0DDA98D671}" srcOrd="0" destOrd="0" presId="urn:microsoft.com/office/officeart/2005/8/layout/process1"/>
    <dgm:cxn modelId="{CE6F6EFC-F745-434E-936E-4E5BAAF8B79A}" type="presOf" srcId="{0589994E-19EA-46F8-8461-961AA9099089}" destId="{DED59544-E52D-4621-820B-36A9ECD38607}" srcOrd="0" destOrd="0" presId="urn:microsoft.com/office/officeart/2005/8/layout/process1"/>
    <dgm:cxn modelId="{D8F07331-F324-4FF1-83BA-7EECC941572F}" type="presOf" srcId="{D6356B0C-A548-49FD-8005-33C803A54084}" destId="{A123EC1D-4CD0-49D5-8D09-169F721A2B3B}" srcOrd="0" destOrd="0" presId="urn:microsoft.com/office/officeart/2005/8/layout/process1"/>
    <dgm:cxn modelId="{6A0AEBC6-28FC-4D6D-A3F4-38C021DFB041}" type="presOf" srcId="{F93431DA-88B8-455E-9921-7A3E07AA678F}" destId="{7761978D-6ABF-4DD6-A3FD-844673CF9CFF}" srcOrd="1" destOrd="0" presId="urn:microsoft.com/office/officeart/2005/8/layout/process1"/>
    <dgm:cxn modelId="{607323F0-69BA-4E41-A304-5C06FA63AED4}" type="presOf" srcId="{F93431DA-88B8-455E-9921-7A3E07AA678F}" destId="{AD8A9FDE-B318-4E40-9F91-AEFB77855065}" srcOrd="0" destOrd="0" presId="urn:microsoft.com/office/officeart/2005/8/layout/process1"/>
    <dgm:cxn modelId="{BB4B72FE-77A5-43E3-843C-49E56765E13D}" srcId="{0589994E-19EA-46F8-8461-961AA9099089}" destId="{020578C8-E72F-42CF-8898-59817721AA49}" srcOrd="0" destOrd="0" parTransId="{35DEE78B-DA8E-459B-A089-29311CA822F7}" sibTransId="{F93431DA-88B8-455E-9921-7A3E07AA678F}"/>
    <dgm:cxn modelId="{A8E1488F-A910-47EF-8193-391D7A66F2BC}" type="presOf" srcId="{D6356B0C-A548-49FD-8005-33C803A54084}" destId="{F541449E-A830-4938-A870-21C382F5EECE}" srcOrd="1" destOrd="0" presId="urn:microsoft.com/office/officeart/2005/8/layout/process1"/>
    <dgm:cxn modelId="{FB594EBD-B1EF-4C8F-9A4B-9D6AF93631A7}" srcId="{0589994E-19EA-46F8-8461-961AA9099089}" destId="{56040DC8-11A7-4538-B2B7-6F3789208152}" srcOrd="1" destOrd="0" parTransId="{A3905401-0044-45EC-8289-0C630B483E87}" sibTransId="{D6356B0C-A548-49FD-8005-33C803A54084}"/>
    <dgm:cxn modelId="{6184B41A-82F0-4055-9D8A-551B7B19FF7C}" type="presParOf" srcId="{DED59544-E52D-4621-820B-36A9ECD38607}" destId="{BCF8BF86-E663-4B45-A3C8-D4C2E27E837C}" srcOrd="0" destOrd="0" presId="urn:microsoft.com/office/officeart/2005/8/layout/process1"/>
    <dgm:cxn modelId="{21DB47F2-A43F-4CDA-9D14-B5D2EC9F5C64}" type="presParOf" srcId="{DED59544-E52D-4621-820B-36A9ECD38607}" destId="{AD8A9FDE-B318-4E40-9F91-AEFB77855065}" srcOrd="1" destOrd="0" presId="urn:microsoft.com/office/officeart/2005/8/layout/process1"/>
    <dgm:cxn modelId="{954917C9-57BA-4482-ABCA-537443F35D6E}" type="presParOf" srcId="{AD8A9FDE-B318-4E40-9F91-AEFB77855065}" destId="{7761978D-6ABF-4DD6-A3FD-844673CF9CFF}" srcOrd="0" destOrd="0" presId="urn:microsoft.com/office/officeart/2005/8/layout/process1"/>
    <dgm:cxn modelId="{CD98FD30-C0E9-4F8C-9A28-9E06BF60F887}" type="presParOf" srcId="{DED59544-E52D-4621-820B-36A9ECD38607}" destId="{31A85961-79AC-411D-98E7-FC0DDA98D671}" srcOrd="2" destOrd="0" presId="urn:microsoft.com/office/officeart/2005/8/layout/process1"/>
    <dgm:cxn modelId="{2216666B-740A-4D37-8EE2-DDB95251316D}" type="presParOf" srcId="{DED59544-E52D-4621-820B-36A9ECD38607}" destId="{A123EC1D-4CD0-49D5-8D09-169F721A2B3B}" srcOrd="3" destOrd="0" presId="urn:microsoft.com/office/officeart/2005/8/layout/process1"/>
    <dgm:cxn modelId="{834111DE-1B36-453F-9966-48483DE23884}" type="presParOf" srcId="{A123EC1D-4CD0-49D5-8D09-169F721A2B3B}" destId="{F541449E-A830-4938-A870-21C382F5EECE}" srcOrd="0" destOrd="0" presId="urn:microsoft.com/office/officeart/2005/8/layout/process1"/>
    <dgm:cxn modelId="{FD996034-DC70-4135-8ED4-F9153603A58F}" type="presParOf" srcId="{DED59544-E52D-4621-820B-36A9ECD38607}" destId="{C18A1897-2B5C-4EC5-B32C-FFCB1083CDB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629F02-C186-4B81-B3C3-651C4D8FDE7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84C0CD-7E99-4B2A-8CBA-B603DFF13AD6}">
      <dgm:prSet phldrT="[Текст]"/>
      <dgm:spPr/>
      <dgm:t>
        <a:bodyPr/>
        <a:lstStyle/>
        <a:p>
          <a:r>
            <a:rPr lang="ru-RU" dirty="0" smtClean="0"/>
            <a:t>Материальные склады </a:t>
          </a:r>
          <a:endParaRPr lang="ru-RU" dirty="0"/>
        </a:p>
      </dgm:t>
    </dgm:pt>
    <dgm:pt modelId="{2D08A1AF-7CFB-4D93-8CE3-43D9A973E2DF}" type="parTrans" cxnId="{20FE8CB5-D1EC-47A5-8DB0-F8A4F5B0BB2B}">
      <dgm:prSet/>
      <dgm:spPr/>
      <dgm:t>
        <a:bodyPr/>
        <a:lstStyle/>
        <a:p>
          <a:endParaRPr lang="ru-RU"/>
        </a:p>
      </dgm:t>
    </dgm:pt>
    <dgm:pt modelId="{12BD4FD4-006C-4162-A8D1-5CC954994D1C}" type="sibTrans" cxnId="{20FE8CB5-D1EC-47A5-8DB0-F8A4F5B0BB2B}">
      <dgm:prSet/>
      <dgm:spPr/>
      <dgm:t>
        <a:bodyPr/>
        <a:lstStyle/>
        <a:p>
          <a:endParaRPr lang="ru-RU"/>
        </a:p>
      </dgm:t>
    </dgm:pt>
    <dgm:pt modelId="{ABF4519D-B8F2-4FFB-ACD0-3C1F1F26288F}">
      <dgm:prSet phldrT="[Текст]"/>
      <dgm:spPr/>
      <dgm:t>
        <a:bodyPr/>
        <a:lstStyle/>
        <a:p>
          <a:r>
            <a:rPr lang="ru-RU" dirty="0" smtClean="0"/>
            <a:t>По уровню специализации </a:t>
          </a:r>
          <a:endParaRPr lang="ru-RU" dirty="0"/>
        </a:p>
      </dgm:t>
    </dgm:pt>
    <dgm:pt modelId="{F8F26450-18C4-4813-8E63-66FA47242E13}" type="parTrans" cxnId="{5EFE3742-F820-4051-873C-DA299B6CEA66}">
      <dgm:prSet/>
      <dgm:spPr/>
      <dgm:t>
        <a:bodyPr/>
        <a:lstStyle/>
        <a:p>
          <a:endParaRPr lang="ru-RU"/>
        </a:p>
      </dgm:t>
    </dgm:pt>
    <dgm:pt modelId="{15A5BFD3-57BC-4418-A8E5-252F9A2A968E}" type="sibTrans" cxnId="{5EFE3742-F820-4051-873C-DA299B6CEA66}">
      <dgm:prSet/>
      <dgm:spPr/>
      <dgm:t>
        <a:bodyPr/>
        <a:lstStyle/>
        <a:p>
          <a:endParaRPr lang="ru-RU"/>
        </a:p>
      </dgm:t>
    </dgm:pt>
    <dgm:pt modelId="{B6F44CF7-4FB3-4652-A61C-CC986BFEBAD5}">
      <dgm:prSet phldrT="[Текст]"/>
      <dgm:spPr/>
      <dgm:t>
        <a:bodyPr/>
        <a:lstStyle/>
        <a:p>
          <a:r>
            <a:rPr lang="ru-RU" b="1" i="1" dirty="0" smtClean="0"/>
            <a:t>специализированные</a:t>
          </a:r>
          <a:endParaRPr lang="ru-RU" dirty="0"/>
        </a:p>
      </dgm:t>
    </dgm:pt>
    <dgm:pt modelId="{D6E30AEB-0981-4F97-A7E7-EC73B51C249C}" type="parTrans" cxnId="{7E3DEE0D-49FC-43CD-9683-1546D676B9C2}">
      <dgm:prSet/>
      <dgm:spPr/>
      <dgm:t>
        <a:bodyPr/>
        <a:lstStyle/>
        <a:p>
          <a:endParaRPr lang="ru-RU"/>
        </a:p>
      </dgm:t>
    </dgm:pt>
    <dgm:pt modelId="{E432D7BD-E363-4B14-9559-8A4351F8C88D}" type="sibTrans" cxnId="{7E3DEE0D-49FC-43CD-9683-1546D676B9C2}">
      <dgm:prSet/>
      <dgm:spPr/>
      <dgm:t>
        <a:bodyPr/>
        <a:lstStyle/>
        <a:p>
          <a:endParaRPr lang="ru-RU"/>
        </a:p>
      </dgm:t>
    </dgm:pt>
    <dgm:pt modelId="{BE202D68-4115-4C7F-8148-1A48164AE60D}">
      <dgm:prSet phldrT="[Текст]"/>
      <dgm:spPr/>
      <dgm:t>
        <a:bodyPr/>
        <a:lstStyle/>
        <a:p>
          <a:r>
            <a:rPr lang="ru-RU" b="1" i="1" dirty="0" smtClean="0"/>
            <a:t>универсальные</a:t>
          </a:r>
          <a:endParaRPr lang="ru-RU" dirty="0"/>
        </a:p>
      </dgm:t>
    </dgm:pt>
    <dgm:pt modelId="{1EBD5A57-0D47-4AC4-8179-BD28D80D0762}" type="parTrans" cxnId="{F4AB393D-9ED5-4DB4-8D58-8ABA1504F327}">
      <dgm:prSet/>
      <dgm:spPr/>
      <dgm:t>
        <a:bodyPr/>
        <a:lstStyle/>
        <a:p>
          <a:endParaRPr lang="ru-RU"/>
        </a:p>
      </dgm:t>
    </dgm:pt>
    <dgm:pt modelId="{6A322AF7-B302-4769-98F7-B9345303C6B5}" type="sibTrans" cxnId="{F4AB393D-9ED5-4DB4-8D58-8ABA1504F327}">
      <dgm:prSet/>
      <dgm:spPr/>
      <dgm:t>
        <a:bodyPr/>
        <a:lstStyle/>
        <a:p>
          <a:endParaRPr lang="ru-RU"/>
        </a:p>
      </dgm:t>
    </dgm:pt>
    <dgm:pt modelId="{0AFD80FA-6B9C-401B-A30B-76390003ECB4}">
      <dgm:prSet phldrT="[Текст]"/>
      <dgm:spPr/>
      <dgm:t>
        <a:bodyPr/>
        <a:lstStyle/>
        <a:p>
          <a:r>
            <a:rPr lang="ru-RU" dirty="0" smtClean="0"/>
            <a:t>По уровню механизации </a:t>
          </a:r>
          <a:endParaRPr lang="ru-RU" dirty="0"/>
        </a:p>
      </dgm:t>
    </dgm:pt>
    <dgm:pt modelId="{AD97E016-67E3-474F-B19C-E7FC08C7CBAB}" type="parTrans" cxnId="{84644CA0-E746-440B-9F00-2173B87F5712}">
      <dgm:prSet/>
      <dgm:spPr/>
      <dgm:t>
        <a:bodyPr/>
        <a:lstStyle/>
        <a:p>
          <a:endParaRPr lang="ru-RU"/>
        </a:p>
      </dgm:t>
    </dgm:pt>
    <dgm:pt modelId="{AD26B6BE-429A-4376-878A-692B3D66A648}" type="sibTrans" cxnId="{84644CA0-E746-440B-9F00-2173B87F5712}">
      <dgm:prSet/>
      <dgm:spPr/>
      <dgm:t>
        <a:bodyPr/>
        <a:lstStyle/>
        <a:p>
          <a:endParaRPr lang="ru-RU"/>
        </a:p>
      </dgm:t>
    </dgm:pt>
    <dgm:pt modelId="{80761DBB-55D0-4B32-8F8B-89B8BDB754E3}">
      <dgm:prSet phldrT="[Текст]"/>
      <dgm:spPr/>
      <dgm:t>
        <a:bodyPr/>
        <a:lstStyle/>
        <a:p>
          <a:r>
            <a:rPr lang="ru-RU" b="1" i="1" dirty="0" smtClean="0"/>
            <a:t>автоматизированные</a:t>
          </a:r>
          <a:endParaRPr lang="ru-RU" dirty="0"/>
        </a:p>
      </dgm:t>
    </dgm:pt>
    <dgm:pt modelId="{D9A1B08C-524B-4B40-AAF3-07039931E909}" type="parTrans" cxnId="{7AAD5F4C-84C8-49C6-89AD-527EB5BC1706}">
      <dgm:prSet/>
      <dgm:spPr/>
      <dgm:t>
        <a:bodyPr/>
        <a:lstStyle/>
        <a:p>
          <a:endParaRPr lang="ru-RU"/>
        </a:p>
      </dgm:t>
    </dgm:pt>
    <dgm:pt modelId="{DED2F439-4193-4C6C-835B-900210E7D613}" type="sibTrans" cxnId="{7AAD5F4C-84C8-49C6-89AD-527EB5BC1706}">
      <dgm:prSet/>
      <dgm:spPr/>
      <dgm:t>
        <a:bodyPr/>
        <a:lstStyle/>
        <a:p>
          <a:endParaRPr lang="ru-RU"/>
        </a:p>
      </dgm:t>
    </dgm:pt>
    <dgm:pt modelId="{08D17C69-CCAC-4FF1-84DC-66E9C8E1DD7F}">
      <dgm:prSet/>
      <dgm:spPr/>
      <dgm:t>
        <a:bodyPr/>
        <a:lstStyle/>
        <a:p>
          <a:r>
            <a:rPr lang="ru-RU" b="1" i="1" dirty="0" smtClean="0"/>
            <a:t>механизированные</a:t>
          </a:r>
          <a:endParaRPr lang="ru-RU" dirty="0"/>
        </a:p>
      </dgm:t>
    </dgm:pt>
    <dgm:pt modelId="{CD8E95E9-81A5-4944-AE5E-10A5D4534346}" type="parTrans" cxnId="{CEDDA169-67E5-4B6A-A46B-76C449C7D6A4}">
      <dgm:prSet/>
      <dgm:spPr/>
      <dgm:t>
        <a:bodyPr/>
        <a:lstStyle/>
        <a:p>
          <a:endParaRPr lang="ru-RU"/>
        </a:p>
      </dgm:t>
    </dgm:pt>
    <dgm:pt modelId="{3ECD473D-9A09-4062-BBD3-1334E337A087}" type="sibTrans" cxnId="{CEDDA169-67E5-4B6A-A46B-76C449C7D6A4}">
      <dgm:prSet/>
      <dgm:spPr/>
    </dgm:pt>
    <dgm:pt modelId="{62525BE7-4B66-41ED-BD28-2086F1F27D32}" type="pres">
      <dgm:prSet presAssocID="{CF629F02-C186-4B81-B3C3-651C4D8FDE7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D79002-AB6E-4A9B-8C78-00482B333E1D}" type="pres">
      <dgm:prSet presAssocID="{2884C0CD-7E99-4B2A-8CBA-B603DFF13AD6}" presName="root1" presStyleCnt="0"/>
      <dgm:spPr/>
    </dgm:pt>
    <dgm:pt modelId="{916B70B9-B9DA-4278-9E8F-C4BC66E7F3BD}" type="pres">
      <dgm:prSet presAssocID="{2884C0CD-7E99-4B2A-8CBA-B603DFF13AD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FE42C8-8B52-43AE-8403-0CA94988E8A7}" type="pres">
      <dgm:prSet presAssocID="{2884C0CD-7E99-4B2A-8CBA-B603DFF13AD6}" presName="level2hierChild" presStyleCnt="0"/>
      <dgm:spPr/>
    </dgm:pt>
    <dgm:pt modelId="{90BE3A01-B820-4003-ABE2-85A7D3A5D2E8}" type="pres">
      <dgm:prSet presAssocID="{F8F26450-18C4-4813-8E63-66FA47242E13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81C309B0-FF13-4BE4-8543-A1FD24AA7ADE}" type="pres">
      <dgm:prSet presAssocID="{F8F26450-18C4-4813-8E63-66FA47242E13}" presName="connTx" presStyleLbl="parChTrans1D2" presStyleIdx="0" presStyleCnt="2"/>
      <dgm:spPr/>
      <dgm:t>
        <a:bodyPr/>
        <a:lstStyle/>
        <a:p>
          <a:endParaRPr lang="ru-RU"/>
        </a:p>
      </dgm:t>
    </dgm:pt>
    <dgm:pt modelId="{4C63625C-759B-4E83-9379-1F973B5003B8}" type="pres">
      <dgm:prSet presAssocID="{ABF4519D-B8F2-4FFB-ACD0-3C1F1F26288F}" presName="root2" presStyleCnt="0"/>
      <dgm:spPr/>
    </dgm:pt>
    <dgm:pt modelId="{0EDF2F3E-2714-4065-BB61-0FA3E5A4FAAD}" type="pres">
      <dgm:prSet presAssocID="{ABF4519D-B8F2-4FFB-ACD0-3C1F1F26288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33799C-8384-47E9-9ADB-3B299B6D5CC2}" type="pres">
      <dgm:prSet presAssocID="{ABF4519D-B8F2-4FFB-ACD0-3C1F1F26288F}" presName="level3hierChild" presStyleCnt="0"/>
      <dgm:spPr/>
    </dgm:pt>
    <dgm:pt modelId="{F86238AC-D77F-466D-937D-4EDAF4D58A96}" type="pres">
      <dgm:prSet presAssocID="{D6E30AEB-0981-4F97-A7E7-EC73B51C249C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A8291DC2-32F6-4057-898C-B95D6B7625FD}" type="pres">
      <dgm:prSet presAssocID="{D6E30AEB-0981-4F97-A7E7-EC73B51C249C}" presName="connTx" presStyleLbl="parChTrans1D3" presStyleIdx="0" presStyleCnt="4"/>
      <dgm:spPr/>
      <dgm:t>
        <a:bodyPr/>
        <a:lstStyle/>
        <a:p>
          <a:endParaRPr lang="ru-RU"/>
        </a:p>
      </dgm:t>
    </dgm:pt>
    <dgm:pt modelId="{AE8F0F4D-98C0-476D-8F6E-99DD01D14B45}" type="pres">
      <dgm:prSet presAssocID="{B6F44CF7-4FB3-4652-A61C-CC986BFEBAD5}" presName="root2" presStyleCnt="0"/>
      <dgm:spPr/>
    </dgm:pt>
    <dgm:pt modelId="{0DE523E9-437A-4739-A627-EE912A861616}" type="pres">
      <dgm:prSet presAssocID="{B6F44CF7-4FB3-4652-A61C-CC986BFEBAD5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229EEF-5859-4B34-9C9E-6721BDFA1F33}" type="pres">
      <dgm:prSet presAssocID="{B6F44CF7-4FB3-4652-A61C-CC986BFEBAD5}" presName="level3hierChild" presStyleCnt="0"/>
      <dgm:spPr/>
    </dgm:pt>
    <dgm:pt modelId="{136019D2-9F59-4A94-859C-414515EBEB1C}" type="pres">
      <dgm:prSet presAssocID="{1EBD5A57-0D47-4AC4-8179-BD28D80D0762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C57F05F2-309F-4E88-8899-299E8652E146}" type="pres">
      <dgm:prSet presAssocID="{1EBD5A57-0D47-4AC4-8179-BD28D80D0762}" presName="connTx" presStyleLbl="parChTrans1D3" presStyleIdx="1" presStyleCnt="4"/>
      <dgm:spPr/>
      <dgm:t>
        <a:bodyPr/>
        <a:lstStyle/>
        <a:p>
          <a:endParaRPr lang="ru-RU"/>
        </a:p>
      </dgm:t>
    </dgm:pt>
    <dgm:pt modelId="{E52EFC58-5C8C-4BB3-8190-A75B8BD8A8CF}" type="pres">
      <dgm:prSet presAssocID="{BE202D68-4115-4C7F-8148-1A48164AE60D}" presName="root2" presStyleCnt="0"/>
      <dgm:spPr/>
    </dgm:pt>
    <dgm:pt modelId="{50C9BFD1-0009-4947-8105-3E11F557E877}" type="pres">
      <dgm:prSet presAssocID="{BE202D68-4115-4C7F-8148-1A48164AE60D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6934AE-2830-47E9-B342-52A82015A469}" type="pres">
      <dgm:prSet presAssocID="{BE202D68-4115-4C7F-8148-1A48164AE60D}" presName="level3hierChild" presStyleCnt="0"/>
      <dgm:spPr/>
    </dgm:pt>
    <dgm:pt modelId="{6FC39CD4-D5A6-460D-86E9-452F1001D797}" type="pres">
      <dgm:prSet presAssocID="{AD97E016-67E3-474F-B19C-E7FC08C7CBAB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FF0A9124-4048-4FD2-8F1A-E9609312FAEB}" type="pres">
      <dgm:prSet presAssocID="{AD97E016-67E3-474F-B19C-E7FC08C7CBAB}" presName="connTx" presStyleLbl="parChTrans1D2" presStyleIdx="1" presStyleCnt="2"/>
      <dgm:spPr/>
      <dgm:t>
        <a:bodyPr/>
        <a:lstStyle/>
        <a:p>
          <a:endParaRPr lang="ru-RU"/>
        </a:p>
      </dgm:t>
    </dgm:pt>
    <dgm:pt modelId="{89CF29F4-2026-473B-BEC7-45B59480FB59}" type="pres">
      <dgm:prSet presAssocID="{0AFD80FA-6B9C-401B-A30B-76390003ECB4}" presName="root2" presStyleCnt="0"/>
      <dgm:spPr/>
    </dgm:pt>
    <dgm:pt modelId="{8B17E5BF-9814-429D-8864-8DEB741620B7}" type="pres">
      <dgm:prSet presAssocID="{0AFD80FA-6B9C-401B-A30B-76390003ECB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C19166-4F8A-4957-9FB5-133156B724DC}" type="pres">
      <dgm:prSet presAssocID="{0AFD80FA-6B9C-401B-A30B-76390003ECB4}" presName="level3hierChild" presStyleCnt="0"/>
      <dgm:spPr/>
    </dgm:pt>
    <dgm:pt modelId="{9A7E4188-C31C-4FC1-B2E0-A0D7F2742423}" type="pres">
      <dgm:prSet presAssocID="{CD8E95E9-81A5-4944-AE5E-10A5D4534346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7566092E-8D34-4560-ADA2-AFC3DAAC5F6A}" type="pres">
      <dgm:prSet presAssocID="{CD8E95E9-81A5-4944-AE5E-10A5D4534346}" presName="connTx" presStyleLbl="parChTrans1D3" presStyleIdx="2" presStyleCnt="4"/>
      <dgm:spPr/>
      <dgm:t>
        <a:bodyPr/>
        <a:lstStyle/>
        <a:p>
          <a:endParaRPr lang="ru-RU"/>
        </a:p>
      </dgm:t>
    </dgm:pt>
    <dgm:pt modelId="{64E0CCB1-64D9-4C41-9F4C-D2FC5278CE9E}" type="pres">
      <dgm:prSet presAssocID="{08D17C69-CCAC-4FF1-84DC-66E9C8E1DD7F}" presName="root2" presStyleCnt="0"/>
      <dgm:spPr/>
    </dgm:pt>
    <dgm:pt modelId="{C89CC470-5AB4-494C-9889-94AAA26AFFAE}" type="pres">
      <dgm:prSet presAssocID="{08D17C69-CCAC-4FF1-84DC-66E9C8E1DD7F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82F553-41AE-423D-B00F-A70E90659D46}" type="pres">
      <dgm:prSet presAssocID="{08D17C69-CCAC-4FF1-84DC-66E9C8E1DD7F}" presName="level3hierChild" presStyleCnt="0"/>
      <dgm:spPr/>
    </dgm:pt>
    <dgm:pt modelId="{DF4D9C57-5EE3-4E0F-8A47-0D266E972201}" type="pres">
      <dgm:prSet presAssocID="{D9A1B08C-524B-4B40-AAF3-07039931E909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B87C9B46-FEB3-4A71-920B-C26F5E5E9370}" type="pres">
      <dgm:prSet presAssocID="{D9A1B08C-524B-4B40-AAF3-07039931E909}" presName="connTx" presStyleLbl="parChTrans1D3" presStyleIdx="3" presStyleCnt="4"/>
      <dgm:spPr/>
      <dgm:t>
        <a:bodyPr/>
        <a:lstStyle/>
        <a:p>
          <a:endParaRPr lang="ru-RU"/>
        </a:p>
      </dgm:t>
    </dgm:pt>
    <dgm:pt modelId="{C9DDF174-B315-48B0-94FB-37A2FBFC364C}" type="pres">
      <dgm:prSet presAssocID="{80761DBB-55D0-4B32-8F8B-89B8BDB754E3}" presName="root2" presStyleCnt="0"/>
      <dgm:spPr/>
    </dgm:pt>
    <dgm:pt modelId="{98BBA4E4-C0DC-4ABA-91E6-68D492FE84CD}" type="pres">
      <dgm:prSet presAssocID="{80761DBB-55D0-4B32-8F8B-89B8BDB754E3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BBB001-22C7-4A16-89DF-2693D0E68A8B}" type="pres">
      <dgm:prSet presAssocID="{80761DBB-55D0-4B32-8F8B-89B8BDB754E3}" presName="level3hierChild" presStyleCnt="0"/>
      <dgm:spPr/>
    </dgm:pt>
  </dgm:ptLst>
  <dgm:cxnLst>
    <dgm:cxn modelId="{8C7F7F3F-33BB-4BF0-A16B-E9C8EDF04EC1}" type="presOf" srcId="{1EBD5A57-0D47-4AC4-8179-BD28D80D0762}" destId="{136019D2-9F59-4A94-859C-414515EBEB1C}" srcOrd="0" destOrd="0" presId="urn:microsoft.com/office/officeart/2005/8/layout/hierarchy2"/>
    <dgm:cxn modelId="{7E3DEE0D-49FC-43CD-9683-1546D676B9C2}" srcId="{ABF4519D-B8F2-4FFB-ACD0-3C1F1F26288F}" destId="{B6F44CF7-4FB3-4652-A61C-CC986BFEBAD5}" srcOrd="0" destOrd="0" parTransId="{D6E30AEB-0981-4F97-A7E7-EC73B51C249C}" sibTransId="{E432D7BD-E363-4B14-9559-8A4351F8C88D}"/>
    <dgm:cxn modelId="{9E1C1B20-1FB3-49DB-A33B-3C1D8A8C1A85}" type="presOf" srcId="{80761DBB-55D0-4B32-8F8B-89B8BDB754E3}" destId="{98BBA4E4-C0DC-4ABA-91E6-68D492FE84CD}" srcOrd="0" destOrd="0" presId="urn:microsoft.com/office/officeart/2005/8/layout/hierarchy2"/>
    <dgm:cxn modelId="{3112C1A5-F23A-4FBA-A292-7D079F7CEA5A}" type="presOf" srcId="{AD97E016-67E3-474F-B19C-E7FC08C7CBAB}" destId="{6FC39CD4-D5A6-460D-86E9-452F1001D797}" srcOrd="0" destOrd="0" presId="urn:microsoft.com/office/officeart/2005/8/layout/hierarchy2"/>
    <dgm:cxn modelId="{30171EDE-5E63-44C1-9211-321420C62F95}" type="presOf" srcId="{F8F26450-18C4-4813-8E63-66FA47242E13}" destId="{81C309B0-FF13-4BE4-8543-A1FD24AA7ADE}" srcOrd="1" destOrd="0" presId="urn:microsoft.com/office/officeart/2005/8/layout/hierarchy2"/>
    <dgm:cxn modelId="{EACBA600-0C5F-44C8-9E5F-4EDAA3DAB2A6}" type="presOf" srcId="{ABF4519D-B8F2-4FFB-ACD0-3C1F1F26288F}" destId="{0EDF2F3E-2714-4065-BB61-0FA3E5A4FAAD}" srcOrd="0" destOrd="0" presId="urn:microsoft.com/office/officeart/2005/8/layout/hierarchy2"/>
    <dgm:cxn modelId="{F4AB393D-9ED5-4DB4-8D58-8ABA1504F327}" srcId="{ABF4519D-B8F2-4FFB-ACD0-3C1F1F26288F}" destId="{BE202D68-4115-4C7F-8148-1A48164AE60D}" srcOrd="1" destOrd="0" parTransId="{1EBD5A57-0D47-4AC4-8179-BD28D80D0762}" sibTransId="{6A322AF7-B302-4769-98F7-B9345303C6B5}"/>
    <dgm:cxn modelId="{80DC93F9-1AC0-4CA6-A15B-99FE940F7016}" type="presOf" srcId="{B6F44CF7-4FB3-4652-A61C-CC986BFEBAD5}" destId="{0DE523E9-437A-4739-A627-EE912A861616}" srcOrd="0" destOrd="0" presId="urn:microsoft.com/office/officeart/2005/8/layout/hierarchy2"/>
    <dgm:cxn modelId="{C28B7DA0-80CA-40C4-A000-E8F0B43E90B4}" type="presOf" srcId="{08D17C69-CCAC-4FF1-84DC-66E9C8E1DD7F}" destId="{C89CC470-5AB4-494C-9889-94AAA26AFFAE}" srcOrd="0" destOrd="0" presId="urn:microsoft.com/office/officeart/2005/8/layout/hierarchy2"/>
    <dgm:cxn modelId="{890FABD5-9913-4C56-B358-7A515B1D52E9}" type="presOf" srcId="{1EBD5A57-0D47-4AC4-8179-BD28D80D0762}" destId="{C57F05F2-309F-4E88-8899-299E8652E146}" srcOrd="1" destOrd="0" presId="urn:microsoft.com/office/officeart/2005/8/layout/hierarchy2"/>
    <dgm:cxn modelId="{20FE8CB5-D1EC-47A5-8DB0-F8A4F5B0BB2B}" srcId="{CF629F02-C186-4B81-B3C3-651C4D8FDE73}" destId="{2884C0CD-7E99-4B2A-8CBA-B603DFF13AD6}" srcOrd="0" destOrd="0" parTransId="{2D08A1AF-7CFB-4D93-8CE3-43D9A973E2DF}" sibTransId="{12BD4FD4-006C-4162-A8D1-5CC954994D1C}"/>
    <dgm:cxn modelId="{5EFE3742-F820-4051-873C-DA299B6CEA66}" srcId="{2884C0CD-7E99-4B2A-8CBA-B603DFF13AD6}" destId="{ABF4519D-B8F2-4FFB-ACD0-3C1F1F26288F}" srcOrd="0" destOrd="0" parTransId="{F8F26450-18C4-4813-8E63-66FA47242E13}" sibTransId="{15A5BFD3-57BC-4418-A8E5-252F9A2A968E}"/>
    <dgm:cxn modelId="{2A4AFEE3-3E56-4CB8-9699-277C8A064285}" type="presOf" srcId="{CD8E95E9-81A5-4944-AE5E-10A5D4534346}" destId="{9A7E4188-C31C-4FC1-B2E0-A0D7F2742423}" srcOrd="0" destOrd="0" presId="urn:microsoft.com/office/officeart/2005/8/layout/hierarchy2"/>
    <dgm:cxn modelId="{99ED0A9E-9A1C-4ADA-8C89-A76D55194127}" type="presOf" srcId="{D9A1B08C-524B-4B40-AAF3-07039931E909}" destId="{B87C9B46-FEB3-4A71-920B-C26F5E5E9370}" srcOrd="1" destOrd="0" presId="urn:microsoft.com/office/officeart/2005/8/layout/hierarchy2"/>
    <dgm:cxn modelId="{22E63ACC-93A9-472E-8E09-94A9C5C81C5D}" type="presOf" srcId="{D9A1B08C-524B-4B40-AAF3-07039931E909}" destId="{DF4D9C57-5EE3-4E0F-8A47-0D266E972201}" srcOrd="0" destOrd="0" presId="urn:microsoft.com/office/officeart/2005/8/layout/hierarchy2"/>
    <dgm:cxn modelId="{F94872F4-6E55-46F1-9DC0-6CD1514CFF5E}" type="presOf" srcId="{CF629F02-C186-4B81-B3C3-651C4D8FDE73}" destId="{62525BE7-4B66-41ED-BD28-2086F1F27D32}" srcOrd="0" destOrd="0" presId="urn:microsoft.com/office/officeart/2005/8/layout/hierarchy2"/>
    <dgm:cxn modelId="{79329C3A-E46E-475D-9923-D5B74C9E9EF8}" type="presOf" srcId="{F8F26450-18C4-4813-8E63-66FA47242E13}" destId="{90BE3A01-B820-4003-ABE2-85A7D3A5D2E8}" srcOrd="0" destOrd="0" presId="urn:microsoft.com/office/officeart/2005/8/layout/hierarchy2"/>
    <dgm:cxn modelId="{736E5A45-1536-4D04-9836-FEE2DB83F1FB}" type="presOf" srcId="{0AFD80FA-6B9C-401B-A30B-76390003ECB4}" destId="{8B17E5BF-9814-429D-8864-8DEB741620B7}" srcOrd="0" destOrd="0" presId="urn:microsoft.com/office/officeart/2005/8/layout/hierarchy2"/>
    <dgm:cxn modelId="{5BB27C70-451C-4430-B6C9-A78C3C675BC6}" type="presOf" srcId="{D6E30AEB-0981-4F97-A7E7-EC73B51C249C}" destId="{A8291DC2-32F6-4057-898C-B95D6B7625FD}" srcOrd="1" destOrd="0" presId="urn:microsoft.com/office/officeart/2005/8/layout/hierarchy2"/>
    <dgm:cxn modelId="{5175C4EC-405F-43DC-A755-9E1781306F67}" type="presOf" srcId="{AD97E016-67E3-474F-B19C-E7FC08C7CBAB}" destId="{FF0A9124-4048-4FD2-8F1A-E9609312FAEB}" srcOrd="1" destOrd="0" presId="urn:microsoft.com/office/officeart/2005/8/layout/hierarchy2"/>
    <dgm:cxn modelId="{ABF83D4A-2E83-4428-B985-D3508E314C80}" type="presOf" srcId="{2884C0CD-7E99-4B2A-8CBA-B603DFF13AD6}" destId="{916B70B9-B9DA-4278-9E8F-C4BC66E7F3BD}" srcOrd="0" destOrd="0" presId="urn:microsoft.com/office/officeart/2005/8/layout/hierarchy2"/>
    <dgm:cxn modelId="{7AAD5F4C-84C8-49C6-89AD-527EB5BC1706}" srcId="{0AFD80FA-6B9C-401B-A30B-76390003ECB4}" destId="{80761DBB-55D0-4B32-8F8B-89B8BDB754E3}" srcOrd="1" destOrd="0" parTransId="{D9A1B08C-524B-4B40-AAF3-07039931E909}" sibTransId="{DED2F439-4193-4C6C-835B-900210E7D613}"/>
    <dgm:cxn modelId="{84644CA0-E746-440B-9F00-2173B87F5712}" srcId="{2884C0CD-7E99-4B2A-8CBA-B603DFF13AD6}" destId="{0AFD80FA-6B9C-401B-A30B-76390003ECB4}" srcOrd="1" destOrd="0" parTransId="{AD97E016-67E3-474F-B19C-E7FC08C7CBAB}" sibTransId="{AD26B6BE-429A-4376-878A-692B3D66A648}"/>
    <dgm:cxn modelId="{178B2ACF-E570-4DAC-9534-FDF507092537}" type="presOf" srcId="{BE202D68-4115-4C7F-8148-1A48164AE60D}" destId="{50C9BFD1-0009-4947-8105-3E11F557E877}" srcOrd="0" destOrd="0" presId="urn:microsoft.com/office/officeart/2005/8/layout/hierarchy2"/>
    <dgm:cxn modelId="{CEDDA169-67E5-4B6A-A46B-76C449C7D6A4}" srcId="{0AFD80FA-6B9C-401B-A30B-76390003ECB4}" destId="{08D17C69-CCAC-4FF1-84DC-66E9C8E1DD7F}" srcOrd="0" destOrd="0" parTransId="{CD8E95E9-81A5-4944-AE5E-10A5D4534346}" sibTransId="{3ECD473D-9A09-4062-BBD3-1334E337A087}"/>
    <dgm:cxn modelId="{C30419D6-029C-44A1-8F71-9916D3575B5C}" type="presOf" srcId="{CD8E95E9-81A5-4944-AE5E-10A5D4534346}" destId="{7566092E-8D34-4560-ADA2-AFC3DAAC5F6A}" srcOrd="1" destOrd="0" presId="urn:microsoft.com/office/officeart/2005/8/layout/hierarchy2"/>
    <dgm:cxn modelId="{616DFF01-2D40-423E-A53A-E2BC97C800ED}" type="presOf" srcId="{D6E30AEB-0981-4F97-A7E7-EC73B51C249C}" destId="{F86238AC-D77F-466D-937D-4EDAF4D58A96}" srcOrd="0" destOrd="0" presId="urn:microsoft.com/office/officeart/2005/8/layout/hierarchy2"/>
    <dgm:cxn modelId="{3B9D2208-4A03-46CA-B6EC-D46D46F62FF4}" type="presParOf" srcId="{62525BE7-4B66-41ED-BD28-2086F1F27D32}" destId="{5DD79002-AB6E-4A9B-8C78-00482B333E1D}" srcOrd="0" destOrd="0" presId="urn:microsoft.com/office/officeart/2005/8/layout/hierarchy2"/>
    <dgm:cxn modelId="{F3889952-2400-41B6-A33D-FCB3259494D6}" type="presParOf" srcId="{5DD79002-AB6E-4A9B-8C78-00482B333E1D}" destId="{916B70B9-B9DA-4278-9E8F-C4BC66E7F3BD}" srcOrd="0" destOrd="0" presId="urn:microsoft.com/office/officeart/2005/8/layout/hierarchy2"/>
    <dgm:cxn modelId="{A678FDFF-9293-4760-9637-7293B3F143C8}" type="presParOf" srcId="{5DD79002-AB6E-4A9B-8C78-00482B333E1D}" destId="{D4FE42C8-8B52-43AE-8403-0CA94988E8A7}" srcOrd="1" destOrd="0" presId="urn:microsoft.com/office/officeart/2005/8/layout/hierarchy2"/>
    <dgm:cxn modelId="{7E0E4BBF-AEA9-4FC0-972E-46EB24D7AD4F}" type="presParOf" srcId="{D4FE42C8-8B52-43AE-8403-0CA94988E8A7}" destId="{90BE3A01-B820-4003-ABE2-85A7D3A5D2E8}" srcOrd="0" destOrd="0" presId="urn:microsoft.com/office/officeart/2005/8/layout/hierarchy2"/>
    <dgm:cxn modelId="{84A7668E-4B40-46FF-B372-35DDA297051A}" type="presParOf" srcId="{90BE3A01-B820-4003-ABE2-85A7D3A5D2E8}" destId="{81C309B0-FF13-4BE4-8543-A1FD24AA7ADE}" srcOrd="0" destOrd="0" presId="urn:microsoft.com/office/officeart/2005/8/layout/hierarchy2"/>
    <dgm:cxn modelId="{01F27688-EBA3-4332-B569-2F5AE876D385}" type="presParOf" srcId="{D4FE42C8-8B52-43AE-8403-0CA94988E8A7}" destId="{4C63625C-759B-4E83-9379-1F973B5003B8}" srcOrd="1" destOrd="0" presId="urn:microsoft.com/office/officeart/2005/8/layout/hierarchy2"/>
    <dgm:cxn modelId="{23256446-8D1F-44C4-B54F-1B7E8405F706}" type="presParOf" srcId="{4C63625C-759B-4E83-9379-1F973B5003B8}" destId="{0EDF2F3E-2714-4065-BB61-0FA3E5A4FAAD}" srcOrd="0" destOrd="0" presId="urn:microsoft.com/office/officeart/2005/8/layout/hierarchy2"/>
    <dgm:cxn modelId="{272D33C2-3364-4D90-ABDD-4BC0B4871B8A}" type="presParOf" srcId="{4C63625C-759B-4E83-9379-1F973B5003B8}" destId="{F233799C-8384-47E9-9ADB-3B299B6D5CC2}" srcOrd="1" destOrd="0" presId="urn:microsoft.com/office/officeart/2005/8/layout/hierarchy2"/>
    <dgm:cxn modelId="{54C0C1C0-F0B3-4EC6-B285-3A9E6EC47969}" type="presParOf" srcId="{F233799C-8384-47E9-9ADB-3B299B6D5CC2}" destId="{F86238AC-D77F-466D-937D-4EDAF4D58A96}" srcOrd="0" destOrd="0" presId="urn:microsoft.com/office/officeart/2005/8/layout/hierarchy2"/>
    <dgm:cxn modelId="{3AC2FD12-643A-4D4E-88C5-6EF43B77E535}" type="presParOf" srcId="{F86238AC-D77F-466D-937D-4EDAF4D58A96}" destId="{A8291DC2-32F6-4057-898C-B95D6B7625FD}" srcOrd="0" destOrd="0" presId="urn:microsoft.com/office/officeart/2005/8/layout/hierarchy2"/>
    <dgm:cxn modelId="{9D14A1EE-6145-495F-B21B-83260DEE0C51}" type="presParOf" srcId="{F233799C-8384-47E9-9ADB-3B299B6D5CC2}" destId="{AE8F0F4D-98C0-476D-8F6E-99DD01D14B45}" srcOrd="1" destOrd="0" presId="urn:microsoft.com/office/officeart/2005/8/layout/hierarchy2"/>
    <dgm:cxn modelId="{AF02E9DB-F265-4F4D-B408-2C79840A0C14}" type="presParOf" srcId="{AE8F0F4D-98C0-476D-8F6E-99DD01D14B45}" destId="{0DE523E9-437A-4739-A627-EE912A861616}" srcOrd="0" destOrd="0" presId="urn:microsoft.com/office/officeart/2005/8/layout/hierarchy2"/>
    <dgm:cxn modelId="{51C570A3-ECD3-4530-A82A-AE76A6AC919D}" type="presParOf" srcId="{AE8F0F4D-98C0-476D-8F6E-99DD01D14B45}" destId="{17229EEF-5859-4B34-9C9E-6721BDFA1F33}" srcOrd="1" destOrd="0" presId="urn:microsoft.com/office/officeart/2005/8/layout/hierarchy2"/>
    <dgm:cxn modelId="{7E63FE07-182B-4110-A07A-4A8616E11BEB}" type="presParOf" srcId="{F233799C-8384-47E9-9ADB-3B299B6D5CC2}" destId="{136019D2-9F59-4A94-859C-414515EBEB1C}" srcOrd="2" destOrd="0" presId="urn:microsoft.com/office/officeart/2005/8/layout/hierarchy2"/>
    <dgm:cxn modelId="{C544EF52-765F-4A85-973A-1D36AD54D15C}" type="presParOf" srcId="{136019D2-9F59-4A94-859C-414515EBEB1C}" destId="{C57F05F2-309F-4E88-8899-299E8652E146}" srcOrd="0" destOrd="0" presId="urn:microsoft.com/office/officeart/2005/8/layout/hierarchy2"/>
    <dgm:cxn modelId="{5B3D6E86-3775-40E9-81BA-D5E2DEA69834}" type="presParOf" srcId="{F233799C-8384-47E9-9ADB-3B299B6D5CC2}" destId="{E52EFC58-5C8C-4BB3-8190-A75B8BD8A8CF}" srcOrd="3" destOrd="0" presId="urn:microsoft.com/office/officeart/2005/8/layout/hierarchy2"/>
    <dgm:cxn modelId="{4BDEAF81-2903-4E7A-AB5A-14E73D174577}" type="presParOf" srcId="{E52EFC58-5C8C-4BB3-8190-A75B8BD8A8CF}" destId="{50C9BFD1-0009-4947-8105-3E11F557E877}" srcOrd="0" destOrd="0" presId="urn:microsoft.com/office/officeart/2005/8/layout/hierarchy2"/>
    <dgm:cxn modelId="{4F39F12C-DEB1-40A1-B318-5D0105FE6D18}" type="presParOf" srcId="{E52EFC58-5C8C-4BB3-8190-A75B8BD8A8CF}" destId="{3C6934AE-2830-47E9-B342-52A82015A469}" srcOrd="1" destOrd="0" presId="urn:microsoft.com/office/officeart/2005/8/layout/hierarchy2"/>
    <dgm:cxn modelId="{F365EFBA-A413-498F-A69F-B6926D17D7C1}" type="presParOf" srcId="{D4FE42C8-8B52-43AE-8403-0CA94988E8A7}" destId="{6FC39CD4-D5A6-460D-86E9-452F1001D797}" srcOrd="2" destOrd="0" presId="urn:microsoft.com/office/officeart/2005/8/layout/hierarchy2"/>
    <dgm:cxn modelId="{1C5438C0-C410-4731-BCA8-02875AD265F2}" type="presParOf" srcId="{6FC39CD4-D5A6-460D-86E9-452F1001D797}" destId="{FF0A9124-4048-4FD2-8F1A-E9609312FAEB}" srcOrd="0" destOrd="0" presId="urn:microsoft.com/office/officeart/2005/8/layout/hierarchy2"/>
    <dgm:cxn modelId="{868C384F-DCDD-466B-BCFC-97B676BCCC51}" type="presParOf" srcId="{D4FE42C8-8B52-43AE-8403-0CA94988E8A7}" destId="{89CF29F4-2026-473B-BEC7-45B59480FB59}" srcOrd="3" destOrd="0" presId="urn:microsoft.com/office/officeart/2005/8/layout/hierarchy2"/>
    <dgm:cxn modelId="{604C30B1-4CCE-4A9C-B529-AA04E9411E43}" type="presParOf" srcId="{89CF29F4-2026-473B-BEC7-45B59480FB59}" destId="{8B17E5BF-9814-429D-8864-8DEB741620B7}" srcOrd="0" destOrd="0" presId="urn:microsoft.com/office/officeart/2005/8/layout/hierarchy2"/>
    <dgm:cxn modelId="{07ED305C-6349-4D0F-AD89-4352DA3FF8DA}" type="presParOf" srcId="{89CF29F4-2026-473B-BEC7-45B59480FB59}" destId="{A2C19166-4F8A-4957-9FB5-133156B724DC}" srcOrd="1" destOrd="0" presId="urn:microsoft.com/office/officeart/2005/8/layout/hierarchy2"/>
    <dgm:cxn modelId="{B13DDB82-89CD-450C-B34D-C7AB4FCC2C67}" type="presParOf" srcId="{A2C19166-4F8A-4957-9FB5-133156B724DC}" destId="{9A7E4188-C31C-4FC1-B2E0-A0D7F2742423}" srcOrd="0" destOrd="0" presId="urn:microsoft.com/office/officeart/2005/8/layout/hierarchy2"/>
    <dgm:cxn modelId="{CACDDC81-6AA4-4768-B658-2DDD3A0833A9}" type="presParOf" srcId="{9A7E4188-C31C-4FC1-B2E0-A0D7F2742423}" destId="{7566092E-8D34-4560-ADA2-AFC3DAAC5F6A}" srcOrd="0" destOrd="0" presId="urn:microsoft.com/office/officeart/2005/8/layout/hierarchy2"/>
    <dgm:cxn modelId="{4404CDDB-DBAA-4A7F-A3BC-96A89BCA582E}" type="presParOf" srcId="{A2C19166-4F8A-4957-9FB5-133156B724DC}" destId="{64E0CCB1-64D9-4C41-9F4C-D2FC5278CE9E}" srcOrd="1" destOrd="0" presId="urn:microsoft.com/office/officeart/2005/8/layout/hierarchy2"/>
    <dgm:cxn modelId="{218B33F4-FE01-4535-AB24-3B7ECBA79308}" type="presParOf" srcId="{64E0CCB1-64D9-4C41-9F4C-D2FC5278CE9E}" destId="{C89CC470-5AB4-494C-9889-94AAA26AFFAE}" srcOrd="0" destOrd="0" presId="urn:microsoft.com/office/officeart/2005/8/layout/hierarchy2"/>
    <dgm:cxn modelId="{DCDA04FB-22AE-4F60-A2D9-007C0CA3F104}" type="presParOf" srcId="{64E0CCB1-64D9-4C41-9F4C-D2FC5278CE9E}" destId="{7982F553-41AE-423D-B00F-A70E90659D46}" srcOrd="1" destOrd="0" presId="urn:microsoft.com/office/officeart/2005/8/layout/hierarchy2"/>
    <dgm:cxn modelId="{E70C25D0-688B-46CF-8B04-33D94B0A9ABD}" type="presParOf" srcId="{A2C19166-4F8A-4957-9FB5-133156B724DC}" destId="{DF4D9C57-5EE3-4E0F-8A47-0D266E972201}" srcOrd="2" destOrd="0" presId="urn:microsoft.com/office/officeart/2005/8/layout/hierarchy2"/>
    <dgm:cxn modelId="{B36F7982-6D07-4948-9304-BA35B3E1678E}" type="presParOf" srcId="{DF4D9C57-5EE3-4E0F-8A47-0D266E972201}" destId="{B87C9B46-FEB3-4A71-920B-C26F5E5E9370}" srcOrd="0" destOrd="0" presId="urn:microsoft.com/office/officeart/2005/8/layout/hierarchy2"/>
    <dgm:cxn modelId="{744FDDB0-317D-4F4F-879D-4D015BD025DA}" type="presParOf" srcId="{A2C19166-4F8A-4957-9FB5-133156B724DC}" destId="{C9DDF174-B315-48B0-94FB-37A2FBFC364C}" srcOrd="3" destOrd="0" presId="urn:microsoft.com/office/officeart/2005/8/layout/hierarchy2"/>
    <dgm:cxn modelId="{64652529-1AFD-4A38-9C4B-C9804F9C5683}" type="presParOf" srcId="{C9DDF174-B315-48B0-94FB-37A2FBFC364C}" destId="{98BBA4E4-C0DC-4ABA-91E6-68D492FE84CD}" srcOrd="0" destOrd="0" presId="urn:microsoft.com/office/officeart/2005/8/layout/hierarchy2"/>
    <dgm:cxn modelId="{D182EEF4-B470-45F2-8E9B-5D19A1F9C2B6}" type="presParOf" srcId="{C9DDF174-B315-48B0-94FB-37A2FBFC364C}" destId="{9CBBB001-22C7-4A16-89DF-2693D0E68A8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EFB4D3-C6FF-4E21-BCE3-668509076F8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C9ECFF33-4FE0-43CA-8567-0897E8BBDBC0}">
      <dgm:prSet phldrT="[Текст]"/>
      <dgm:spPr/>
      <dgm:t>
        <a:bodyPr/>
        <a:lstStyle/>
        <a:p>
          <a:r>
            <a:rPr lang="ru-RU" dirty="0" smtClean="0"/>
            <a:t>Емкость склада - это его вместимость. Под вместимостью склада понимается его способность вместить определенное количество продукции</a:t>
          </a:r>
          <a:endParaRPr lang="ru-RU" dirty="0"/>
        </a:p>
      </dgm:t>
    </dgm:pt>
    <dgm:pt modelId="{090BF822-E554-47BC-B685-1482C06938D1}" type="parTrans" cxnId="{7BC8E8A3-BCD0-4F71-9189-B29466AAC010}">
      <dgm:prSet/>
      <dgm:spPr/>
      <dgm:t>
        <a:bodyPr/>
        <a:lstStyle/>
        <a:p>
          <a:endParaRPr lang="ru-RU"/>
        </a:p>
      </dgm:t>
    </dgm:pt>
    <dgm:pt modelId="{EC6BF418-3E91-4ECB-B0FD-B9058294F045}" type="sibTrans" cxnId="{7BC8E8A3-BCD0-4F71-9189-B29466AAC010}">
      <dgm:prSet/>
      <dgm:spPr/>
      <dgm:t>
        <a:bodyPr/>
        <a:lstStyle/>
        <a:p>
          <a:endParaRPr lang="ru-RU"/>
        </a:p>
      </dgm:t>
    </dgm:pt>
    <dgm:pt modelId="{889A3A4D-8544-47F2-8D95-6587E632DD7C}">
      <dgm:prSet phldrT="[Текст]"/>
      <dgm:spPr/>
      <dgm:t>
        <a:bodyPr/>
        <a:lstStyle/>
        <a:p>
          <a:r>
            <a:rPr lang="ru-RU" dirty="0" smtClean="0"/>
            <a:t>Мощность склада -</a:t>
          </a:r>
          <a:r>
            <a:rPr lang="ru-RU" b="1" dirty="0" smtClean="0"/>
            <a:t> </a:t>
          </a:r>
          <a:r>
            <a:rPr lang="ru-RU" dirty="0" smtClean="0"/>
            <a:t>это способность склада обеспечить экономически обоснованный оборот за определенный период времени. </a:t>
          </a:r>
          <a:endParaRPr lang="ru-RU" dirty="0"/>
        </a:p>
      </dgm:t>
    </dgm:pt>
    <dgm:pt modelId="{B8DE55F6-2AD7-4B3E-A284-0A4B9805DDAD}" type="parTrans" cxnId="{0984B0EC-B146-44BF-BC97-C28656EDB3C9}">
      <dgm:prSet/>
      <dgm:spPr/>
      <dgm:t>
        <a:bodyPr/>
        <a:lstStyle/>
        <a:p>
          <a:endParaRPr lang="ru-RU"/>
        </a:p>
      </dgm:t>
    </dgm:pt>
    <dgm:pt modelId="{1FA8D761-0A3B-41DD-A073-6665970495E9}" type="sibTrans" cxnId="{0984B0EC-B146-44BF-BC97-C28656EDB3C9}">
      <dgm:prSet/>
      <dgm:spPr/>
      <dgm:t>
        <a:bodyPr/>
        <a:lstStyle/>
        <a:p>
          <a:endParaRPr lang="ru-RU"/>
        </a:p>
      </dgm:t>
    </dgm:pt>
    <dgm:pt modelId="{446AF99E-CB23-47F2-BD28-824EABB5F81A}">
      <dgm:prSet phldrT="[Текст]"/>
      <dgm:spPr/>
      <dgm:t>
        <a:bodyPr/>
        <a:lstStyle/>
        <a:p>
          <a:r>
            <a:rPr lang="ru-RU" dirty="0" smtClean="0"/>
            <a:t>Грузовой площадью складов называется площадь, на которой хранятся сырье и материалы.</a:t>
          </a:r>
          <a:endParaRPr lang="ru-RU" dirty="0"/>
        </a:p>
      </dgm:t>
    </dgm:pt>
    <dgm:pt modelId="{EDA489F7-29CB-4351-822E-552A9CE639D1}" type="parTrans" cxnId="{39FF3F06-65E9-480F-A311-E9214977A5E9}">
      <dgm:prSet/>
      <dgm:spPr/>
      <dgm:t>
        <a:bodyPr/>
        <a:lstStyle/>
        <a:p>
          <a:endParaRPr lang="ru-RU"/>
        </a:p>
      </dgm:t>
    </dgm:pt>
    <dgm:pt modelId="{1DE9C9EC-4B0E-47C0-8483-52C832991BB1}" type="sibTrans" cxnId="{39FF3F06-65E9-480F-A311-E9214977A5E9}">
      <dgm:prSet/>
      <dgm:spPr/>
      <dgm:t>
        <a:bodyPr/>
        <a:lstStyle/>
        <a:p>
          <a:endParaRPr lang="ru-RU"/>
        </a:p>
      </dgm:t>
    </dgm:pt>
    <dgm:pt modelId="{1BA63C7C-1335-433F-8F13-00E7D55D963D}" type="pres">
      <dgm:prSet presAssocID="{EBEFB4D3-C6FF-4E21-BCE3-668509076F8C}" presName="linearFlow" presStyleCnt="0">
        <dgm:presLayoutVars>
          <dgm:resizeHandles val="exact"/>
        </dgm:presLayoutVars>
      </dgm:prSet>
      <dgm:spPr/>
    </dgm:pt>
    <dgm:pt modelId="{53035070-0601-4EC9-8636-8F15D00B9862}" type="pres">
      <dgm:prSet presAssocID="{C9ECFF33-4FE0-43CA-8567-0897E8BBDBC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10E07C-3CD0-4398-9BB4-EBF2046670B9}" type="pres">
      <dgm:prSet presAssocID="{EC6BF418-3E91-4ECB-B0FD-B9058294F04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BB1F0205-F968-4EBA-9490-2B7A389019C6}" type="pres">
      <dgm:prSet presAssocID="{EC6BF418-3E91-4ECB-B0FD-B9058294F045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57DB7529-8393-44DC-97E1-0E4381B62CC9}" type="pres">
      <dgm:prSet presAssocID="{889A3A4D-8544-47F2-8D95-6587E632DD7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63F3E-05B3-4418-AF5E-90321BCE5D4E}" type="pres">
      <dgm:prSet presAssocID="{1FA8D761-0A3B-41DD-A073-6665970495E9}" presName="sibTrans" presStyleLbl="sibTrans2D1" presStyleIdx="1" presStyleCnt="2"/>
      <dgm:spPr/>
      <dgm:t>
        <a:bodyPr/>
        <a:lstStyle/>
        <a:p>
          <a:endParaRPr lang="ru-RU"/>
        </a:p>
      </dgm:t>
    </dgm:pt>
    <dgm:pt modelId="{55613E9E-02A3-44B5-9547-FE5E755EB178}" type="pres">
      <dgm:prSet presAssocID="{1FA8D761-0A3B-41DD-A073-6665970495E9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A4C3043-057A-4AAA-A693-9F45630EB7F5}" type="pres">
      <dgm:prSet presAssocID="{446AF99E-CB23-47F2-BD28-824EABB5F81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C8E8A3-BCD0-4F71-9189-B29466AAC010}" srcId="{EBEFB4D3-C6FF-4E21-BCE3-668509076F8C}" destId="{C9ECFF33-4FE0-43CA-8567-0897E8BBDBC0}" srcOrd="0" destOrd="0" parTransId="{090BF822-E554-47BC-B685-1482C06938D1}" sibTransId="{EC6BF418-3E91-4ECB-B0FD-B9058294F045}"/>
    <dgm:cxn modelId="{182E4545-FCB2-4D76-BBFC-3702AA4FFE01}" type="presOf" srcId="{EC6BF418-3E91-4ECB-B0FD-B9058294F045}" destId="{BB1F0205-F968-4EBA-9490-2B7A389019C6}" srcOrd="1" destOrd="0" presId="urn:microsoft.com/office/officeart/2005/8/layout/process2"/>
    <dgm:cxn modelId="{39FF3F06-65E9-480F-A311-E9214977A5E9}" srcId="{EBEFB4D3-C6FF-4E21-BCE3-668509076F8C}" destId="{446AF99E-CB23-47F2-BD28-824EABB5F81A}" srcOrd="2" destOrd="0" parTransId="{EDA489F7-29CB-4351-822E-552A9CE639D1}" sibTransId="{1DE9C9EC-4B0E-47C0-8483-52C832991BB1}"/>
    <dgm:cxn modelId="{BA57846D-57AC-43D5-A928-A0BB9876AAF7}" type="presOf" srcId="{EBEFB4D3-C6FF-4E21-BCE3-668509076F8C}" destId="{1BA63C7C-1335-433F-8F13-00E7D55D963D}" srcOrd="0" destOrd="0" presId="urn:microsoft.com/office/officeart/2005/8/layout/process2"/>
    <dgm:cxn modelId="{27FA3097-754F-437D-8273-AA8BB65DCE2B}" type="presOf" srcId="{1FA8D761-0A3B-41DD-A073-6665970495E9}" destId="{55613E9E-02A3-44B5-9547-FE5E755EB178}" srcOrd="1" destOrd="0" presId="urn:microsoft.com/office/officeart/2005/8/layout/process2"/>
    <dgm:cxn modelId="{0984B0EC-B146-44BF-BC97-C28656EDB3C9}" srcId="{EBEFB4D3-C6FF-4E21-BCE3-668509076F8C}" destId="{889A3A4D-8544-47F2-8D95-6587E632DD7C}" srcOrd="1" destOrd="0" parTransId="{B8DE55F6-2AD7-4B3E-A284-0A4B9805DDAD}" sibTransId="{1FA8D761-0A3B-41DD-A073-6665970495E9}"/>
    <dgm:cxn modelId="{0B993DC8-8BD7-4351-91B2-2C9116B9AB4F}" type="presOf" srcId="{446AF99E-CB23-47F2-BD28-824EABB5F81A}" destId="{7A4C3043-057A-4AAA-A693-9F45630EB7F5}" srcOrd="0" destOrd="0" presId="urn:microsoft.com/office/officeart/2005/8/layout/process2"/>
    <dgm:cxn modelId="{9C958302-9D09-4A48-9D18-A4ED7BD3BD5E}" type="presOf" srcId="{1FA8D761-0A3B-41DD-A073-6665970495E9}" destId="{B4E63F3E-05B3-4418-AF5E-90321BCE5D4E}" srcOrd="0" destOrd="0" presId="urn:microsoft.com/office/officeart/2005/8/layout/process2"/>
    <dgm:cxn modelId="{1BA45556-C30D-4BDD-9413-CDBD8280A181}" type="presOf" srcId="{C9ECFF33-4FE0-43CA-8567-0897E8BBDBC0}" destId="{53035070-0601-4EC9-8636-8F15D00B9862}" srcOrd="0" destOrd="0" presId="urn:microsoft.com/office/officeart/2005/8/layout/process2"/>
    <dgm:cxn modelId="{DD215BDC-0843-4A0D-ABED-90BE35295443}" type="presOf" srcId="{EC6BF418-3E91-4ECB-B0FD-B9058294F045}" destId="{6510E07C-3CD0-4398-9BB4-EBF2046670B9}" srcOrd="0" destOrd="0" presId="urn:microsoft.com/office/officeart/2005/8/layout/process2"/>
    <dgm:cxn modelId="{530CE7F5-B1D9-4D33-A00D-4A9D70733949}" type="presOf" srcId="{889A3A4D-8544-47F2-8D95-6587E632DD7C}" destId="{57DB7529-8393-44DC-97E1-0E4381B62CC9}" srcOrd="0" destOrd="0" presId="urn:microsoft.com/office/officeart/2005/8/layout/process2"/>
    <dgm:cxn modelId="{2B75FF53-CB72-46EE-9438-F7026F7AFCF5}" type="presParOf" srcId="{1BA63C7C-1335-433F-8F13-00E7D55D963D}" destId="{53035070-0601-4EC9-8636-8F15D00B9862}" srcOrd="0" destOrd="0" presId="urn:microsoft.com/office/officeart/2005/8/layout/process2"/>
    <dgm:cxn modelId="{8AC1CDEE-6309-4607-81FB-23A5E7785EEF}" type="presParOf" srcId="{1BA63C7C-1335-433F-8F13-00E7D55D963D}" destId="{6510E07C-3CD0-4398-9BB4-EBF2046670B9}" srcOrd="1" destOrd="0" presId="urn:microsoft.com/office/officeart/2005/8/layout/process2"/>
    <dgm:cxn modelId="{7021E56F-C914-482A-8A8E-C634D2412BE6}" type="presParOf" srcId="{6510E07C-3CD0-4398-9BB4-EBF2046670B9}" destId="{BB1F0205-F968-4EBA-9490-2B7A389019C6}" srcOrd="0" destOrd="0" presId="urn:microsoft.com/office/officeart/2005/8/layout/process2"/>
    <dgm:cxn modelId="{A4F96117-0248-41F0-A92F-EA3CCA9781FA}" type="presParOf" srcId="{1BA63C7C-1335-433F-8F13-00E7D55D963D}" destId="{57DB7529-8393-44DC-97E1-0E4381B62CC9}" srcOrd="2" destOrd="0" presId="urn:microsoft.com/office/officeart/2005/8/layout/process2"/>
    <dgm:cxn modelId="{778844B1-7344-461C-A0E9-33AF703915C8}" type="presParOf" srcId="{1BA63C7C-1335-433F-8F13-00E7D55D963D}" destId="{B4E63F3E-05B3-4418-AF5E-90321BCE5D4E}" srcOrd="3" destOrd="0" presId="urn:microsoft.com/office/officeart/2005/8/layout/process2"/>
    <dgm:cxn modelId="{F0E4BA70-DC56-42BF-AC2E-8AD1FE1D34A9}" type="presParOf" srcId="{B4E63F3E-05B3-4418-AF5E-90321BCE5D4E}" destId="{55613E9E-02A3-44B5-9547-FE5E755EB178}" srcOrd="0" destOrd="0" presId="urn:microsoft.com/office/officeart/2005/8/layout/process2"/>
    <dgm:cxn modelId="{EABF54E2-69CB-44BE-8ED0-3CABC5C6E9FE}" type="presParOf" srcId="{1BA63C7C-1335-433F-8F13-00E7D55D963D}" destId="{7A4C3043-057A-4AAA-A693-9F45630EB7F5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5E7847-9E7F-4F14-8361-0040F14787E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B40BA9-A89B-49D7-B67C-35D9FF59C899}">
      <dgm:prSet phldrT="[Текст]"/>
      <dgm:spPr/>
      <dgm:t>
        <a:bodyPr/>
        <a:lstStyle/>
        <a:p>
          <a:r>
            <a:rPr lang="ru-RU" dirty="0" smtClean="0"/>
            <a:t>Основным учетным документом является </a:t>
          </a:r>
          <a:endParaRPr lang="ru-RU" dirty="0"/>
        </a:p>
      </dgm:t>
    </dgm:pt>
    <dgm:pt modelId="{B7C5F64D-E6B5-4055-897E-F8486CFCA6CC}" type="parTrans" cxnId="{A54EA773-C51F-44B8-8DF0-3C10F7D7496F}">
      <dgm:prSet/>
      <dgm:spPr/>
      <dgm:t>
        <a:bodyPr/>
        <a:lstStyle/>
        <a:p>
          <a:endParaRPr lang="ru-RU"/>
        </a:p>
      </dgm:t>
    </dgm:pt>
    <dgm:pt modelId="{A12FAE2B-23D1-4014-BD91-86C6DEABB4DC}" type="sibTrans" cxnId="{A54EA773-C51F-44B8-8DF0-3C10F7D7496F}">
      <dgm:prSet/>
      <dgm:spPr/>
      <dgm:t>
        <a:bodyPr/>
        <a:lstStyle/>
        <a:p>
          <a:endParaRPr lang="ru-RU"/>
        </a:p>
      </dgm:t>
    </dgm:pt>
    <dgm:pt modelId="{5C4F1F46-B5B3-4802-A51B-ADF66D4BCE7D}">
      <dgm:prSet phldrT="[Текст]"/>
      <dgm:spPr/>
      <dgm:t>
        <a:bodyPr/>
        <a:lstStyle/>
        <a:p>
          <a:r>
            <a:rPr lang="ru-RU" dirty="0" smtClean="0"/>
            <a:t>учетная карта</a:t>
          </a:r>
          <a:endParaRPr lang="ru-RU" dirty="0"/>
        </a:p>
      </dgm:t>
    </dgm:pt>
    <dgm:pt modelId="{62690060-715A-4A65-98E5-152105D2EAB3}" type="parTrans" cxnId="{C8C50CB8-5B14-4D94-97B1-C6D7C44BF55F}">
      <dgm:prSet/>
      <dgm:spPr/>
      <dgm:t>
        <a:bodyPr/>
        <a:lstStyle/>
        <a:p>
          <a:endParaRPr lang="ru-RU"/>
        </a:p>
      </dgm:t>
    </dgm:pt>
    <dgm:pt modelId="{B1C01134-0F57-4AE2-8F81-96D3E6526A5C}" type="sibTrans" cxnId="{C8C50CB8-5B14-4D94-97B1-C6D7C44BF55F}">
      <dgm:prSet/>
      <dgm:spPr/>
      <dgm:t>
        <a:bodyPr/>
        <a:lstStyle/>
        <a:p>
          <a:endParaRPr lang="ru-RU"/>
        </a:p>
      </dgm:t>
    </dgm:pt>
    <dgm:pt modelId="{F0838D27-2455-4E4D-8906-0EA724203872}">
      <dgm:prSet phldrT="[Текст]"/>
      <dgm:spPr/>
      <dgm:t>
        <a:bodyPr/>
        <a:lstStyle/>
        <a:p>
          <a:r>
            <a:rPr lang="ru-RU" dirty="0" smtClean="0"/>
            <a:t>Сводка о поступлении материалов на склад</a:t>
          </a:r>
          <a:endParaRPr lang="ru-RU" dirty="0"/>
        </a:p>
      </dgm:t>
    </dgm:pt>
    <dgm:pt modelId="{804281ED-A68A-4D88-805E-FACD83375992}" type="parTrans" cxnId="{E894A706-710D-4AD9-86E4-CED7C5D56249}">
      <dgm:prSet/>
      <dgm:spPr/>
      <dgm:t>
        <a:bodyPr/>
        <a:lstStyle/>
        <a:p>
          <a:endParaRPr lang="ru-RU"/>
        </a:p>
      </dgm:t>
    </dgm:pt>
    <dgm:pt modelId="{5B2D5F63-4B82-4BAB-8779-77D97C2ADF87}" type="sibTrans" cxnId="{E894A706-710D-4AD9-86E4-CED7C5D56249}">
      <dgm:prSet/>
      <dgm:spPr/>
      <dgm:t>
        <a:bodyPr/>
        <a:lstStyle/>
        <a:p>
          <a:endParaRPr lang="ru-RU"/>
        </a:p>
      </dgm:t>
    </dgm:pt>
    <dgm:pt modelId="{2387FB2E-16CF-4990-9F13-E3D9A528CC86}">
      <dgm:prSet phldrT="[Текст]"/>
      <dgm:spPr/>
      <dgm:t>
        <a:bodyPr/>
        <a:lstStyle/>
        <a:p>
          <a:r>
            <a:rPr lang="ru-RU" dirty="0" smtClean="0"/>
            <a:t>Сводка о выдаче материала со склада</a:t>
          </a:r>
          <a:endParaRPr lang="ru-RU" dirty="0"/>
        </a:p>
      </dgm:t>
    </dgm:pt>
    <dgm:pt modelId="{05F22A7D-8B3A-4A8D-879C-9BCBB80EFEE8}" type="parTrans" cxnId="{BE5AF4B3-293C-4206-8773-099A9F52CB9C}">
      <dgm:prSet/>
      <dgm:spPr/>
      <dgm:t>
        <a:bodyPr/>
        <a:lstStyle/>
        <a:p>
          <a:endParaRPr lang="ru-RU"/>
        </a:p>
      </dgm:t>
    </dgm:pt>
    <dgm:pt modelId="{B8BE24A4-425E-4648-B048-11D4B7F3E7E5}" type="sibTrans" cxnId="{BE5AF4B3-293C-4206-8773-099A9F52CB9C}">
      <dgm:prSet/>
      <dgm:spPr/>
      <dgm:t>
        <a:bodyPr/>
        <a:lstStyle/>
        <a:p>
          <a:endParaRPr lang="ru-RU"/>
        </a:p>
      </dgm:t>
    </dgm:pt>
    <dgm:pt modelId="{E50D53A0-A198-462E-A403-C918EE9DF8EE}">
      <dgm:prSet phldrT="[Текст]"/>
      <dgm:spPr/>
      <dgm:t>
        <a:bodyPr/>
        <a:lstStyle/>
        <a:p>
          <a:r>
            <a:rPr lang="ru-RU" smtClean="0"/>
            <a:t>Оперативно-технический </a:t>
          </a:r>
          <a:r>
            <a:rPr lang="ru-RU" dirty="0" smtClean="0"/>
            <a:t>акт</a:t>
          </a:r>
          <a:endParaRPr lang="ru-RU" dirty="0"/>
        </a:p>
      </dgm:t>
    </dgm:pt>
    <dgm:pt modelId="{4C6448DA-7BA8-471B-8A49-C429805618ED}" type="parTrans" cxnId="{57E44140-9504-4A02-98A7-EB1EE65F616F}">
      <dgm:prSet/>
      <dgm:spPr/>
      <dgm:t>
        <a:bodyPr/>
        <a:lstStyle/>
        <a:p>
          <a:endParaRPr lang="ru-RU"/>
        </a:p>
      </dgm:t>
    </dgm:pt>
    <dgm:pt modelId="{1706D8D1-FFFA-4263-9E53-C9EF1C49317F}" type="sibTrans" cxnId="{57E44140-9504-4A02-98A7-EB1EE65F616F}">
      <dgm:prSet/>
      <dgm:spPr/>
      <dgm:t>
        <a:bodyPr/>
        <a:lstStyle/>
        <a:p>
          <a:endParaRPr lang="ru-RU"/>
        </a:p>
      </dgm:t>
    </dgm:pt>
    <dgm:pt modelId="{B125C4D7-5FE2-4320-A70C-170A00243EAC}" type="pres">
      <dgm:prSet presAssocID="{3D5E7847-9E7F-4F14-8361-0040F14787E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3EAAA8-2638-459B-8E5A-3C55C3A501D2}" type="pres">
      <dgm:prSet presAssocID="{4EB40BA9-A89B-49D7-B67C-35D9FF59C899}" presName="centerShape" presStyleLbl="node0" presStyleIdx="0" presStyleCnt="1"/>
      <dgm:spPr/>
      <dgm:t>
        <a:bodyPr/>
        <a:lstStyle/>
        <a:p>
          <a:endParaRPr lang="ru-RU"/>
        </a:p>
      </dgm:t>
    </dgm:pt>
    <dgm:pt modelId="{934D2D33-D52A-4FB9-8A87-7D6365003A61}" type="pres">
      <dgm:prSet presAssocID="{62690060-715A-4A65-98E5-152105D2EAB3}" presName="parTrans" presStyleLbl="sibTrans2D1" presStyleIdx="0" presStyleCnt="4"/>
      <dgm:spPr/>
      <dgm:t>
        <a:bodyPr/>
        <a:lstStyle/>
        <a:p>
          <a:endParaRPr lang="ru-RU"/>
        </a:p>
      </dgm:t>
    </dgm:pt>
    <dgm:pt modelId="{A16AF5D3-F0FF-413F-9007-DC21311D843F}" type="pres">
      <dgm:prSet presAssocID="{62690060-715A-4A65-98E5-152105D2EAB3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9E6D706-25BE-4CB0-ABD3-CF156A2FC09A}" type="pres">
      <dgm:prSet presAssocID="{5C4F1F46-B5B3-4802-A51B-ADF66D4BCE7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8D753E-A244-4298-A954-AAB48FF02E1C}" type="pres">
      <dgm:prSet presAssocID="{804281ED-A68A-4D88-805E-FACD83375992}" presName="parTrans" presStyleLbl="sibTrans2D1" presStyleIdx="1" presStyleCnt="4"/>
      <dgm:spPr/>
      <dgm:t>
        <a:bodyPr/>
        <a:lstStyle/>
        <a:p>
          <a:endParaRPr lang="ru-RU"/>
        </a:p>
      </dgm:t>
    </dgm:pt>
    <dgm:pt modelId="{78F8711A-2DCF-4E69-B44C-B8B651AFA934}" type="pres">
      <dgm:prSet presAssocID="{804281ED-A68A-4D88-805E-FACD83375992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3F7AF454-B19D-4306-9A90-998558721559}" type="pres">
      <dgm:prSet presAssocID="{F0838D27-2455-4E4D-8906-0EA72420387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EDC6DE-F30D-43EB-AE93-C311D9C26FEE}" type="pres">
      <dgm:prSet presAssocID="{05F22A7D-8B3A-4A8D-879C-9BCBB80EFEE8}" presName="parTrans" presStyleLbl="sibTrans2D1" presStyleIdx="2" presStyleCnt="4"/>
      <dgm:spPr/>
      <dgm:t>
        <a:bodyPr/>
        <a:lstStyle/>
        <a:p>
          <a:endParaRPr lang="ru-RU"/>
        </a:p>
      </dgm:t>
    </dgm:pt>
    <dgm:pt modelId="{5731D746-A71E-4059-828C-A9C43B29BEB3}" type="pres">
      <dgm:prSet presAssocID="{05F22A7D-8B3A-4A8D-879C-9BCBB80EFEE8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EC932862-8D27-451C-8CBD-9B7465C2A513}" type="pres">
      <dgm:prSet presAssocID="{2387FB2E-16CF-4990-9F13-E3D9A528CC8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A7377C-9930-4008-9834-CB16144F49F4}" type="pres">
      <dgm:prSet presAssocID="{4C6448DA-7BA8-471B-8A49-C429805618ED}" presName="parTrans" presStyleLbl="sibTrans2D1" presStyleIdx="3" presStyleCnt="4"/>
      <dgm:spPr/>
      <dgm:t>
        <a:bodyPr/>
        <a:lstStyle/>
        <a:p>
          <a:endParaRPr lang="ru-RU"/>
        </a:p>
      </dgm:t>
    </dgm:pt>
    <dgm:pt modelId="{CCE74C11-D5F4-4D8F-AE20-1388DF45FAAC}" type="pres">
      <dgm:prSet presAssocID="{4C6448DA-7BA8-471B-8A49-C429805618ED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2F50D213-F8CE-42D4-8D2A-6F54616A2A16}" type="pres">
      <dgm:prSet presAssocID="{E50D53A0-A198-462E-A403-C918EE9DF8E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B47060-74F4-4BDE-AAAF-602C02D9E28A}" type="presOf" srcId="{4C6448DA-7BA8-471B-8A49-C429805618ED}" destId="{5CA7377C-9930-4008-9834-CB16144F49F4}" srcOrd="0" destOrd="0" presId="urn:microsoft.com/office/officeart/2005/8/layout/radial5"/>
    <dgm:cxn modelId="{670B0B38-1C69-48BC-8A4A-672A7B9B685D}" type="presOf" srcId="{804281ED-A68A-4D88-805E-FACD83375992}" destId="{128D753E-A244-4298-A954-AAB48FF02E1C}" srcOrd="0" destOrd="0" presId="urn:microsoft.com/office/officeart/2005/8/layout/radial5"/>
    <dgm:cxn modelId="{BE682C91-50F0-4D4E-9DA1-97A98F2362BB}" type="presOf" srcId="{E50D53A0-A198-462E-A403-C918EE9DF8EE}" destId="{2F50D213-F8CE-42D4-8D2A-6F54616A2A16}" srcOrd="0" destOrd="0" presId="urn:microsoft.com/office/officeart/2005/8/layout/radial5"/>
    <dgm:cxn modelId="{82B5B4CE-F94C-425D-AE2A-E75D7431BED9}" type="presOf" srcId="{62690060-715A-4A65-98E5-152105D2EAB3}" destId="{934D2D33-D52A-4FB9-8A87-7D6365003A61}" srcOrd="0" destOrd="0" presId="urn:microsoft.com/office/officeart/2005/8/layout/radial5"/>
    <dgm:cxn modelId="{7180C8A7-593B-4AA5-AEBD-B63BCAA977BC}" type="presOf" srcId="{804281ED-A68A-4D88-805E-FACD83375992}" destId="{78F8711A-2DCF-4E69-B44C-B8B651AFA934}" srcOrd="1" destOrd="0" presId="urn:microsoft.com/office/officeart/2005/8/layout/radial5"/>
    <dgm:cxn modelId="{A54EA773-C51F-44B8-8DF0-3C10F7D7496F}" srcId="{3D5E7847-9E7F-4F14-8361-0040F14787E4}" destId="{4EB40BA9-A89B-49D7-B67C-35D9FF59C899}" srcOrd="0" destOrd="0" parTransId="{B7C5F64D-E6B5-4055-897E-F8486CFCA6CC}" sibTransId="{A12FAE2B-23D1-4014-BD91-86C6DEABB4DC}"/>
    <dgm:cxn modelId="{B4D58768-3B6D-4EB0-9512-A8023B06F996}" type="presOf" srcId="{62690060-715A-4A65-98E5-152105D2EAB3}" destId="{A16AF5D3-F0FF-413F-9007-DC21311D843F}" srcOrd="1" destOrd="0" presId="urn:microsoft.com/office/officeart/2005/8/layout/radial5"/>
    <dgm:cxn modelId="{F64612FB-D5C0-4BD0-AF29-578E46E99270}" type="presOf" srcId="{05F22A7D-8B3A-4A8D-879C-9BCBB80EFEE8}" destId="{5731D746-A71E-4059-828C-A9C43B29BEB3}" srcOrd="1" destOrd="0" presId="urn:microsoft.com/office/officeart/2005/8/layout/radial5"/>
    <dgm:cxn modelId="{E894A706-710D-4AD9-86E4-CED7C5D56249}" srcId="{4EB40BA9-A89B-49D7-B67C-35D9FF59C899}" destId="{F0838D27-2455-4E4D-8906-0EA724203872}" srcOrd="1" destOrd="0" parTransId="{804281ED-A68A-4D88-805E-FACD83375992}" sibTransId="{5B2D5F63-4B82-4BAB-8779-77D97C2ADF87}"/>
    <dgm:cxn modelId="{B09C7947-3B31-4A22-B399-02D5FD496948}" type="presOf" srcId="{2387FB2E-16CF-4990-9F13-E3D9A528CC86}" destId="{EC932862-8D27-451C-8CBD-9B7465C2A513}" srcOrd="0" destOrd="0" presId="urn:microsoft.com/office/officeart/2005/8/layout/radial5"/>
    <dgm:cxn modelId="{D92C7AC1-407A-4C8F-8498-25C8D7542868}" type="presOf" srcId="{3D5E7847-9E7F-4F14-8361-0040F14787E4}" destId="{B125C4D7-5FE2-4320-A70C-170A00243EAC}" srcOrd="0" destOrd="0" presId="urn:microsoft.com/office/officeart/2005/8/layout/radial5"/>
    <dgm:cxn modelId="{57E44140-9504-4A02-98A7-EB1EE65F616F}" srcId="{4EB40BA9-A89B-49D7-B67C-35D9FF59C899}" destId="{E50D53A0-A198-462E-A403-C918EE9DF8EE}" srcOrd="3" destOrd="0" parTransId="{4C6448DA-7BA8-471B-8A49-C429805618ED}" sibTransId="{1706D8D1-FFFA-4263-9E53-C9EF1C49317F}"/>
    <dgm:cxn modelId="{B0B76A43-95E1-400A-9A23-7B753966A7DC}" type="presOf" srcId="{4EB40BA9-A89B-49D7-B67C-35D9FF59C899}" destId="{003EAAA8-2638-459B-8E5A-3C55C3A501D2}" srcOrd="0" destOrd="0" presId="urn:microsoft.com/office/officeart/2005/8/layout/radial5"/>
    <dgm:cxn modelId="{BE5AF4B3-293C-4206-8773-099A9F52CB9C}" srcId="{4EB40BA9-A89B-49D7-B67C-35D9FF59C899}" destId="{2387FB2E-16CF-4990-9F13-E3D9A528CC86}" srcOrd="2" destOrd="0" parTransId="{05F22A7D-8B3A-4A8D-879C-9BCBB80EFEE8}" sibTransId="{B8BE24A4-425E-4648-B048-11D4B7F3E7E5}"/>
    <dgm:cxn modelId="{D3A5BDE9-B70D-42B4-97B3-E722774E3435}" type="presOf" srcId="{F0838D27-2455-4E4D-8906-0EA724203872}" destId="{3F7AF454-B19D-4306-9A90-998558721559}" srcOrd="0" destOrd="0" presId="urn:microsoft.com/office/officeart/2005/8/layout/radial5"/>
    <dgm:cxn modelId="{CD3E95A5-C383-4623-96B1-E0983E74791C}" type="presOf" srcId="{5C4F1F46-B5B3-4802-A51B-ADF66D4BCE7D}" destId="{19E6D706-25BE-4CB0-ABD3-CF156A2FC09A}" srcOrd="0" destOrd="0" presId="urn:microsoft.com/office/officeart/2005/8/layout/radial5"/>
    <dgm:cxn modelId="{C7F97A58-4B41-4777-8628-94A08B7AD680}" type="presOf" srcId="{05F22A7D-8B3A-4A8D-879C-9BCBB80EFEE8}" destId="{EBEDC6DE-F30D-43EB-AE93-C311D9C26FEE}" srcOrd="0" destOrd="0" presId="urn:microsoft.com/office/officeart/2005/8/layout/radial5"/>
    <dgm:cxn modelId="{309A6A6F-1669-43F9-9891-5073E3C6B139}" type="presOf" srcId="{4C6448DA-7BA8-471B-8A49-C429805618ED}" destId="{CCE74C11-D5F4-4D8F-AE20-1388DF45FAAC}" srcOrd="1" destOrd="0" presId="urn:microsoft.com/office/officeart/2005/8/layout/radial5"/>
    <dgm:cxn modelId="{C8C50CB8-5B14-4D94-97B1-C6D7C44BF55F}" srcId="{4EB40BA9-A89B-49D7-B67C-35D9FF59C899}" destId="{5C4F1F46-B5B3-4802-A51B-ADF66D4BCE7D}" srcOrd="0" destOrd="0" parTransId="{62690060-715A-4A65-98E5-152105D2EAB3}" sibTransId="{B1C01134-0F57-4AE2-8F81-96D3E6526A5C}"/>
    <dgm:cxn modelId="{712BE3A3-521A-4590-9420-EA64875699EA}" type="presParOf" srcId="{B125C4D7-5FE2-4320-A70C-170A00243EAC}" destId="{003EAAA8-2638-459B-8E5A-3C55C3A501D2}" srcOrd="0" destOrd="0" presId="urn:microsoft.com/office/officeart/2005/8/layout/radial5"/>
    <dgm:cxn modelId="{5313DF7B-1A84-47C0-BC6C-88AD74958D28}" type="presParOf" srcId="{B125C4D7-5FE2-4320-A70C-170A00243EAC}" destId="{934D2D33-D52A-4FB9-8A87-7D6365003A61}" srcOrd="1" destOrd="0" presId="urn:microsoft.com/office/officeart/2005/8/layout/radial5"/>
    <dgm:cxn modelId="{AAC8E80D-9C0B-4BFE-818B-E25B4428A8B7}" type="presParOf" srcId="{934D2D33-D52A-4FB9-8A87-7D6365003A61}" destId="{A16AF5D3-F0FF-413F-9007-DC21311D843F}" srcOrd="0" destOrd="0" presId="urn:microsoft.com/office/officeart/2005/8/layout/radial5"/>
    <dgm:cxn modelId="{E73675F9-5BC6-42A7-BB49-4789A7CF8900}" type="presParOf" srcId="{B125C4D7-5FE2-4320-A70C-170A00243EAC}" destId="{19E6D706-25BE-4CB0-ABD3-CF156A2FC09A}" srcOrd="2" destOrd="0" presId="urn:microsoft.com/office/officeart/2005/8/layout/radial5"/>
    <dgm:cxn modelId="{D8675F9A-AC6B-4994-BECF-94EB41D84BEC}" type="presParOf" srcId="{B125C4D7-5FE2-4320-A70C-170A00243EAC}" destId="{128D753E-A244-4298-A954-AAB48FF02E1C}" srcOrd="3" destOrd="0" presId="urn:microsoft.com/office/officeart/2005/8/layout/radial5"/>
    <dgm:cxn modelId="{319785D3-56AB-4127-AA25-C6448820C5DB}" type="presParOf" srcId="{128D753E-A244-4298-A954-AAB48FF02E1C}" destId="{78F8711A-2DCF-4E69-B44C-B8B651AFA934}" srcOrd="0" destOrd="0" presId="urn:microsoft.com/office/officeart/2005/8/layout/radial5"/>
    <dgm:cxn modelId="{F965AD2C-9949-47EA-9F9D-351F90BC5D72}" type="presParOf" srcId="{B125C4D7-5FE2-4320-A70C-170A00243EAC}" destId="{3F7AF454-B19D-4306-9A90-998558721559}" srcOrd="4" destOrd="0" presId="urn:microsoft.com/office/officeart/2005/8/layout/radial5"/>
    <dgm:cxn modelId="{0722164F-4CCD-4F59-87F2-A2DE7A899C9C}" type="presParOf" srcId="{B125C4D7-5FE2-4320-A70C-170A00243EAC}" destId="{EBEDC6DE-F30D-43EB-AE93-C311D9C26FEE}" srcOrd="5" destOrd="0" presId="urn:microsoft.com/office/officeart/2005/8/layout/radial5"/>
    <dgm:cxn modelId="{4A3F73F4-6029-4819-B754-2869FE83D980}" type="presParOf" srcId="{EBEDC6DE-F30D-43EB-AE93-C311D9C26FEE}" destId="{5731D746-A71E-4059-828C-A9C43B29BEB3}" srcOrd="0" destOrd="0" presId="urn:microsoft.com/office/officeart/2005/8/layout/radial5"/>
    <dgm:cxn modelId="{58BF0B11-71BD-4481-AD2D-8F770BB45380}" type="presParOf" srcId="{B125C4D7-5FE2-4320-A70C-170A00243EAC}" destId="{EC932862-8D27-451C-8CBD-9B7465C2A513}" srcOrd="6" destOrd="0" presId="urn:microsoft.com/office/officeart/2005/8/layout/radial5"/>
    <dgm:cxn modelId="{5607937B-BA72-488A-BF18-A3EECBDDDEA8}" type="presParOf" srcId="{B125C4D7-5FE2-4320-A70C-170A00243EAC}" destId="{5CA7377C-9930-4008-9834-CB16144F49F4}" srcOrd="7" destOrd="0" presId="urn:microsoft.com/office/officeart/2005/8/layout/radial5"/>
    <dgm:cxn modelId="{3F8A3F59-7988-491D-9DCD-001B02BA072A}" type="presParOf" srcId="{5CA7377C-9930-4008-9834-CB16144F49F4}" destId="{CCE74C11-D5F4-4D8F-AE20-1388DF45FAAC}" srcOrd="0" destOrd="0" presId="urn:microsoft.com/office/officeart/2005/8/layout/radial5"/>
    <dgm:cxn modelId="{32B716CB-63A6-48BF-A06A-74C01BBE830A}" type="presParOf" srcId="{B125C4D7-5FE2-4320-A70C-170A00243EAC}" destId="{2F50D213-F8CE-42D4-8D2A-6F54616A2A16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F8BF86-E663-4B45-A3C8-D4C2E27E837C}">
      <dsp:nvSpPr>
        <dsp:cNvPr id="0" name=""/>
        <dsp:cNvSpPr/>
      </dsp:nvSpPr>
      <dsp:spPr>
        <a:xfrm>
          <a:off x="7597" y="1533344"/>
          <a:ext cx="2270737" cy="1362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Материальные</a:t>
          </a:r>
          <a:endParaRPr lang="ru-RU" sz="1700" kern="1200" dirty="0"/>
        </a:p>
      </dsp:txBody>
      <dsp:txXfrm>
        <a:off x="7597" y="1533344"/>
        <a:ext cx="2270737" cy="1362442"/>
      </dsp:txXfrm>
    </dsp:sp>
    <dsp:sp modelId="{AD8A9FDE-B318-4E40-9F91-AEFB77855065}">
      <dsp:nvSpPr>
        <dsp:cNvPr id="0" name=""/>
        <dsp:cNvSpPr/>
      </dsp:nvSpPr>
      <dsp:spPr>
        <a:xfrm>
          <a:off x="2505408" y="1932994"/>
          <a:ext cx="481396" cy="563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2505408" y="1932994"/>
        <a:ext cx="481396" cy="563142"/>
      </dsp:txXfrm>
    </dsp:sp>
    <dsp:sp modelId="{31A85961-79AC-411D-98E7-FC0DDA98D671}">
      <dsp:nvSpPr>
        <dsp:cNvPr id="0" name=""/>
        <dsp:cNvSpPr/>
      </dsp:nvSpPr>
      <dsp:spPr>
        <a:xfrm>
          <a:off x="3186630" y="1533344"/>
          <a:ext cx="2270737" cy="1362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Производственные</a:t>
          </a:r>
          <a:endParaRPr lang="ru-RU" sz="1700" kern="1200" dirty="0"/>
        </a:p>
      </dsp:txBody>
      <dsp:txXfrm>
        <a:off x="3186630" y="1533344"/>
        <a:ext cx="2270737" cy="1362442"/>
      </dsp:txXfrm>
    </dsp:sp>
    <dsp:sp modelId="{A123EC1D-4CD0-49D5-8D09-169F721A2B3B}">
      <dsp:nvSpPr>
        <dsp:cNvPr id="0" name=""/>
        <dsp:cNvSpPr/>
      </dsp:nvSpPr>
      <dsp:spPr>
        <a:xfrm rot="21588903">
          <a:off x="5686338" y="1927806"/>
          <a:ext cx="485423" cy="563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21588903">
        <a:off x="5686338" y="1927806"/>
        <a:ext cx="485423" cy="563142"/>
      </dsp:txXfrm>
    </dsp:sp>
    <dsp:sp modelId="{C18A1897-2B5C-4EC5-B32C-FFCB1083CDBD}">
      <dsp:nvSpPr>
        <dsp:cNvPr id="0" name=""/>
        <dsp:cNvSpPr/>
      </dsp:nvSpPr>
      <dsp:spPr>
        <a:xfrm>
          <a:off x="6373256" y="1523058"/>
          <a:ext cx="2270737" cy="1362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Сбытовые</a:t>
          </a:r>
          <a:endParaRPr lang="ru-RU" sz="1700" kern="1200" dirty="0"/>
        </a:p>
      </dsp:txBody>
      <dsp:txXfrm>
        <a:off x="6373256" y="1523058"/>
        <a:ext cx="2270737" cy="136244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035070-0601-4EC9-8636-8F15D00B9862}">
      <dsp:nvSpPr>
        <dsp:cNvPr id="0" name=""/>
        <dsp:cNvSpPr/>
      </dsp:nvSpPr>
      <dsp:spPr>
        <a:xfrm>
          <a:off x="2064112" y="0"/>
          <a:ext cx="4101375" cy="1081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Емкость склада - это его вместимость. Под вместимостью склада понимается его способность вместить определенное количество продукции</a:t>
          </a:r>
          <a:endParaRPr lang="ru-RU" sz="1700" kern="1200" dirty="0"/>
        </a:p>
      </dsp:txBody>
      <dsp:txXfrm>
        <a:off x="2064112" y="0"/>
        <a:ext cx="4101375" cy="1081087"/>
      </dsp:txXfrm>
    </dsp:sp>
    <dsp:sp modelId="{6510E07C-3CD0-4398-9BB4-EBF2046670B9}">
      <dsp:nvSpPr>
        <dsp:cNvPr id="0" name=""/>
        <dsp:cNvSpPr/>
      </dsp:nvSpPr>
      <dsp:spPr>
        <a:xfrm rot="5400000">
          <a:off x="3912096" y="1108114"/>
          <a:ext cx="405407" cy="4864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3912096" y="1108114"/>
        <a:ext cx="405407" cy="486489"/>
      </dsp:txXfrm>
    </dsp:sp>
    <dsp:sp modelId="{57DB7529-8393-44DC-97E1-0E4381B62CC9}">
      <dsp:nvSpPr>
        <dsp:cNvPr id="0" name=""/>
        <dsp:cNvSpPr/>
      </dsp:nvSpPr>
      <dsp:spPr>
        <a:xfrm>
          <a:off x="2064112" y="1621631"/>
          <a:ext cx="4101375" cy="1081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Мощность склада -</a:t>
          </a:r>
          <a:r>
            <a:rPr lang="ru-RU" sz="1700" b="1" kern="1200" dirty="0" smtClean="0"/>
            <a:t> </a:t>
          </a:r>
          <a:r>
            <a:rPr lang="ru-RU" sz="1700" kern="1200" dirty="0" smtClean="0"/>
            <a:t>это способность склада обеспечить экономически обоснованный оборот за определенный период времени. </a:t>
          </a:r>
          <a:endParaRPr lang="ru-RU" sz="1700" kern="1200" dirty="0"/>
        </a:p>
      </dsp:txBody>
      <dsp:txXfrm>
        <a:off x="2064112" y="1621631"/>
        <a:ext cx="4101375" cy="1081087"/>
      </dsp:txXfrm>
    </dsp:sp>
    <dsp:sp modelId="{B4E63F3E-05B3-4418-AF5E-90321BCE5D4E}">
      <dsp:nvSpPr>
        <dsp:cNvPr id="0" name=""/>
        <dsp:cNvSpPr/>
      </dsp:nvSpPr>
      <dsp:spPr>
        <a:xfrm rot="5400000">
          <a:off x="3912096" y="2729745"/>
          <a:ext cx="405407" cy="4864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3912096" y="2729745"/>
        <a:ext cx="405407" cy="486489"/>
      </dsp:txXfrm>
    </dsp:sp>
    <dsp:sp modelId="{7A4C3043-057A-4AAA-A693-9F45630EB7F5}">
      <dsp:nvSpPr>
        <dsp:cNvPr id="0" name=""/>
        <dsp:cNvSpPr/>
      </dsp:nvSpPr>
      <dsp:spPr>
        <a:xfrm>
          <a:off x="2064112" y="3243262"/>
          <a:ext cx="4101375" cy="1081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Грузовой площадью складов называется площадь, на которой хранятся сырье и материалы.</a:t>
          </a:r>
          <a:endParaRPr lang="ru-RU" sz="1700" kern="1200" dirty="0"/>
        </a:p>
      </dsp:txBody>
      <dsp:txXfrm>
        <a:off x="2064112" y="3243262"/>
        <a:ext cx="4101375" cy="108108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3EAAA8-2638-459B-8E5A-3C55C3A501D2}">
      <dsp:nvSpPr>
        <dsp:cNvPr id="0" name=""/>
        <dsp:cNvSpPr/>
      </dsp:nvSpPr>
      <dsp:spPr>
        <a:xfrm>
          <a:off x="3550220" y="2264336"/>
          <a:ext cx="1614994" cy="16149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Основным учетным документом является </a:t>
          </a:r>
          <a:endParaRPr lang="ru-RU" sz="1500" kern="1200" dirty="0"/>
        </a:p>
      </dsp:txBody>
      <dsp:txXfrm>
        <a:off x="3550220" y="2264336"/>
        <a:ext cx="1614994" cy="1614994"/>
      </dsp:txXfrm>
    </dsp:sp>
    <dsp:sp modelId="{934D2D33-D52A-4FB9-8A87-7D6365003A61}">
      <dsp:nvSpPr>
        <dsp:cNvPr id="0" name=""/>
        <dsp:cNvSpPr/>
      </dsp:nvSpPr>
      <dsp:spPr>
        <a:xfrm rot="16200000">
          <a:off x="4186913" y="1677183"/>
          <a:ext cx="341608" cy="5490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6200000">
        <a:off x="4186913" y="1677183"/>
        <a:ext cx="341608" cy="549098"/>
      </dsp:txXfrm>
    </dsp:sp>
    <dsp:sp modelId="{19E6D706-25BE-4CB0-ABD3-CF156A2FC09A}">
      <dsp:nvSpPr>
        <dsp:cNvPr id="0" name=""/>
        <dsp:cNvSpPr/>
      </dsp:nvSpPr>
      <dsp:spPr>
        <a:xfrm>
          <a:off x="3550220" y="4798"/>
          <a:ext cx="1614994" cy="16149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учетная карта</a:t>
          </a:r>
          <a:endParaRPr lang="ru-RU" sz="1400" kern="1200" dirty="0"/>
        </a:p>
      </dsp:txBody>
      <dsp:txXfrm>
        <a:off x="3550220" y="4798"/>
        <a:ext cx="1614994" cy="1614994"/>
      </dsp:txXfrm>
    </dsp:sp>
    <dsp:sp modelId="{128D753E-A244-4298-A954-AAB48FF02E1C}">
      <dsp:nvSpPr>
        <dsp:cNvPr id="0" name=""/>
        <dsp:cNvSpPr/>
      </dsp:nvSpPr>
      <dsp:spPr>
        <a:xfrm>
          <a:off x="5307014" y="2797284"/>
          <a:ext cx="341608" cy="5490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307014" y="2797284"/>
        <a:ext cx="341608" cy="549098"/>
      </dsp:txXfrm>
    </dsp:sp>
    <dsp:sp modelId="{3F7AF454-B19D-4306-9A90-998558721559}">
      <dsp:nvSpPr>
        <dsp:cNvPr id="0" name=""/>
        <dsp:cNvSpPr/>
      </dsp:nvSpPr>
      <dsp:spPr>
        <a:xfrm>
          <a:off x="5809759" y="2264336"/>
          <a:ext cx="1614994" cy="16149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Сводка о поступлении материалов на склад</a:t>
          </a:r>
          <a:endParaRPr lang="ru-RU" sz="1400" kern="1200" dirty="0"/>
        </a:p>
      </dsp:txBody>
      <dsp:txXfrm>
        <a:off x="5809759" y="2264336"/>
        <a:ext cx="1614994" cy="1614994"/>
      </dsp:txXfrm>
    </dsp:sp>
    <dsp:sp modelId="{EBEDC6DE-F30D-43EB-AE93-C311D9C26FEE}">
      <dsp:nvSpPr>
        <dsp:cNvPr id="0" name=""/>
        <dsp:cNvSpPr/>
      </dsp:nvSpPr>
      <dsp:spPr>
        <a:xfrm rot="5400000">
          <a:off x="4186913" y="3917386"/>
          <a:ext cx="341608" cy="5490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400000">
        <a:off x="4186913" y="3917386"/>
        <a:ext cx="341608" cy="549098"/>
      </dsp:txXfrm>
    </dsp:sp>
    <dsp:sp modelId="{EC932862-8D27-451C-8CBD-9B7465C2A513}">
      <dsp:nvSpPr>
        <dsp:cNvPr id="0" name=""/>
        <dsp:cNvSpPr/>
      </dsp:nvSpPr>
      <dsp:spPr>
        <a:xfrm>
          <a:off x="3550220" y="4523875"/>
          <a:ext cx="1614994" cy="16149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Сводка о выдаче материала со склада</a:t>
          </a:r>
          <a:endParaRPr lang="ru-RU" sz="1400" kern="1200" dirty="0"/>
        </a:p>
      </dsp:txBody>
      <dsp:txXfrm>
        <a:off x="3550220" y="4523875"/>
        <a:ext cx="1614994" cy="1614994"/>
      </dsp:txXfrm>
    </dsp:sp>
    <dsp:sp modelId="{5CA7377C-9930-4008-9834-CB16144F49F4}">
      <dsp:nvSpPr>
        <dsp:cNvPr id="0" name=""/>
        <dsp:cNvSpPr/>
      </dsp:nvSpPr>
      <dsp:spPr>
        <a:xfrm rot="10800000">
          <a:off x="3066812" y="2797284"/>
          <a:ext cx="341608" cy="5490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3066812" y="2797284"/>
        <a:ext cx="341608" cy="549098"/>
      </dsp:txXfrm>
    </dsp:sp>
    <dsp:sp modelId="{2F50D213-F8CE-42D4-8D2A-6F54616A2A16}">
      <dsp:nvSpPr>
        <dsp:cNvPr id="0" name=""/>
        <dsp:cNvSpPr/>
      </dsp:nvSpPr>
      <dsp:spPr>
        <a:xfrm>
          <a:off x="1290682" y="2264336"/>
          <a:ext cx="1614994" cy="16149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Оперативно-технический </a:t>
          </a:r>
          <a:r>
            <a:rPr lang="ru-RU" sz="1400" kern="1200" dirty="0" smtClean="0"/>
            <a:t>акт</a:t>
          </a:r>
          <a:endParaRPr lang="ru-RU" sz="1400" kern="1200" dirty="0"/>
        </a:p>
      </dsp:txBody>
      <dsp:txXfrm>
        <a:off x="1290682" y="2264336"/>
        <a:ext cx="1614994" cy="1614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2EFF14B-6D36-448A-95FB-E02849220364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BE2866E-DB60-4D8A-846B-6B93D6202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2364293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складского хозяйства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Количественная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приемка заключается в проверке соответствия фактического наличия материалов указанному в сопроводительных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документах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же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количество поступившего материала по наружному осмотру не вызывает сомнения, то вес его на станции прибытия обычно не проверяется.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Качественная приемка</a:t>
            </a:r>
          </a:p>
          <a:p>
            <a:pPr marL="514350" indent="-514350" algn="ctr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органами технического контроля с привлечением в необходимых случаях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лабораторий</a:t>
            </a:r>
          </a:p>
          <a:p>
            <a:pPr marL="514350" indent="-514350" algn="ctr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станавливается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соответствие полученных материалов стандартам или техническим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условиям</a:t>
            </a:r>
          </a:p>
          <a:p>
            <a:pPr marL="514350" indent="-514350" algn="ctr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 несоответствии материала стандарту или техническим условиям вызывается представитель поставщика и составляется акт о непригодности материала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16" y="530191"/>
            <a:ext cx="8129558" cy="125573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Организация складского хозяйства 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20" y="3714752"/>
            <a:ext cx="8572560" cy="24288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Определить </a:t>
            </a:r>
            <a:r>
              <a:rPr lang="ru-RU" b="1" dirty="0">
                <a:solidFill>
                  <a:schemeClr val="tx1"/>
                </a:solidFill>
              </a:rPr>
              <a:t>виды складов, </a:t>
            </a:r>
            <a:r>
              <a:rPr lang="ru-RU" b="1" dirty="0" smtClean="0">
                <a:solidFill>
                  <a:schemeClr val="tx1"/>
                </a:solidFill>
              </a:rPr>
              <a:t>и их количество</a:t>
            </a:r>
          </a:p>
          <a:p>
            <a:pPr marL="514350" indent="-514350" algn="ctr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Рассчитать </a:t>
            </a:r>
            <a:r>
              <a:rPr lang="ru-RU" b="1" dirty="0">
                <a:solidFill>
                  <a:schemeClr val="tx1"/>
                </a:solidFill>
              </a:rPr>
              <a:t>их </a:t>
            </a:r>
            <a:r>
              <a:rPr lang="ru-RU" b="1" dirty="0" smtClean="0">
                <a:solidFill>
                  <a:schemeClr val="tx1"/>
                </a:solidFill>
              </a:rPr>
              <a:t>площадь</a:t>
            </a:r>
          </a:p>
          <a:p>
            <a:pPr marL="514350" indent="-514350" algn="ctr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Установить </a:t>
            </a:r>
            <a:r>
              <a:rPr lang="ru-RU" b="1" dirty="0">
                <a:solidFill>
                  <a:schemeClr val="tx1"/>
                </a:solidFill>
              </a:rPr>
              <a:t>виды складского </a:t>
            </a:r>
            <a:r>
              <a:rPr lang="ru-RU" b="1" dirty="0" smtClean="0">
                <a:solidFill>
                  <a:schemeClr val="tx1"/>
                </a:solidFill>
              </a:rPr>
              <a:t>оборудования</a:t>
            </a:r>
          </a:p>
          <a:p>
            <a:pPr marL="514350" indent="-514350" algn="ctr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Удобно </a:t>
            </a:r>
            <a:r>
              <a:rPr lang="ru-RU" b="1" dirty="0">
                <a:solidFill>
                  <a:schemeClr val="tx1"/>
                </a:solidFill>
              </a:rPr>
              <a:t>разместить склады по отношению к объектам потребления хранимых </a:t>
            </a:r>
            <a:r>
              <a:rPr lang="ru-RU" dirty="0">
                <a:solidFill>
                  <a:schemeClr val="tx1"/>
                </a:solidFill>
              </a:rPr>
              <a:t>ценностей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428992" y="1785926"/>
            <a:ext cx="2643206" cy="128588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55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4368808"/>
          </a:xfrm>
        </p:spPr>
        <p:txBody>
          <a:bodyPr>
            <a:noAutofit/>
          </a:bodyPr>
          <a:lstStyle/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Площадь складов рассчитывают в зависимости от запасов сырья, суммарного грузооборота, допускаемой нагрузки на 1м</a:t>
            </a:r>
            <a:r>
              <a:rPr lang="ru-RU" sz="25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методов хранения.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Грузовой площадью складов называется площадь, на которой хранятся сырье и материалы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Большое значение для складов имеет понятие «складской запас»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000373"/>
            <a:ext cx="8229600" cy="2714644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Он рассчитывается в денежном и натуральном выражении, а также в днях среднего срока хранения запаса на складе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28662" y="357166"/>
            <a:ext cx="7515252" cy="1143000"/>
          </a:xfrm>
        </p:spPr>
        <p:txBody>
          <a:bodyPr/>
          <a:lstStyle/>
          <a:p>
            <a:pPr algn="ctr"/>
            <a:r>
              <a:rPr lang="ru-RU" dirty="0" smtClean="0"/>
              <a:t>Основные понятия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85738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Учет, анализ и пути совершенствования складского хозяйства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Работой склада руководит его заведующий. Кладовщики и заведующий складом являются материально ответственными лицами.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 приемке материальных ценностей кладовщик проверяет количество поступившего материала. Качественную приемку производят работники ОТК. На принятые материалы составляется приемный акт.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14290"/>
          <a:ext cx="871543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275608"/>
          </a:xfrm>
        </p:spPr>
        <p:txBody>
          <a:bodyPr>
            <a:noAutofit/>
          </a:bodyPr>
          <a:lstStyle/>
          <a:p>
            <a:pPr algn="ctr"/>
            <a:r>
              <a:rPr lang="ru-RU" sz="3000" dirty="0"/>
              <a:t>При анализе работы складского хозяйства определяют следующие технико-экономические показатели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8912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Грузооборот склада</a:t>
            </a:r>
          </a:p>
          <a:p>
            <a:pPr marL="514350" indent="-514350">
              <a:buAutoNum type="arabicPeriod"/>
            </a:pPr>
            <a:r>
              <a:rPr lang="ru-RU" dirty="0" smtClean="0"/>
              <a:t>Удельный </a:t>
            </a:r>
            <a:r>
              <a:rPr lang="ru-RU" dirty="0"/>
              <a:t>вес складских расходов в себестоимости складского хранения 1т </a:t>
            </a:r>
            <a:r>
              <a:rPr lang="ru-RU" dirty="0" smtClean="0"/>
              <a:t>груза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Коэффициент </a:t>
            </a:r>
            <a:r>
              <a:rPr lang="ru-RU" dirty="0"/>
              <a:t>использования площади склада, коэффициент оснащенности склада средствами механизации и </a:t>
            </a:r>
            <a:r>
              <a:rPr lang="ru-RU" dirty="0" err="1" smtClean="0"/>
              <a:t>др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При анализе состояния складского хозяйства рекомендуется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выяснить </a:t>
            </a:r>
            <a:r>
              <a:rPr lang="ru-RU" dirty="0"/>
              <a:t>соответствие типа складских помещений роду хранимых материальных </a:t>
            </a:r>
            <a:r>
              <a:rPr lang="ru-RU" dirty="0" smtClean="0"/>
              <a:t>ценностей</a:t>
            </a:r>
          </a:p>
          <a:p>
            <a:pPr marL="514350" indent="-514350">
              <a:buAutoNum type="arabicPeriod"/>
            </a:pPr>
            <a:r>
              <a:rPr lang="ru-RU" dirty="0"/>
              <a:t>оценить рациональность размещения складов на территории </a:t>
            </a:r>
            <a:r>
              <a:rPr lang="ru-RU" dirty="0" smtClean="0"/>
              <a:t>предприятия</a:t>
            </a:r>
          </a:p>
          <a:p>
            <a:pPr marL="514350" indent="-514350">
              <a:buAutoNum type="arabicPeriod"/>
            </a:pPr>
            <a:r>
              <a:rPr lang="ru-RU" dirty="0"/>
              <a:t>проанализировать рациональность использования складских </a:t>
            </a:r>
            <a:r>
              <a:rPr lang="ru-RU" dirty="0" smtClean="0"/>
              <a:t>помещений</a:t>
            </a:r>
          </a:p>
          <a:p>
            <a:pPr marL="514350" indent="-514350">
              <a:buAutoNum type="arabicPeriod"/>
            </a:pPr>
            <a:r>
              <a:rPr lang="ru-RU" dirty="0"/>
              <a:t>оценить прогрессивность оборудования складских помещений и организации его </a:t>
            </a:r>
            <a:r>
              <a:rPr lang="ru-RU" dirty="0" smtClean="0"/>
              <a:t>ремонта</a:t>
            </a:r>
          </a:p>
          <a:p>
            <a:pPr marL="514350" indent="-514350">
              <a:buAutoNum type="arabicPeriod"/>
            </a:pPr>
            <a:r>
              <a:rPr lang="ru-RU" dirty="0"/>
              <a:t>выявить недостатки в организации тарного хозяйства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складского хозяйства состоит в приемке материалов от поставщиков; обеспечении сохранности, качества и количества материальных ценностей; рациональном размещении материальных ценностей на территории склада; контроле и поддержании рационального (нормативного) уровня и комплектности запасов; проведении подсортировки материалов и полуфабрикатов т.е. в подборе материалов, необходимых для производства новых видов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изделий.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32511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Основными задачами складского хозяйства являются: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постоянного и бесперебойного снабжения производства соответствующими материальными ресурсами;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количественной и качественной сохранности материальных ресурсов;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комплектование деталей и других материальных ресурсов, подбор, дозировка и прочие операции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подготовительнозаключительного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характера.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" y="692696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 зависимости от состава хранимых материальных ценностей склады подразделяются 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286116" y="2071678"/>
            <a:ext cx="2643206" cy="1357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/>
        </p:nvGraphicFramePr>
        <p:xfrm>
          <a:off x="214282" y="2428868"/>
          <a:ext cx="8643998" cy="4429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28587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Материальные склады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071670" y="1928802"/>
            <a:ext cx="5072098" cy="1928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Предназначены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4143380"/>
            <a:ext cx="7072362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ля хранения поступающих извне сырья, материалов,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топлива и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полуфабрикатов</a:t>
            </a:r>
            <a:endParaRPr lang="ru-RU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00012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Производственные склады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071670" y="1857364"/>
            <a:ext cx="5072098" cy="2286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Предназначены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4643446"/>
            <a:ext cx="650085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хранения полуфабрикатов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собственного производства,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инструментов, запасных частей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оборудования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093" y="672310"/>
            <a:ext cx="7872442" cy="989856"/>
          </a:xfrm>
        </p:spPr>
        <p:txBody>
          <a:bodyPr/>
          <a:lstStyle/>
          <a:p>
            <a:pPr algn="ctr"/>
            <a:r>
              <a:rPr lang="ru-RU" dirty="0"/>
              <a:t>Сбытовые склады</a:t>
            </a: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2000232" y="1643050"/>
            <a:ext cx="5072098" cy="25003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Предназначены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4572008"/>
            <a:ext cx="6715172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хранения готовой продукции и отходов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производства</a:t>
            </a:r>
            <a:endParaRPr lang="ru-RU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30718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Материальные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 сбытовые склады находятся в ведении органов материально-технического снабжения; производственные - производственно-диспетчерской службы.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88"/>
          <a:ext cx="8229600" cy="5768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3286148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Поступающие на склад материалы проходят количественную и 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качественную приемку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2714612" y="4000504"/>
            <a:ext cx="4000528" cy="1928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108</TotalTime>
  <Words>520</Words>
  <Application>Microsoft Office PowerPoint</Application>
  <PresentationFormat>Экран (4:3)</PresentationFormat>
  <Paragraphs>73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Городская</vt:lpstr>
      <vt:lpstr>Организация складского хозяйства</vt:lpstr>
      <vt:lpstr>Введение</vt:lpstr>
      <vt:lpstr>В зависимости от состава хранимых материальных ценностей склады подразделяются </vt:lpstr>
      <vt:lpstr>  Материальные склады  </vt:lpstr>
      <vt:lpstr>    Производственные склады</vt:lpstr>
      <vt:lpstr>Сбытовые склады</vt:lpstr>
      <vt:lpstr>Слайд 7</vt:lpstr>
      <vt:lpstr>Слайд 8</vt:lpstr>
      <vt:lpstr>Поступающие на склад материалы проходят количественную и качественную приемку</vt:lpstr>
      <vt:lpstr>Слайд 10</vt:lpstr>
      <vt:lpstr>Слайд 11</vt:lpstr>
      <vt:lpstr>Организация складского хозяйства </vt:lpstr>
      <vt:lpstr>Площадь складов рассчитывают в зависимости от запасов сырья, суммарного грузооборота, допускаемой нагрузки на 1м2, методов хранения.   Грузовой площадью складов называется площадь, на которой хранятся сырье и материалы     </vt:lpstr>
      <vt:lpstr>Большое значение для складов имеет понятие «складской запас»</vt:lpstr>
      <vt:lpstr>Основные понятия</vt:lpstr>
      <vt:lpstr> Учет, анализ и пути совершенствования складского хозяйства   </vt:lpstr>
      <vt:lpstr>Слайд 17</vt:lpstr>
      <vt:lpstr>При анализе работы складского хозяйства определяют следующие технико-экономические показатели</vt:lpstr>
      <vt:lpstr>При анализе состояния складского хозяйства рекомендуется</vt:lpstr>
      <vt:lpstr>Вывод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Организация складского хозяйства</dc:title>
  <dc:creator>Admin</dc:creator>
  <cp:lastModifiedBy>Оля</cp:lastModifiedBy>
  <cp:revision>14</cp:revision>
  <dcterms:created xsi:type="dcterms:W3CDTF">2012-01-12T16:37:28Z</dcterms:created>
  <dcterms:modified xsi:type="dcterms:W3CDTF">2012-05-28T08:07:32Z</dcterms:modified>
</cp:coreProperties>
</file>