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62" r:id="rId10"/>
    <p:sldId id="263" r:id="rId11"/>
    <p:sldId id="273" r:id="rId12"/>
    <p:sldId id="264" r:id="rId13"/>
    <p:sldId id="274" r:id="rId14"/>
    <p:sldId id="265" r:id="rId15"/>
    <p:sldId id="266" r:id="rId16"/>
    <p:sldId id="275" r:id="rId17"/>
    <p:sldId id="267" r:id="rId18"/>
    <p:sldId id="268" r:id="rId19"/>
    <p:sldId id="269" r:id="rId20"/>
    <p:sldId id="270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3333FF"/>
    <a:srgbClr val="6699FF"/>
    <a:srgbClr val="FF6600"/>
    <a:srgbClr val="66FF33"/>
    <a:srgbClr val="A28BC3"/>
    <a:srgbClr val="D2181C"/>
    <a:srgbClr val="FF66CC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FF1FB26-FE98-4550-BE9F-D66A139FAEC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9098034-F1F8-4408-94F9-DA7B56A50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8604"/>
            <a:ext cx="7922832" cy="278437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Организация ремонтного хозяйства </a:t>
            </a: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658022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413" y="692696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Методы организации планово-предупредительного </a:t>
            </a:r>
            <a:r>
              <a:rPr lang="ru-RU" sz="2800" dirty="0" smtClean="0">
                <a:solidFill>
                  <a:srgbClr val="0000FF"/>
                </a:solidFill>
              </a:rPr>
              <a:t>ремонта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785786" y="1571612"/>
            <a:ext cx="761878" cy="3153532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020272" y="1772816"/>
            <a:ext cx="883476" cy="2936938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00496" y="1571612"/>
            <a:ext cx="859536" cy="308152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4282" y="2928934"/>
            <a:ext cx="209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послеосмотровые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300037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643306" y="285749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стандартные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29388" y="278605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периодические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4348" y="3929066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При после осмотровом методе ремонта оборудование подвергается периодическим осмотрам, на основании которых определяются срок и вид очередности ремонта. Периодичность осмотров устанавливается исходя из ориентировочных сроков службы деталей и узлов. Такой метод ремонта характерен для нестандартного специального нового оборудования. Этот метод имеет существенные недостатки - индивидуальный подход к организации ремонта и отсутствие данных для устойчивого планирования на длительный период времени.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При методе стандартных ремонтов содержание и сроки ремонтов определяются графиком и осуществляются в строго установленные сроки. Метод стандартных ремонтов применяется для сложных машин и агрегатов, регламент работы которых жестко фиксирован и должен быть особенно устойчивым. 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В настоящее время наиболее распространен метод периодических ремонтов. Основные виды ремонтных работ при этом методе осуществляются в строгой последовательности. Объем и порядок очередности ремонтов определяются длительностью службы наиболее характерных деталей и узлов, По срокам службы детали и узлы любого станка и машины классифицируются, группируются в зависимости от среднего периода времени их службы, устанавливаются срок и объем ремонтных работ. Конкретное содержание и сроки работ в дальнейшем уточняются на базе осмотров и составляемых при этом дефектных ведомостей.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Периодический ремонт в наибольшей мере характерен для универсального, широко используемого во всех подразделениях оборудования. В этом случае общие сроки проведения ремонтных работ и нормативы затрат определяются в процессе проектирования оборудования, а при организации ремонта они лишь уточняются в зависимости от условий его эксплуатации.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Autofit/>
          </a:bodyPr>
          <a:lstStyle/>
          <a:p>
            <a:pPr algn="ctr"/>
            <a:endParaRPr lang="ru-RU" sz="1800" b="1" dirty="0" smtClean="0"/>
          </a:p>
          <a:p>
            <a:pPr algn="ctr"/>
            <a:endParaRPr lang="ru-RU" sz="1800" b="1" dirty="0" smtClean="0"/>
          </a:p>
          <a:p>
            <a:pPr algn="ctr"/>
            <a:endParaRPr lang="ru-RU" sz="1800" b="1" dirty="0" smtClean="0"/>
          </a:p>
          <a:p>
            <a:pPr algn="ctr"/>
            <a:endParaRPr lang="ru-RU" sz="1800" b="1" dirty="0" smtClean="0"/>
          </a:p>
          <a:p>
            <a:pPr algn="ctr"/>
            <a:r>
              <a:rPr lang="ru-RU" sz="1800" b="1" dirty="0" smtClean="0"/>
              <a:t>Планово-предупредительная </a:t>
            </a:r>
            <a:r>
              <a:rPr lang="ru-RU" sz="1800" b="1" dirty="0" smtClean="0"/>
              <a:t>система ремонта позволяет после проведения соответствующей подготовки рассчитать объем, трудоемкость и длительность проведения ремонтов, т. е. составить производственную программу ремонтного цеха. Наряду с планированием общего объема ремонтных работ составляются календарные графики ремонта оборудования по каждому цеху. При составлении годового графика исходными являются дата и месяц последнего ремонта, структура ремонтного цикла, длительность межремонтного периода, нормативы трудоемкости и показатели </a:t>
            </a:r>
            <a:r>
              <a:rPr lang="ru-RU" sz="1800" b="1" dirty="0" err="1" smtClean="0"/>
              <a:t>ремонтосложности</a:t>
            </a:r>
            <a:r>
              <a:rPr lang="ru-RU" sz="1800" b="1" dirty="0" smtClean="0"/>
              <a:t> оборудования</a:t>
            </a:r>
            <a:r>
              <a:rPr lang="ru-RU" sz="1800" b="1" dirty="0" smtClean="0"/>
              <a:t>.</a:t>
            </a:r>
            <a:endParaRPr lang="ru-RU" sz="1800" b="1" dirty="0" smtClean="0"/>
          </a:p>
        </p:txBody>
      </p:sp>
    </p:spTree>
  </p:cSld>
  <p:clrMapOvr>
    <a:masterClrMapping/>
  </p:clrMapOvr>
  <p:transition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1369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Важнейшей </a:t>
            </a:r>
            <a:r>
              <a:rPr lang="ru-RU" b="1" dirty="0" smtClean="0"/>
              <a:t>проблемой, которая решается в настоящее время в области организации ремонтного производства, является его централизация и специализация. Хорошо известен опыт организации капитального ремонта автомобилей на авторемонтных предприятиях. Здесь производится полный демонтаж машины, отбраковка ее деталей, изъятие полностью изношенных деталей, ремонт и восстановление тех, которые могут быть использованы, и обезличенный монтаж восстановленной машины. В условиях обезличенного ремонта создаются наилучшие предпосылки для быстрой модернизации и совершенствования оборудования. Такой метод организации ремонта может быть рекомендован для всех нестационарных и легко демонтируемых основных фондов широкого применения.</a:t>
            </a:r>
            <a:endParaRPr lang="ru-RU" b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/>
              <a:t>Для ускорения проведения ремонтных работ большое значение имеет использование скоростных методов ремонта. В частности, во многих отраслях промышленности широкое распространение получил узловой метод, при котором заблаговременно изготовляются или ремонтируются отдельные узлы и агрегаты машин. Ремонт оборудования при этом сводится к демонтажно-монтажным работам. Этот метод особенно эффективен на предприятиях со значительным числом </a:t>
            </a:r>
            <a:r>
              <a:rPr lang="ru-RU" b="1" dirty="0" err="1" smtClean="0"/>
              <a:t>одномодельных</a:t>
            </a:r>
            <a:r>
              <a:rPr lang="ru-RU" b="1" dirty="0" smtClean="0"/>
              <a:t> станков или агрегатов - на текстильных, швейных и других предприятиях. В отдельных случаях узловой метод экономически целесообразен и без учета </a:t>
            </a:r>
            <a:r>
              <a:rPr lang="ru-RU" b="1" dirty="0" err="1" smtClean="0"/>
              <a:t>одномодельного</a:t>
            </a:r>
            <a:r>
              <a:rPr lang="ru-RU" b="1" dirty="0" smtClean="0"/>
              <a:t> оборудования на ответственных участках, где увеличение сроков ремонта станка или агрегата может нарушить бесперебойность производственного процесса.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86724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Анализ и пути совершенствования организации ремонтного хозяйства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32511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Цель</a:t>
            </a:r>
            <a:r>
              <a:rPr lang="ru-RU" sz="1600" b="1" i="1" dirty="0" smtClean="0"/>
              <a:t> анализа ремонтного хозяйства</a:t>
            </a:r>
            <a:r>
              <a:rPr lang="ru-RU" sz="1600" b="1" dirty="0" smtClean="0"/>
              <a:t> - выявить достижения и недостатки в этой области, наметить пути ликвидации недостатков и мероприятия по совершенствованию системы ППР на предприятии:</a:t>
            </a:r>
          </a:p>
          <a:p>
            <a:r>
              <a:rPr lang="ru-RU" sz="1600" b="1" dirty="0" smtClean="0"/>
              <a:t>При анализе состояния ремонтного хозяйства рекомендуется:</a:t>
            </a:r>
          </a:p>
          <a:p>
            <a:pPr lvl="0"/>
            <a:r>
              <a:rPr lang="ru-RU" sz="1600" b="1" dirty="0" smtClean="0"/>
              <a:t>выявить возможность использования услуг специализированных предприятий по разработке технической документации, выполнения работ по капитальному ремонту; изготовления запасных и сменных деталей;</a:t>
            </a:r>
          </a:p>
          <a:p>
            <a:pPr lvl="0"/>
            <a:r>
              <a:rPr lang="ru-RU" sz="1600" b="1" dirty="0" smtClean="0"/>
              <a:t>оценить обоснованность принятого на заводе распределения работ между ремонтными цехами и цеховыми ремонтными базами, имея в виду обеспечение максимальной концентрации однотипных ремонтных работ и организацию на этой основе специализированных участков и бригад;</a:t>
            </a:r>
          </a:p>
          <a:p>
            <a:pPr lvl="0"/>
            <a:r>
              <a:rPr lang="ru-RU" sz="1600" b="1" dirty="0" smtClean="0"/>
              <a:t>проанализировать структуру ОГМ и выяснить возможность четкого выполнения соответствующих функций каждым подразделением ОГМ (обеспеченность штатами, наличие четких должностных инструкций, организация труда ИТР и служащих, использование средств механизации труда управленческого и обслуживающего персонала и т.д</a:t>
            </a:r>
            <a:r>
              <a:rPr lang="ru-RU" sz="1600" b="1" dirty="0" smtClean="0"/>
              <a:t>.);</a:t>
            </a:r>
            <a:endParaRPr lang="ru-RU" sz="1600" b="1" dirty="0" smtClean="0"/>
          </a:p>
        </p:txBody>
      </p:sp>
    </p:spTree>
  </p:cSld>
  <p:clrMapOvr>
    <a:masterClrMapping/>
  </p:clrMapOvr>
  <p:transition>
    <p:blinds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1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ru-RU" b="1" dirty="0" smtClean="0"/>
              <a:t>выявить недостатки в системе планирования (оценка степени обоснованности плановых заданий, система показателей, методы их учета и анализа, состояние нормативного хозяйства, организация диспетчерского руководства и т.д.);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b="1" dirty="0" smtClean="0"/>
              <a:t>оценить состояние ремонтных баз (состав и количество оборудования, степень прогрессивности технологических процессов, организация рабочих мест и технического обслуживания, подготовка к ремонту, система планирования, выполнение плана ремонтных работ, технико-экономические показатели и т.д.);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b="1" dirty="0" smtClean="0"/>
              <a:t>проанализировать состояние организации межремонтного обслуживания (распределение обязанностей, наличие технической документации и инструктивных материалов, техническое оснащение дежурного персонала; типовые недостатки в организации межремонтного обслуживания и их последствия, качество ухода за оборудованием, организация технического надзора и т.д.);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b="1" dirty="0" smtClean="0"/>
              <a:t>выяснить недостатки в применяемой системе оплаты труда, методов материального и морального стимулирования и порядке определения материальной ответственности исполнителей за ущерб, нанесенный производству.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571480"/>
            <a:ext cx="8712968" cy="552452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Глубина анализа каждого из перечисленных направлений зависит от того, насколько велики резервы, связанные с устранением выявленных недостатков, и реальные возможности мобилизации этих резервов.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Анализ состояния ремонтного хозяйства сопровождается анализом показателей, характеризующих деятельность ремонтной службы. К числу таких показателей относятся: простои оборудования в ремонте (с выделением внеплановых связанных с авариями и поломками) как абсолютная величина в часах (сутках) и относительная на единицу ремонтной сложности; затраты на ремонт (абсолютные, по сравнению с планом) и относительные (себестоимость ремонта одной ремонтной единицы по видам ремонта); затраты на межремонтное обслуживание - абсолютные и относительные (на единицу ремонтной сложности); показатели, характеризующие выполнение запланированного объема ремонтных работ и соблюдение плановых сроков вывода оборудования в ремонт и ввода его в эксплуатацию. Все эти показатели связаны с основными технико-экономическими показателями работы предприятия. Их следует рассматривать в динамике (за ряд лет) и при анализе сравнивать с плановыми, нормативными показателями родственных и передовых предприятий и специализированных ремонтных заводов. Результат анализа этих показателей используется для оценки общих достижений и недостатков в работе предприятия. Такого рода анализ обычно выполняется при подведении итогов работы предприятия за год, квартал, месяц и при составлении тактических и стратегических планов.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Надо сказать, что ремонт и обслуживание оборудования на отечественных предприятиях поставлены еще неудовлетворительно.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Низкий уровень специализации ремонтных работ приводит к тому, что на ряде крупных машиностроительных заводов 50-60 % общего объема капитального ремонта производится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децентрализованно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цеховых ремонтных базах с изготовлением большей части запасных деталей на низком техническом уровне. Децентрализация ремонтного хозяйства приводит к тому, что ремонт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одномодельного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оборудования осуществляется параллельно в нескольких цеховых мастерских одного и того же завода. При этом цеховые механики вынуждены выполнять техническую подготовку одних и тех же работ в различных вариантах. В результате стоимость изготовления запасных частей намного дороже, чем в станкостроении, а ремонт оборудования в ряде случаев оказывается экономически невыгодным.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6600"/>
                </a:solidFill>
              </a:rPr>
              <a:t>Основными направлениями совершенствования ремонтного хозяйства являются:</a:t>
            </a:r>
            <a:endParaRPr lang="ru-RU" sz="2800" dirty="0">
              <a:solidFill>
                <a:srgbClr val="FF66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572164"/>
          </a:xfrm>
        </p:spPr>
        <p:txBody>
          <a:bodyPr>
            <a:noAutofit/>
          </a:bodyPr>
          <a:lstStyle/>
          <a:p>
            <a:pPr lvl="0"/>
            <a:r>
              <a:rPr lang="ru-RU" sz="900" dirty="0" smtClean="0"/>
              <a:t>организация централизованного ремонта оборудования. Например, в Чехии капитальный ремонт почти всего оборудования осуществляется на централизованных ремонтных предприятиях, в результате чего стоимость капитального ремонта не превышает 60-80% стоимости нового станка;</a:t>
            </a:r>
          </a:p>
          <a:p>
            <a:pPr lvl="0"/>
            <a:r>
              <a:rPr lang="ru-RU" sz="900" dirty="0" smtClean="0"/>
              <a:t>создание ремонтных баз на предприятиях-изготовителях оборудования, что повышает заинтересованность в качестве своего оборудования;</a:t>
            </a:r>
          </a:p>
          <a:p>
            <a:pPr lvl="0"/>
            <a:r>
              <a:rPr lang="ru-RU" sz="900" dirty="0" smtClean="0"/>
              <a:t>организация специализированного производства запасных частей к оборудованию. Так, отечественное станкостроение выпускает только 2% запасных деталей от стоимости оборудования, в то время как в США их выпуск достигает более 20%;</a:t>
            </a:r>
          </a:p>
          <a:p>
            <a:pPr lvl="0"/>
            <a:r>
              <a:rPr lang="ru-RU" sz="900" dirty="0" smtClean="0"/>
              <a:t>централизация ремонта и обслуживания оборудования непосредственно на промышленных предприятиях. Она предусматривает подчинение главному механику всех ремонтных баз предприятия и ликвидацию двойного подчинения цеховых баз главному механику и начальнику цеха, повышение ответственности главного механика за качественное состояние оборудования, за выполнение плана ремонта и экономические показатели ремонтного хозяйства;</a:t>
            </a:r>
          </a:p>
          <a:p>
            <a:pPr lvl="0"/>
            <a:r>
              <a:rPr lang="ru-RU" sz="900" dirty="0" smtClean="0"/>
              <a:t>проведение организационной реструктуризации машиностроительных предприятий, предполагающей выделение ремонтного хозяйства в самостоятельное малое предприятие, специализирующееся на ремонте технологического оборудования для нужд данного машиностроительного и других предприятий. Это позволит значительно повысить эффективность ремонтного производства в целом;</a:t>
            </a:r>
          </a:p>
          <a:p>
            <a:pPr lvl="0"/>
            <a:r>
              <a:rPr lang="ru-RU" sz="900" dirty="0" smtClean="0"/>
              <a:t>механизация ручных ремонтных работ, особенно слесарных. Оснащение ремонтно-механических цехов высокопроизводительным универсальным и специальным оборудованием, обеспечение ремонтных бригад подъемно-транспортным оборудованием. Это направление особенно важно, так как на ремонтных работах все еще низок уровень механизации и высок уровень ручного труда, что требует больших затрат труда и высокой квалификации ремонтных рабочих;</a:t>
            </a:r>
          </a:p>
          <a:p>
            <a:pPr lvl="0"/>
            <a:r>
              <a:rPr lang="ru-RU" sz="900" dirty="0" smtClean="0"/>
              <a:t>применение современных средств технической диагностики состояния оборудования. Так, повреждения станков с ЧПУ диагностирует сама ЭВМ;</a:t>
            </a:r>
          </a:p>
          <a:p>
            <a:pPr lvl="0"/>
            <a:r>
              <a:rPr lang="ru-RU" sz="900" dirty="0" smtClean="0"/>
              <a:t>внедрение прогрессивных методов, технологических процессов и организационных форм выполнения ремонтных работ. К числу прогрессивных методов ремонта в первую очередь относится узловой и последовательно-узловой;</a:t>
            </a:r>
          </a:p>
          <a:p>
            <a:pPr lvl="0"/>
            <a:r>
              <a:rPr lang="ru-RU" sz="900" dirty="0" smtClean="0"/>
              <a:t>организация восстановления деталей и узлов. Восстановление деталей позволяет добиться сокращения расхода металла при ремонте деталей до 60-90%. Себестоимость восстановленных деталей нередко составляет 10-25% стоимости новой детали. Наиболее целесообразна организация специализированных баз восстановления при ремонтных заводах;</a:t>
            </a:r>
          </a:p>
          <a:p>
            <a:pPr lvl="0"/>
            <a:r>
              <a:rPr lang="ru-RU" sz="900" dirty="0" smtClean="0"/>
              <a:t>совершенствование технической подготовки ремонта, включающей разработку типовых технологических процессов, а также материальное обеспечение;</a:t>
            </a:r>
          </a:p>
          <a:p>
            <a:pPr lvl="0"/>
            <a:r>
              <a:rPr lang="ru-RU" sz="900" dirty="0" smtClean="0"/>
              <a:t>эффективное использование специализированных ремонтных бригад по ремонту и межремонтному обслуживанию оборудования, за которыми закреплены отдельные участки или группы оборудования независимо от цеховой принадлежности. Такие бригады создаются в составе от 5 до 10 человек слесарей и одного станочника на каждые 1000-2000 р. е. установленного оборудования при его работе в две смены. Эти бригады входят в состав корпусных ремонтных баз (КРБ);</a:t>
            </a:r>
          </a:p>
          <a:p>
            <a:pPr lvl="0"/>
            <a:r>
              <a:rPr lang="ru-RU" sz="900" dirty="0" smtClean="0"/>
              <a:t>совершенствование планирования, включающего составление планов-графиков ремонта. При этом эффективными являются использование сетевого метода планирования ремонта, систематический контроль и корректировка нормативной базы систем ППР и ТОР с учетом всех внутренних и внешних факторов;</a:t>
            </a:r>
          </a:p>
          <a:p>
            <a:pPr lvl="0"/>
            <a:r>
              <a:rPr lang="ru-RU" sz="900" dirty="0" smtClean="0"/>
              <a:t>дальнейшее совершенствование системы планово-предупредительного ремонта. Система ППР и ТОР должны корректироваться на предприятиях с учетом их специфики и местных условий хозяйствования. При этом основное внимание должно быть уделено профилактическим мероприятиям, техническому обслуживания оборудования, а не ремонту. Необходимо стимулировать прекращение ремонта устаревшего оборудования - ускорение его обновления. </a:t>
            </a:r>
          </a:p>
          <a:p>
            <a:endParaRPr lang="ru-RU" sz="900" dirty="0"/>
          </a:p>
        </p:txBody>
      </p:sp>
    </p:spTree>
  </p:cSld>
  <p:clrMapOvr>
    <a:masterClrMapping/>
  </p:clrMapOvr>
  <p:transition>
    <p:comb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/>
              <a:t>    Так, на ряде предприятий автомобильной промышленности получила распространение инспекционная система технического обслуживания и ремонта оборудования, при которой проведение ремонта зависит не от срока эксплуатации оборудования, а от фактической потребности в нем. Такая потребность устанавливается технической инспекцией, которая дает оценку техническому состоянию оборудования и подает заявки на его ремонт:</a:t>
            </a:r>
          </a:p>
          <a:p>
            <a:pPr lvl="0" algn="just"/>
            <a:r>
              <a:rPr lang="ru-RU" b="1" dirty="0" smtClean="0"/>
              <a:t>установление хозрасчетных отношений между ремонтным хозяйством и другими подразделениями и предприятием в целом. Разработка системы материального поощрения и материальной ответственности за результаты труда;</a:t>
            </a:r>
          </a:p>
          <a:p>
            <a:pPr lvl="0" algn="just"/>
            <a:r>
              <a:rPr lang="ru-RU" b="1" dirty="0" smtClean="0"/>
              <a:t>внедрение нормативной сдельно-премиальной системы оплаты труда, при которой начисление сдельного фонда заработной платы производится за нормативную отчетную, а не за фактическую трудоемкость ремонтных работ. При этом ликвидация аварий, возникших в течение гарантийного периода по вине бригады, осуществляется ею бесплатно и сверх утвержденного плана работ;</a:t>
            </a:r>
          </a:p>
          <a:p>
            <a:pPr lvl="0" algn="just"/>
            <a:r>
              <a:rPr lang="ru-RU" b="1" dirty="0" smtClean="0"/>
              <a:t>внедрение автоматизированной системы управления ремонтным производством.</a:t>
            </a:r>
          </a:p>
          <a:p>
            <a:endParaRPr lang="ru-RU" b="1" dirty="0"/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Организация ремонтного хозяйства предприятия</a:t>
            </a:r>
            <a:endParaRPr lang="ru-RU" sz="3600" i="1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Станки и агрегаты, здания и сооружения в ходе производства постепенно изнашиваются, теряют точность, мощность и в конечном итоге выходят из строя. Поэтому основной задачей ремонтных служб и хозяйств является предупреждение преждевременного износа машин и механизмов, зданий и сооружений, их своевременный ремонт и обеспечение рабочей готовности парка оборудования. Это достигается правильной эксплуатацией, квалифицированным межремонтным обслуживанием и профилактическим плановым ремонтом оборудования. Поддержание оборудования в рабочем состоянии обеспечивает эффективное использование производственных мощностей. В то же время следует учесть, что на ремонт и обслуживание оборудования затрачиваются огромные средства. Поэтому при организации ремонтных работ определяют их эффективность; В ряде случаев оказывается целесообразным заменять чрезмерное изношенное оборудование новым, а не ремонтировать его.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08138"/>
          </a:xfrm>
        </p:spPr>
        <p:txBody>
          <a:bodyPr>
            <a:noAutofit/>
          </a:bodyPr>
          <a:lstStyle/>
          <a:p>
            <a:pPr algn="just"/>
            <a:r>
              <a:rPr lang="ru-RU" sz="1400" b="1" i="1" dirty="0" smtClean="0"/>
              <a:t>Подсистема АСУП «Ремонт»</a:t>
            </a:r>
            <a:r>
              <a:rPr lang="ru-RU" sz="1400" b="1" dirty="0" smtClean="0"/>
              <a:t> является частью единой системы управления предприятием (АСУП), имеющей свой управляющий центр (ОГМ) и свои объекты управления (РМЦ, ЭРЕ, КРБ и др.), систему прямых и обратных связей, комплекс информации и соответствующих технических средств для ее обработки.</a:t>
            </a:r>
          </a:p>
          <a:p>
            <a:pPr algn="just"/>
            <a:r>
              <a:rPr lang="ru-RU" sz="1400" b="1" dirty="0" smtClean="0"/>
              <a:t>К Числу мероприятий, способствующих повышению эффективности ремонтного производства и качественному внедрению подсистемы АСУП «Ремонт» на предприятиях, следует отнести изучение и распространение опыта передовых предприятий по организации корпусных ремонтных баз, действенных хозрасчетных отношений между ремонтными службами предприятия и основным производством, эффективных форм оплаты труда ремонтников.</a:t>
            </a:r>
          </a:p>
          <a:p>
            <a:pPr algn="just"/>
            <a:r>
              <a:rPr lang="ru-RU" sz="1400" b="1" dirty="0" smtClean="0"/>
              <a:t>Подсистема АСУП «Ремонт» является функциональной подсистемой управления, когда при соответствующем организационно-административном делении отдел главного механика является главным координирующим центром и необходимым звеном в комплексной системе управления предприятием. Внедрение этой подсистемы дает возможность с помощью применения ЭВМ и математических методов определить оптимальную стратегию обслуживания и ремонтов оборудования, оптимальную концентрацию объемов работ и концентрацию оборудования для условий специализированного производства ремонтных работ и т. д.</a:t>
            </a:r>
          </a:p>
          <a:p>
            <a:pPr algn="just"/>
            <a:r>
              <a:rPr lang="ru-RU" sz="1400" b="1" dirty="0" smtClean="0"/>
              <a:t>С помощью АСУ следует создать такую организацию ремонта и обслуживания станочного парка предприятий, при которой распределение трудовых, материальных и финансовых ресурсов между РМУ и ЦРБ было бы оптимальным, а простои оборудования минимальными.</a:t>
            </a:r>
          </a:p>
          <a:p>
            <a:endParaRPr lang="ru-RU" sz="1400" b="1" dirty="0"/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На основании данных обследования работы ремонтных подразделений разрабатывается экономико-организационная модель управления ремонтным производством, составляются унифицированные формы документов, строится схема документооборота и разрабатывается модель информационных связей, выбираются и разрабатываются экономико-математические методы и модели для механизации и автоматизации экономических расчетов, определяется необходимое количество и состав технических средств. Экономико-организационная модель является основой создаваемой подсистемы ремонтного производства, определяет принципы ее функционирования и организационные основы системы управления, а также учитывает необходимость широкого развития хозрасчетных отношений, более полного использования материального стимулирования.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При проектировании АСУП «Ремонт» необходима разработка взаимоувязанного комплекса работ для разрешения основных проблем ремонтного хозяйства. Этот комплекс работ ориентируется на создание функциональных управляющих подсистем и необходимых для их функционирования обеспечивающих подсистем.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Функциональные подсистемы реализуют функции управления по технической подготовке ремонтного производства, перспективному, технико-экономическому и оперативному планированию, учету, отчетности и анализу хозяйственной деятельности, контролю и регулированию работы ремонтных подразделений.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К обеспечивающим подсистемам относятся: экономико-организационная, информационная, подсистема математического и технического обеспечения.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Успешность функционирования подсистемы АСУП «Ремонт» зависит от того, насколько полно и точно проведены следующие этапы работ: разработка общих положений; </a:t>
            </a:r>
            <a:r>
              <a:rPr lang="ru-RU" sz="1400" b="1" dirty="0" err="1" smtClean="0"/>
              <a:t>предпроектное</a:t>
            </a:r>
            <a:r>
              <a:rPr lang="ru-RU" sz="1400" b="1" dirty="0" smtClean="0"/>
              <a:t> (диагностическое) обследование работы ремонтных подразделений; техническое проектирование; рабочее проектирование; внедрение подсистемы.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Экономическое обоснование целесообразности внедрения подсистемы АСУП «Ремонт» должно сопровождаться расчетом экономической эффективности.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b="1" dirty="0" smtClean="0"/>
              <a:t> 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245" y="366714"/>
            <a:ext cx="8229600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Система ремонта включает следующие работы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8586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уход за оборудованием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430" y="142873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межремонтное обслуживание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86512" y="142873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промывку оборудования и смену масла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1142976" y="857232"/>
            <a:ext cx="357190" cy="57150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000496" y="857232"/>
            <a:ext cx="357190" cy="57150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286644" y="857232"/>
            <a:ext cx="357190" cy="57150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571868" y="2071678"/>
            <a:ext cx="285752" cy="714380"/>
          </a:xfrm>
          <a:prstGeom prst="downArrow">
            <a:avLst/>
          </a:prstGeom>
          <a:solidFill>
            <a:srgbClr val="FF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929190" y="2071678"/>
            <a:ext cx="285752" cy="714380"/>
          </a:xfrm>
          <a:prstGeom prst="downArrow">
            <a:avLst/>
          </a:prstGeom>
          <a:solidFill>
            <a:srgbClr val="FF00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000364" y="2786058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осмотры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00562" y="271462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проверку на точность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5984" y="3786191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периодические плановые ремонты 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2714612" y="4572008"/>
            <a:ext cx="428628" cy="785818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6286512" y="4572008"/>
            <a:ext cx="428628" cy="785818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928794" y="542926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текущие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72132" y="542926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капитальные</a:t>
            </a:r>
          </a:p>
        </p:txBody>
      </p:sp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Уход за оборудованием осуществляется рабочими, которые его эксплуатируют. Он заключается в поддержании чистоты на станках и агрегатах, периодической чистке и регулярной смазке. Межремонтное обслуживание предусматривает наблюдение за эксплуатацией и состоянием оборудования, своевременное устранение в станках и агрегатах  мелких неполадок, регулирование машин и механизмов.</a:t>
            </a:r>
          </a:p>
          <a:p>
            <a:r>
              <a:rPr lang="ru-RU" dirty="0" smtClean="0"/>
              <a:t>Планово-предупредительная система ремонта строится по принципу профилактического обслуживания оборудования. Она определяется для каждой группы основных фондов виды и содержание ремонтов, периодичность их проведения и трудоемкость.</a:t>
            </a:r>
          </a:p>
          <a:p>
            <a:r>
              <a:rPr lang="ru-RU" dirty="0" smtClean="0"/>
              <a:t>Ремонт осуществляется по заранее разработанному плану, что позволяет предусмотреть остановки оборудования при составлении производственной программы предприятий и учесть потребность в запасных частях для ремонта. В случае необходимости время проведения ремонта может быть несколько сдвинуто и тем самым обеспечен равномерный ход производства. Система планово-предупредительного ремонта должна регламентировать и типизировать весь ход ремонтных работ. Она, прежде всего устанавливает периодичность и состав проводимых ремонтов. С этой целью для каждого вида оборудования 	определяется нормативный ремонтный цикл и его структура.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Период между двумя капитальными ремонтами называется ремонтным циклом. Его длительность в часах равна сумме времени работы оборудования между капитальными ремонтами и времени простоев в ремонте. Количество и последовательность входящих в него ремонтов и осмотров составляют структуру ремонтного цикла. Время между двумя смежными ремонтами называется межремонтным периодом. Его величина определяется длительностью службы наименее стойких, сменяемых при ремонте деталей. Продолжительность ремонтных циклов и межремонтных периодов нормируются, планируется и учитывается в часах или сменах (иногда в месяцах) работы оборудования, а для ряда видов техники - в объеме выполненной работы (автомашины - в тыс. километров пробега).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 период ремонтного цикла проводится один капитальный и несколько средних и малых ремонтов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Малым ремонтом</a:t>
            </a:r>
            <a:r>
              <a:rPr lang="ru-RU" b="1" dirty="0" smtClean="0"/>
              <a:t> называется минимальный по объему ремонт, при котором производятся замена деталей (со сроком работы, равным межремонтному периоду или меньше его) и ' регулирование механизмов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</p:spTree>
  </p:cSld>
  <p:clrMapOvr>
    <a:masterClrMapping/>
  </p:clrMapOvr>
  <p:transition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8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Средним ремонтом </a:t>
            </a:r>
            <a:r>
              <a:rPr lang="ru-RU" sz="2400" b="1" dirty="0" smtClean="0"/>
              <a:t>называется более сложный плановый ремонт, который включает малый ремонт, а также частичную разборку станка, замену и восстановление изношенных деталей. При среднем ремонте восстанавливаются основные координаты, точность и производительность станка. Средние ремонты по периодичности более года относятся к капитальным ремонтам, и затраты на их производство планируются за счет амортизационных средств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5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Капитальный ремонт </a:t>
            </a:r>
            <a:r>
              <a:rPr lang="ru-RU" sz="2400" b="1" dirty="0" smtClean="0"/>
              <a:t>- это наибольший по объему и сложности ремонт, во время которого происходит полная разборка агрегата с заменой всех изношенных деталей и узлов, ремонт базовых деталей и выверка координат. С помощью капитального ремонта восстанавливаются предусмотренные </a:t>
            </a:r>
            <a:r>
              <a:rPr lang="ru-RU" sz="2400" b="1" dirty="0" err="1" smtClean="0"/>
              <a:t>ГОСТом</a:t>
            </a:r>
            <a:r>
              <a:rPr lang="ru-RU" sz="2400" b="1" dirty="0" smtClean="0"/>
              <a:t> точность и мощность оборудования. В ряде случаев одновременно с капитальным ремонтом осуществляется модернизация оборудования. 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8001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Структура ремонтного цикла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 К - М - М - С - М - М - С - М - М - К,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где К - капитальный ремонт,     </a:t>
            </a:r>
          </a:p>
          <a:p>
            <a:pPr>
              <a:buNone/>
            </a:pPr>
            <a:r>
              <a:rPr lang="ru-RU" dirty="0" smtClean="0"/>
              <a:t>М - малый ремонт, </a:t>
            </a:r>
          </a:p>
          <a:p>
            <a:pPr>
              <a:buNone/>
            </a:pPr>
            <a:r>
              <a:rPr lang="ru-RU" dirty="0" smtClean="0"/>
              <a:t>С  - средний ремонт.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В данном случае ремонтный цикл включает два средних и шесть малых ремонтов. Длительность и структура ремонтного цикла зависят, во-первых, от особенностей оборудования и, во-вторых, от условий его эксплуатации. Поэтому отраслевые нормативные величины корректируются применительно к конкретным условиям. В зависимости от сложности оборудования и соответственно трудоемкости ремонта все оборудование разбивается на группы ремонта- ложности. </a:t>
            </a:r>
          </a:p>
          <a:p>
            <a:endParaRPr lang="ru-RU" dirty="0"/>
          </a:p>
        </p:txBody>
      </p:sp>
    </p:spTree>
  </p:cSld>
  <p:clrMapOvr>
    <a:masterClrMapping/>
  </p:clrMapOvr>
  <p:transition>
    <p:spli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</TotalTime>
  <Words>2762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Организация ремонтного хозяйства </vt:lpstr>
      <vt:lpstr>Организация ремонтного хозяйства предприятия</vt:lpstr>
      <vt:lpstr>Система ремонта включает следующие работы</vt:lpstr>
      <vt:lpstr>Слайд 4</vt:lpstr>
      <vt:lpstr>Слайд 5</vt:lpstr>
      <vt:lpstr>В период ремонтного цикла проводится один капитальный и несколько средних и малых ремонтов</vt:lpstr>
      <vt:lpstr>Слайд 7</vt:lpstr>
      <vt:lpstr>Слайд 8</vt:lpstr>
      <vt:lpstr>Структура ремонтного цикла </vt:lpstr>
      <vt:lpstr>Методы организации планово-предупредительного ремонта</vt:lpstr>
      <vt:lpstr>Слайд 11</vt:lpstr>
      <vt:lpstr>Слайд 12</vt:lpstr>
      <vt:lpstr>Слайд 13</vt:lpstr>
      <vt:lpstr>Слайд 14</vt:lpstr>
      <vt:lpstr>Анализ и пути совершенствования организации ремонтного хозяйства </vt:lpstr>
      <vt:lpstr>Слайд 16</vt:lpstr>
      <vt:lpstr>Слайд 17</vt:lpstr>
      <vt:lpstr>Основными направлениями совершенствования ремонтного хозяйства являются: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ремонтного хозяйства </dc:title>
  <dc:creator>UserLоооо</dc:creator>
  <cp:lastModifiedBy>Оля</cp:lastModifiedBy>
  <cp:revision>12</cp:revision>
  <dcterms:created xsi:type="dcterms:W3CDTF">2012-01-26T10:36:48Z</dcterms:created>
  <dcterms:modified xsi:type="dcterms:W3CDTF">2012-05-29T05:51:11Z</dcterms:modified>
</cp:coreProperties>
</file>