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144552-160F-490C-888F-F60F5A9BE42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05CDE5-858B-47F7-8FA1-EEA3853B641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Аденовирусная инфекция кур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александр\Desktop\d7a7d25f2d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14350"/>
            <a:ext cx="6096000" cy="5829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Диагностика и дифференциальная диагностика 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Диагноз на ССЯ-76 устанавливают на основании эпизоотологических данных, клинических признаков, патологоанатомических изменений и результатов лабораторного исследования. </a:t>
            </a:r>
            <a:br>
              <a:rPr lang="ru-RU" dirty="0" smtClean="0"/>
            </a:br>
            <a:r>
              <a:rPr lang="ru-RU" dirty="0" smtClean="0"/>
              <a:t>Патологический материал от павших или вынужденно убитых птиц берут не позже чем через 2 ч после клинической смерти или убоя. Для выделения вируса используют сегменты кишечника больных птиц, клоачные смывы и лейкоциты крови. </a:t>
            </a:r>
            <a:br>
              <a:rPr lang="ru-RU" dirty="0" smtClean="0"/>
            </a:br>
            <a:r>
              <a:rPr lang="ru-RU" dirty="0" smtClean="0"/>
              <a:t>Вирус ССЯ-76 из патологического материала выделяют на утиных эмбрионах или культуре клеток утиных фибробластов. Для выделения вируса необходимо провести не менее трех последовательных пассажей. Для идентификации вируса выполняют РДП и РН на тех же культурах клеток. РИФ и ИФА используют в качестве экспресс-метода диагностики.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Иммунитет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Переболевшие куры приобретают напряженный продолжительный иммунитет и повторно не заболевают. </a:t>
            </a:r>
            <a:br>
              <a:rPr lang="ru-RU" dirty="0" smtClean="0"/>
            </a:br>
            <a:r>
              <a:rPr lang="ru-RU" dirty="0" smtClean="0"/>
              <a:t>При изучении пассивного иммунитета установлено, что у однодневных цыплят, выведенных из яиц, снесенных курами с 7-го по 11-й день после заражения вирусом ССЯ-76, вырабатываются специфические антитела, исчезающие к 2...3 </a:t>
            </a:r>
            <a:r>
              <a:rPr lang="ru-RU" dirty="0" err="1" smtClean="0"/>
              <a:t>нед</a:t>
            </a:r>
            <a:r>
              <a:rPr lang="ru-RU" dirty="0" smtClean="0"/>
              <a:t>.' </a:t>
            </a:r>
            <a:br>
              <a:rPr lang="ru-RU" dirty="0" smtClean="0"/>
            </a:br>
            <a:r>
              <a:rPr lang="ru-RU" dirty="0" smtClean="0"/>
              <a:t>Вакцинация обеспечивает полную защиту от заболевания и улучшение качества яйца. Иммунитет наступает через 10 дней после вакцинации и продолжается до 1 года.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Профилактика 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целях профилактики ССЯ-76 необходимо следующее: 1) строго соблюдать действующие ветеринарно-санитарные правила для птицеводческих хозяйств и требования при их проектировании, в том числе принимать меры по охране хозяйства от заноса возбудителей заразных болезней; 2) комплектовать родительские и промышленные стада птиц инкубационными яйцами и суточным молодняком из благополучных по ССЯ-76 </a:t>
            </a:r>
            <a:r>
              <a:rPr lang="ru-RU" dirty="0" err="1" smtClean="0"/>
              <a:t>птицехозяйств</a:t>
            </a:r>
            <a:r>
              <a:rPr lang="ru-RU" dirty="0" smtClean="0"/>
              <a:t>; 3) размещать птиц различных возрастных групп в территориально обособленных зонах; 4) не допускать совместного содержания в </a:t>
            </a:r>
            <a:r>
              <a:rPr lang="ru-RU" dirty="0" err="1" smtClean="0"/>
              <a:t>птицехозяйстве</a:t>
            </a:r>
            <a:r>
              <a:rPr lang="ru-RU" dirty="0" smtClean="0"/>
              <a:t> куриных, утиных и гусиных стад; 5) проводить тщательную очистку и дезинфекцию мясной и яичной оборотной тары; 6) вакцинировать птиц против ССЯ-76 при выявлении в сыворотке крови кур антител в РЗГА или ИФА или при контакте с неблагополучным по заболеванию хозяйством.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Меры борьбы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 подтверждении диагноза на синдром снижения яйценоскости-76 выносится решение об объявлении хозяйства (фермы) или населенного пункта неблагополучным и вводятся ограничения. </a:t>
            </a:r>
            <a:br>
              <a:rPr lang="ru-RU" dirty="0" smtClean="0"/>
            </a:br>
            <a:r>
              <a:rPr lang="ru-RU" dirty="0" smtClean="0"/>
              <a:t>По условиям ограничений запрещаются: 1) перемещение птиц внутри хозяйства (фермы, отделения) в период заболевания; 2) вывоз из неблагополучного хозяйства (отделения, фермы) птиц всех возрастных групп и продажа их населению; 3) вывоз инкубационных яиц в другие хозяйства; 4) использование для инкубации внутри хозяйства яиц, полученных от кур из неблагополучных </a:t>
            </a:r>
            <a:r>
              <a:rPr lang="ru-RU" dirty="0" smtClean="0"/>
              <a:t>птичников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Течение и клиническое проявление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Клинические признаки заболевания у кур не всегда характерны. Описаны отдельные случаи прострации, взъерошенности перьев, анемии, диареи и угнетения во время яйцекладки. Кроме того, у 10...70 % больных птиц отмечается </a:t>
            </a:r>
            <a:r>
              <a:rPr lang="ru-RU" dirty="0" err="1" smtClean="0"/>
              <a:t>синюшность</a:t>
            </a:r>
            <a:r>
              <a:rPr lang="ru-RU" dirty="0" smtClean="0"/>
              <a:t> сережек и гребня. Аппетит не изменяется или незначительно повышается; снижается двигательная активность. </a:t>
            </a:r>
            <a:br>
              <a:rPr lang="ru-RU" dirty="0" smtClean="0"/>
            </a:br>
            <a:r>
              <a:rPr lang="ru-RU" dirty="0" smtClean="0"/>
              <a:t>Основными характерными признаками заболевания являются снижение яйценоскости на 15...30 %, а также наличие яиц с тонкой скорлупой или без скорлупы, деформация яиц и обесцвечивание скорлупы, а также известковые отложения на ней. После появления этих симптомов в стаде кур наблюдается резкое снижение яичной продуктивности. Депигментация скорлупы яиц может начаться и после снижения яйценоскости. Как уже было отмечено, яйценоскость начинает снижаться у птиц в возрасте 28...30нед (период пика яйцекладки) и продолжается 6...12нед.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Users\александр\Desktop\нехватка каль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642918"/>
            <a:ext cx="6350000" cy="4216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5143512"/>
            <a:ext cx="5981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Нехватка кальция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александр\Desktop\IMGP7623_50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6350000" cy="4216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5357826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Нехватка кальция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709160"/>
          </a:xfrm>
        </p:spPr>
        <p:txBody>
          <a:bodyPr/>
          <a:lstStyle/>
          <a:p>
            <a:r>
              <a:rPr lang="ru-RU" dirty="0" smtClean="0"/>
              <a:t>Аденовирусная инфекция кур-</a:t>
            </a:r>
            <a:r>
              <a:rPr lang="ru-RU" dirty="0" smtClean="0"/>
              <a:t>— вирусная болезнь кур-несушек, характеризующаяся размягчением, отсутствием или депигментацией скорлупы яиц, нарушением структуры белка, резким, но непродолжительным снижением яичной </a:t>
            </a:r>
            <a:r>
              <a:rPr lang="ru-RU" dirty="0" smtClean="0"/>
              <a:t>продуктивности.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заболевание впервые появилось в 1976 г. в Голландии, поэтому и возникло название ССЯ-76</a:t>
            </a:r>
            <a:r>
              <a:rPr lang="ru-RU" dirty="0" smtClean="0"/>
              <a:t>.</a:t>
            </a:r>
            <a:r>
              <a:rPr lang="ru-RU" dirty="0" smtClean="0"/>
              <a:t> В настоящее время болезнь регистрируется в большинстве стран Европы, в США, Аргентине, Индии, Иране, Японии, Австралии. ССЯ-76 отмечен в разных регионах РФ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Возбудитель болезни.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Семейство </a:t>
            </a:r>
            <a:r>
              <a:rPr lang="ru-RU" dirty="0" err="1" smtClean="0"/>
              <a:t>Adenoviridae</a:t>
            </a:r>
            <a:r>
              <a:rPr lang="ru-RU" dirty="0" smtClean="0"/>
              <a:t> разделяется на два рода: аденовирусы млекопитающих (</a:t>
            </a:r>
            <a:r>
              <a:rPr lang="ru-RU" dirty="0" err="1" smtClean="0"/>
              <a:t>Mastadenovirus</a:t>
            </a:r>
            <a:r>
              <a:rPr lang="ru-RU" dirty="0" smtClean="0"/>
              <a:t>) и птиц (</a:t>
            </a:r>
            <a:r>
              <a:rPr lang="ru-RU" dirty="0" err="1" smtClean="0"/>
              <a:t>Aviadenovirus</a:t>
            </a:r>
            <a:r>
              <a:rPr lang="ru-RU" dirty="0" smtClean="0"/>
              <a:t>). </a:t>
            </a:r>
            <a:br>
              <a:rPr lang="ru-RU" dirty="0" smtClean="0"/>
            </a:br>
            <a:r>
              <a:rPr lang="ru-RU" dirty="0" smtClean="0"/>
              <a:t>Возбудитель ССЯ-76 отнесен к роду </a:t>
            </a:r>
            <a:r>
              <a:rPr lang="ru-RU" dirty="0" err="1" smtClean="0"/>
              <a:t>Aviadenovirus</a:t>
            </a:r>
            <a:r>
              <a:rPr lang="ru-RU" dirty="0" smtClean="0"/>
              <a:t>. Это </a:t>
            </a:r>
            <a:r>
              <a:rPr lang="ru-RU" dirty="0" err="1" smtClean="0"/>
              <a:t>ДНК-содержа-щий</a:t>
            </a:r>
            <a:r>
              <a:rPr lang="ru-RU" dirty="0" smtClean="0"/>
              <a:t> вирус, не имеющий внешней оболочки. Диаметр вириона 75...80нм.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александр\Desktop\1607_124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5143536" cy="45720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571480"/>
            <a:ext cx="835203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Аденовирусная инфекция.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Эпизоотология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В </a:t>
            </a:r>
            <a:r>
              <a:rPr lang="ru-RU" dirty="0" smtClean="0"/>
              <a:t>естественных условиях источником возбудителя болезни являются домашние и дикие утки всех пород, среди которых вирус широко распространен. Кроме того, вирусоносителями без клинического проявления заболевания могут быть различные виды домашних и диких птиц. </a:t>
            </a:r>
            <a:br>
              <a:rPr lang="ru-RU" dirty="0" smtClean="0"/>
            </a:br>
            <a:r>
              <a:rPr lang="ru-RU" dirty="0" smtClean="0"/>
              <a:t>Исследования показали, что основной путь передачи возбудителя и распространения заболевания — </a:t>
            </a:r>
            <a:r>
              <a:rPr lang="ru-RU" dirty="0" err="1" smtClean="0"/>
              <a:t>трансовариальный</a:t>
            </a:r>
            <a:r>
              <a:rPr lang="ru-RU" dirty="0" smtClean="0"/>
              <a:t>. Ряд исследователей подтверждают горизонтальный путь передачи ССЯ-76 и придают ему большое значение в распространении заболевания. Отмечены случаи распространения возбудителя болезни со спермой петухов при искусственном осеменении кур. Эпизоотологической особенностью ССЯ-76 является наличие </a:t>
            </a:r>
            <a:r>
              <a:rPr lang="ru-RU" dirty="0" err="1" smtClean="0"/>
              <a:t>вирусоносительства</a:t>
            </a:r>
            <a:r>
              <a:rPr lang="ru-RU" dirty="0" smtClean="0"/>
              <a:t>, которое обусловливает развитие болезни при достижении половой зрелости. Причина активизации вируса — стрессовое воздействие на организм, связанное с началом яйцекладки.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s\александр\Desktop\2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411288"/>
            <a:ext cx="4572000" cy="4033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Патогенез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Патогенез ССЯ-76 изучен недостаточно. Предполагается, что после заражения птицы наступает этап </a:t>
            </a:r>
            <a:r>
              <a:rPr lang="ru-RU" dirty="0" err="1" smtClean="0"/>
              <a:t>вирусемии</a:t>
            </a:r>
            <a:r>
              <a:rPr lang="ru-RU" dirty="0" smtClean="0"/>
              <a:t>. Возбудитель мигрирует с кровью, достигая чувствительных эпителиальных клеток слизистой оболочки кишечника и, возможно, эпителия яйцевода. Дальнейшее развитие инфекционного процесса в значительной степени зависит от возраста инфицированной птицы. Если заражение произошло в период, предшествующий стадии интенсивной яйцекладки, то вирус активно репродуцируется в чувствительных клетках и выделяется с фекалиями и </a:t>
            </a:r>
            <a:r>
              <a:rPr lang="ru-RU" dirty="0" smtClean="0"/>
              <a:t>яйцами.</a:t>
            </a:r>
            <a:r>
              <a:rPr lang="ru-RU" dirty="0" smtClean="0"/>
              <a:t> У зараженных птиц инфекция протекает латентно до момента начала яйцекладки. В этот период выделить вирус из какого-либо патологического материала, как правило, не удается. У кур в возрасте 150... 180 дней возбудитель активизируется, начиная активно размножаться в эпителиальной ткани и выделяться во внешнюю среду.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Патологоанатомические признаки 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Патологоанатомические изменения характеризуются отеком и инфильтрацией тканей матки и яйцевода, незначительным катаральным энтеритом. В некоторых случаях при вскрытии трупов изменения отсутствуют. При гистологическом исследовании установлены дегенерация </a:t>
            </a:r>
            <a:r>
              <a:rPr lang="ru-RU" dirty="0" err="1" smtClean="0"/>
              <a:t>кальцифицирующих</a:t>
            </a:r>
            <a:r>
              <a:rPr lang="ru-RU" dirty="0" smtClean="0"/>
              <a:t> желез и их </a:t>
            </a:r>
            <a:r>
              <a:rPr lang="ru-RU" dirty="0" err="1" smtClean="0"/>
              <a:t>мононуклеарная</a:t>
            </a:r>
            <a:r>
              <a:rPr lang="ru-RU" dirty="0" smtClean="0"/>
              <a:t> инфильтрация, лимфоидная гиперплазия различной степени в печени, селезенке и других органах, а также атрофия маточных желез, инфильтрация </a:t>
            </a:r>
            <a:r>
              <a:rPr lang="ru-RU" dirty="0" err="1" smtClean="0"/>
              <a:t>гетерофилов</a:t>
            </a:r>
            <a:r>
              <a:rPr lang="ru-RU" dirty="0" smtClean="0"/>
              <a:t>, лимфоцитов и </a:t>
            </a:r>
            <a:r>
              <a:rPr lang="ru-RU" dirty="0" err="1" smtClean="0"/>
              <a:t>плазмоцитов</a:t>
            </a:r>
            <a:r>
              <a:rPr lang="ru-RU" dirty="0" smtClean="0"/>
              <a:t>, сопровождающаяся обширным отеком.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541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Аденовирусная инфекция кур</vt:lpstr>
      <vt:lpstr>Слайд 2</vt:lpstr>
      <vt:lpstr>Историческая справка.</vt:lpstr>
      <vt:lpstr>Возбудитель болезни.</vt:lpstr>
      <vt:lpstr>Слайд 5</vt:lpstr>
      <vt:lpstr>Эпизоотология  </vt:lpstr>
      <vt:lpstr>Слайд 7</vt:lpstr>
      <vt:lpstr>Патогенез  </vt:lpstr>
      <vt:lpstr>Патологоанатомические признаки </vt:lpstr>
      <vt:lpstr>Слайд 10</vt:lpstr>
      <vt:lpstr>Диагностика и дифференциальная диагностика </vt:lpstr>
      <vt:lpstr>Иммунитет</vt:lpstr>
      <vt:lpstr>Профилактика  </vt:lpstr>
      <vt:lpstr>Меры борьбы  </vt:lpstr>
      <vt:lpstr>Течение и клиническое проявление 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Аденовирусная инфекция кур</dc:title>
  <dc:creator>александр</dc:creator>
  <cp:lastModifiedBy>александр</cp:lastModifiedBy>
  <cp:revision>3</cp:revision>
  <dcterms:created xsi:type="dcterms:W3CDTF">2012-10-10T11:59:20Z</dcterms:created>
  <dcterms:modified xsi:type="dcterms:W3CDTF">2012-10-10T12:21:21Z</dcterms:modified>
</cp:coreProperties>
</file>