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handoutMasterIdLst>
    <p:handoutMasterId r:id="rId18"/>
  </p:handoutMasterIdLst>
  <p:sldIdLst>
    <p:sldId id="256" r:id="rId5"/>
    <p:sldId id="257" r:id="rId6"/>
    <p:sldId id="277" r:id="rId7"/>
    <p:sldId id="269" r:id="rId8"/>
    <p:sldId id="268" r:id="rId9"/>
    <p:sldId id="270" r:id="rId10"/>
    <p:sldId id="273" r:id="rId11"/>
    <p:sldId id="271" r:id="rId12"/>
    <p:sldId id="260" r:id="rId13"/>
    <p:sldId id="272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6ED"/>
    <a:srgbClr val="EEDE7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71C78C-B74F-490A-886A-115BD7F91101}" type="doc">
      <dgm:prSet loTypeId="urn:microsoft.com/office/officeart/2005/8/layout/vList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ACE479D1-E0D6-4513-9B67-229AB21005AD}">
      <dgm:prSet/>
      <dgm:spPr/>
      <dgm:t>
        <a:bodyPr/>
        <a:lstStyle/>
        <a:p>
          <a:pPr algn="ctr" rtl="0"/>
          <a:r>
            <a:rPr lang="ru-RU" dirty="0" smtClean="0"/>
            <a:t>Вирус </a:t>
          </a:r>
          <a:r>
            <a:rPr lang="ru-RU" dirty="0" err="1" smtClean="0"/>
            <a:t>псевдобешенства</a:t>
          </a:r>
          <a:endParaRPr lang="ru-RU" dirty="0"/>
        </a:p>
      </dgm:t>
    </dgm:pt>
    <dgm:pt modelId="{41F121B4-3D25-4152-BA5A-8ECF93A38B80}" type="parTrans" cxnId="{C5FC8A9A-FD42-4CDB-AE2E-79F4143A7754}">
      <dgm:prSet/>
      <dgm:spPr/>
      <dgm:t>
        <a:bodyPr/>
        <a:lstStyle/>
        <a:p>
          <a:pPr algn="ctr"/>
          <a:endParaRPr lang="ru-RU"/>
        </a:p>
      </dgm:t>
    </dgm:pt>
    <dgm:pt modelId="{50D290C5-AABA-49A9-B76E-118FF98CF48E}" type="sibTrans" cxnId="{C5FC8A9A-FD42-4CDB-AE2E-79F4143A7754}">
      <dgm:prSet/>
      <dgm:spPr/>
      <dgm:t>
        <a:bodyPr/>
        <a:lstStyle/>
        <a:p>
          <a:pPr algn="ctr"/>
          <a:endParaRPr lang="ru-RU"/>
        </a:p>
      </dgm:t>
    </dgm:pt>
    <dgm:pt modelId="{7B6A8A07-D885-458D-BC91-0F8A68DD1CD6}">
      <dgm:prSet/>
      <dgm:spPr/>
      <dgm:t>
        <a:bodyPr/>
        <a:lstStyle/>
        <a:p>
          <a:pPr algn="ctr" rtl="0"/>
          <a:r>
            <a:rPr lang="ru-RU" dirty="0" smtClean="0"/>
            <a:t>Отряд: 	</a:t>
          </a:r>
          <a:r>
            <a:rPr lang="en-US" dirty="0" err="1" smtClean="0"/>
            <a:t>Herpesvirales</a:t>
          </a:r>
          <a:endParaRPr lang="ru-RU" dirty="0"/>
        </a:p>
      </dgm:t>
    </dgm:pt>
    <dgm:pt modelId="{103599E6-1413-4F92-8438-D7267507FD0A}" type="parTrans" cxnId="{2443234A-E86B-4FDB-92FE-59830F7B7CB4}">
      <dgm:prSet/>
      <dgm:spPr/>
      <dgm:t>
        <a:bodyPr/>
        <a:lstStyle/>
        <a:p>
          <a:pPr algn="ctr"/>
          <a:endParaRPr lang="ru-RU"/>
        </a:p>
      </dgm:t>
    </dgm:pt>
    <dgm:pt modelId="{B0E429E1-98AA-43BF-87F9-4A7C3BAF82F4}" type="sibTrans" cxnId="{2443234A-E86B-4FDB-92FE-59830F7B7CB4}">
      <dgm:prSet/>
      <dgm:spPr/>
      <dgm:t>
        <a:bodyPr/>
        <a:lstStyle/>
        <a:p>
          <a:pPr algn="ctr"/>
          <a:endParaRPr lang="ru-RU"/>
        </a:p>
      </dgm:t>
    </dgm:pt>
    <dgm:pt modelId="{0BDAA4A9-FFAA-42F5-8092-F9C99FF7934D}">
      <dgm:prSet/>
      <dgm:spPr/>
      <dgm:t>
        <a:bodyPr/>
        <a:lstStyle/>
        <a:p>
          <a:pPr algn="ctr" rtl="0"/>
          <a:r>
            <a:rPr lang="ru-RU" dirty="0" smtClean="0"/>
            <a:t>Семейство: 	</a:t>
          </a:r>
          <a:r>
            <a:rPr lang="ru-RU" dirty="0" err="1" smtClean="0"/>
            <a:t>Герпесвирусы</a:t>
          </a:r>
          <a:endParaRPr lang="ru-RU" dirty="0"/>
        </a:p>
      </dgm:t>
    </dgm:pt>
    <dgm:pt modelId="{E328E82E-196C-48C5-8AD2-110463E95C8F}" type="parTrans" cxnId="{4ED28938-6A27-4A27-8083-6C61C71C0E36}">
      <dgm:prSet/>
      <dgm:spPr/>
      <dgm:t>
        <a:bodyPr/>
        <a:lstStyle/>
        <a:p>
          <a:pPr algn="ctr"/>
          <a:endParaRPr lang="ru-RU"/>
        </a:p>
      </dgm:t>
    </dgm:pt>
    <dgm:pt modelId="{5E48490A-101C-4C56-A623-7A377ADD9DB2}" type="sibTrans" cxnId="{4ED28938-6A27-4A27-8083-6C61C71C0E36}">
      <dgm:prSet/>
      <dgm:spPr/>
      <dgm:t>
        <a:bodyPr/>
        <a:lstStyle/>
        <a:p>
          <a:pPr algn="ctr"/>
          <a:endParaRPr lang="ru-RU"/>
        </a:p>
      </dgm:t>
    </dgm:pt>
    <dgm:pt modelId="{6934927C-675A-47DB-921C-9F914FC69C1C}">
      <dgm:prSet/>
      <dgm:spPr/>
      <dgm:t>
        <a:bodyPr/>
        <a:lstStyle/>
        <a:p>
          <a:pPr algn="ctr" rtl="0"/>
          <a:r>
            <a:rPr lang="ru-RU" dirty="0" smtClean="0"/>
            <a:t>Подсемейство: 	</a:t>
          </a:r>
          <a:r>
            <a:rPr lang="ru-RU" dirty="0" err="1" smtClean="0"/>
            <a:t>Альфагерпесвирусы</a:t>
          </a:r>
          <a:endParaRPr lang="ru-RU" dirty="0"/>
        </a:p>
      </dgm:t>
    </dgm:pt>
    <dgm:pt modelId="{1A346FF4-1B3E-401B-8780-BB13ED48DA4E}" type="parTrans" cxnId="{A47C31CE-1F9E-4BBB-9D24-D407759B2C70}">
      <dgm:prSet/>
      <dgm:spPr/>
      <dgm:t>
        <a:bodyPr/>
        <a:lstStyle/>
        <a:p>
          <a:pPr algn="ctr"/>
          <a:endParaRPr lang="ru-RU"/>
        </a:p>
      </dgm:t>
    </dgm:pt>
    <dgm:pt modelId="{50B89F37-C745-4AB5-8AA1-7DB6765F235D}" type="sibTrans" cxnId="{A47C31CE-1F9E-4BBB-9D24-D407759B2C70}">
      <dgm:prSet/>
      <dgm:spPr/>
      <dgm:t>
        <a:bodyPr/>
        <a:lstStyle/>
        <a:p>
          <a:pPr algn="ctr"/>
          <a:endParaRPr lang="ru-RU"/>
        </a:p>
      </dgm:t>
    </dgm:pt>
    <dgm:pt modelId="{76FAED12-7624-4AB5-93F0-E051BE83FB34}">
      <dgm:prSet/>
      <dgm:spPr/>
      <dgm:t>
        <a:bodyPr/>
        <a:lstStyle/>
        <a:p>
          <a:pPr algn="ctr" rtl="0"/>
          <a:r>
            <a:rPr lang="ru-RU" dirty="0" smtClean="0"/>
            <a:t>Род: 	</a:t>
          </a:r>
          <a:r>
            <a:rPr lang="en-US" dirty="0" err="1" smtClean="0"/>
            <a:t>Varicellovirus</a:t>
          </a:r>
          <a:endParaRPr lang="en-US" dirty="0"/>
        </a:p>
      </dgm:t>
    </dgm:pt>
    <dgm:pt modelId="{34AA36F9-276E-4596-A827-2203AD78050C}" type="parTrans" cxnId="{C8F8263F-9140-4A7E-AA36-E0364B27F701}">
      <dgm:prSet/>
      <dgm:spPr/>
      <dgm:t>
        <a:bodyPr/>
        <a:lstStyle/>
        <a:p>
          <a:pPr algn="ctr"/>
          <a:endParaRPr lang="ru-RU"/>
        </a:p>
      </dgm:t>
    </dgm:pt>
    <dgm:pt modelId="{2BAACBB4-D442-4397-BFCF-E217FB43A8F3}" type="sibTrans" cxnId="{C8F8263F-9140-4A7E-AA36-E0364B27F701}">
      <dgm:prSet/>
      <dgm:spPr/>
      <dgm:t>
        <a:bodyPr/>
        <a:lstStyle/>
        <a:p>
          <a:pPr algn="ctr"/>
          <a:endParaRPr lang="ru-RU"/>
        </a:p>
      </dgm:t>
    </dgm:pt>
    <dgm:pt modelId="{922DFBCF-1B11-44F5-A04A-F9FDEF169E0F}">
      <dgm:prSet/>
      <dgm:spPr/>
      <dgm:t>
        <a:bodyPr/>
        <a:lstStyle/>
        <a:p>
          <a:pPr algn="ctr" rtl="0"/>
          <a:r>
            <a:rPr lang="ru-RU" dirty="0" smtClean="0"/>
            <a:t>Вид: 	</a:t>
          </a:r>
          <a:r>
            <a:rPr lang="en-US" dirty="0" err="1" smtClean="0"/>
            <a:t>Suid</a:t>
          </a:r>
          <a:r>
            <a:rPr lang="en-US" dirty="0" smtClean="0"/>
            <a:t> </a:t>
          </a:r>
          <a:r>
            <a:rPr lang="en-US" dirty="0" err="1" smtClean="0"/>
            <a:t>herpesvirus</a:t>
          </a:r>
          <a:r>
            <a:rPr lang="en-US" dirty="0" smtClean="0"/>
            <a:t> 1</a:t>
          </a:r>
          <a:endParaRPr lang="ru-RU" dirty="0"/>
        </a:p>
      </dgm:t>
    </dgm:pt>
    <dgm:pt modelId="{10EB4E7E-721C-4A4C-A0BE-2F4D58D404B5}" type="parTrans" cxnId="{396DA844-599F-405D-8DA3-7302ACCC5D31}">
      <dgm:prSet/>
      <dgm:spPr/>
      <dgm:t>
        <a:bodyPr/>
        <a:lstStyle/>
        <a:p>
          <a:pPr algn="ctr"/>
          <a:endParaRPr lang="ru-RU"/>
        </a:p>
      </dgm:t>
    </dgm:pt>
    <dgm:pt modelId="{9BC10A87-73B5-461F-88C2-D18CB07C1B2C}" type="sibTrans" cxnId="{396DA844-599F-405D-8DA3-7302ACCC5D31}">
      <dgm:prSet/>
      <dgm:spPr/>
      <dgm:t>
        <a:bodyPr/>
        <a:lstStyle/>
        <a:p>
          <a:pPr algn="ctr"/>
          <a:endParaRPr lang="ru-RU"/>
        </a:p>
      </dgm:t>
    </dgm:pt>
    <dgm:pt modelId="{9999D376-5965-4283-BEB9-8803742BD77B}">
      <dgm:prSet/>
      <dgm:spPr/>
      <dgm:t>
        <a:bodyPr/>
        <a:lstStyle/>
        <a:p>
          <a:pPr algn="ctr" rtl="0"/>
          <a:r>
            <a:rPr lang="ru-RU" dirty="0" smtClean="0"/>
            <a:t>Международное научное название</a:t>
          </a:r>
          <a:endParaRPr lang="ru-RU" dirty="0"/>
        </a:p>
      </dgm:t>
    </dgm:pt>
    <dgm:pt modelId="{3A8A07DE-9526-495D-9043-283188415FEE}" type="parTrans" cxnId="{21DC4403-1874-49A2-AC21-49A44F4EC43E}">
      <dgm:prSet/>
      <dgm:spPr/>
      <dgm:t>
        <a:bodyPr/>
        <a:lstStyle/>
        <a:p>
          <a:pPr algn="ctr"/>
          <a:endParaRPr lang="ru-RU"/>
        </a:p>
      </dgm:t>
    </dgm:pt>
    <dgm:pt modelId="{749C02C7-24C8-4361-9AF4-50CDF3A2D522}" type="sibTrans" cxnId="{21DC4403-1874-49A2-AC21-49A44F4EC43E}">
      <dgm:prSet/>
      <dgm:spPr/>
      <dgm:t>
        <a:bodyPr/>
        <a:lstStyle/>
        <a:p>
          <a:pPr algn="ctr"/>
          <a:endParaRPr lang="ru-RU"/>
        </a:p>
      </dgm:t>
    </dgm:pt>
    <dgm:pt modelId="{9FD5B4DD-6E0A-4EEF-8E70-0E3EFB22E22E}">
      <dgm:prSet/>
      <dgm:spPr/>
      <dgm:t>
        <a:bodyPr/>
        <a:lstStyle/>
        <a:p>
          <a:pPr algn="ctr" rtl="0"/>
          <a:r>
            <a:rPr lang="en-US" dirty="0" err="1" smtClean="0"/>
            <a:t>Suid</a:t>
          </a:r>
          <a:r>
            <a:rPr lang="en-US" dirty="0" smtClean="0"/>
            <a:t> </a:t>
          </a:r>
          <a:r>
            <a:rPr lang="en-US" dirty="0" err="1" smtClean="0"/>
            <a:t>herpesvirus</a:t>
          </a:r>
          <a:r>
            <a:rPr lang="en-US" dirty="0" smtClean="0"/>
            <a:t> 1</a:t>
          </a:r>
          <a:endParaRPr lang="ru-RU" dirty="0"/>
        </a:p>
      </dgm:t>
    </dgm:pt>
    <dgm:pt modelId="{95A95D47-4B2A-42B4-A005-2B5C0C36DCC3}" type="parTrans" cxnId="{BAD11915-6E14-4833-B8F8-39E0CDC14C61}">
      <dgm:prSet/>
      <dgm:spPr/>
      <dgm:t>
        <a:bodyPr/>
        <a:lstStyle/>
        <a:p>
          <a:pPr algn="ctr"/>
          <a:endParaRPr lang="ru-RU"/>
        </a:p>
      </dgm:t>
    </dgm:pt>
    <dgm:pt modelId="{FE55FBAB-5F4F-406A-B2E0-9999E397D55A}" type="sibTrans" cxnId="{BAD11915-6E14-4833-B8F8-39E0CDC14C61}">
      <dgm:prSet/>
      <dgm:spPr/>
      <dgm:t>
        <a:bodyPr/>
        <a:lstStyle/>
        <a:p>
          <a:pPr algn="ctr"/>
          <a:endParaRPr lang="ru-RU"/>
        </a:p>
      </dgm:t>
    </dgm:pt>
    <dgm:pt modelId="{56DD2A79-2B21-497E-B351-83C93AF1FD12}" type="pres">
      <dgm:prSet presAssocID="{DF71C78C-B74F-490A-886A-115BD7F911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B941A3-7741-4A60-8638-F5BC6CC0CF01}" type="pres">
      <dgm:prSet presAssocID="{ACE479D1-E0D6-4513-9B67-229AB21005AD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7EA8C5-77B6-4769-8B5C-64FEEB5ADFC6}" type="pres">
      <dgm:prSet presAssocID="{50D290C5-AABA-49A9-B76E-118FF98CF48E}" presName="spacer" presStyleCnt="0"/>
      <dgm:spPr/>
    </dgm:pt>
    <dgm:pt modelId="{56C853C3-A5E9-4878-9C22-8B0E5C72A790}" type="pres">
      <dgm:prSet presAssocID="{7B6A8A07-D885-458D-BC91-0F8A68DD1CD6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05E498-7A4E-42E9-81C5-9102D1150AD2}" type="pres">
      <dgm:prSet presAssocID="{B0E429E1-98AA-43BF-87F9-4A7C3BAF82F4}" presName="spacer" presStyleCnt="0"/>
      <dgm:spPr/>
    </dgm:pt>
    <dgm:pt modelId="{0FEAF2B8-AA51-45BB-A8B9-865D78D229A8}" type="pres">
      <dgm:prSet presAssocID="{0BDAA4A9-FFAA-42F5-8092-F9C99FF7934D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40580-1D88-4970-87F4-7764714CB4CC}" type="pres">
      <dgm:prSet presAssocID="{5E48490A-101C-4C56-A623-7A377ADD9DB2}" presName="spacer" presStyleCnt="0"/>
      <dgm:spPr/>
    </dgm:pt>
    <dgm:pt modelId="{69D868EC-9A92-48BC-AFE2-AEE8DD8FC34C}" type="pres">
      <dgm:prSet presAssocID="{6934927C-675A-47DB-921C-9F914FC69C1C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8CC94-EE4F-4236-B61A-EFC86CDC74D0}" type="pres">
      <dgm:prSet presAssocID="{50B89F37-C745-4AB5-8AA1-7DB6765F235D}" presName="spacer" presStyleCnt="0"/>
      <dgm:spPr/>
    </dgm:pt>
    <dgm:pt modelId="{25F6085F-E443-45A0-986E-E1DC39BB732C}" type="pres">
      <dgm:prSet presAssocID="{76FAED12-7624-4AB5-93F0-E051BE83FB34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2D1046-3D3F-46C6-887C-742DE41BE5D9}" type="pres">
      <dgm:prSet presAssocID="{2BAACBB4-D442-4397-BFCF-E217FB43A8F3}" presName="spacer" presStyleCnt="0"/>
      <dgm:spPr/>
    </dgm:pt>
    <dgm:pt modelId="{5146CD61-6671-475E-966E-40D8A59FBF20}" type="pres">
      <dgm:prSet presAssocID="{922DFBCF-1B11-44F5-A04A-F9FDEF169E0F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16900-41C6-4FF1-8B4C-4D2F08405A5E}" type="pres">
      <dgm:prSet presAssocID="{9BC10A87-73B5-461F-88C2-D18CB07C1B2C}" presName="spacer" presStyleCnt="0"/>
      <dgm:spPr/>
    </dgm:pt>
    <dgm:pt modelId="{6955830D-349A-4E42-AC66-AA60E242B2BC}" type="pres">
      <dgm:prSet presAssocID="{9999D376-5965-4283-BEB9-8803742BD77B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12A380-72B9-4D2F-99DF-1921251107BD}" type="pres">
      <dgm:prSet presAssocID="{749C02C7-24C8-4361-9AF4-50CDF3A2D522}" presName="spacer" presStyleCnt="0"/>
      <dgm:spPr/>
    </dgm:pt>
    <dgm:pt modelId="{7B3E1E56-2B12-47E4-8011-130C1F00DB9C}" type="pres">
      <dgm:prSet presAssocID="{9FD5B4DD-6E0A-4EEF-8E70-0E3EFB22E22E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B1A18C-D618-43CB-89E0-9EC332D26F45}" type="presOf" srcId="{922DFBCF-1B11-44F5-A04A-F9FDEF169E0F}" destId="{5146CD61-6671-475E-966E-40D8A59FBF20}" srcOrd="0" destOrd="0" presId="urn:microsoft.com/office/officeart/2005/8/layout/vList2"/>
    <dgm:cxn modelId="{769E40FA-17FD-430F-ABA3-9A47AEF1195C}" type="presOf" srcId="{DF71C78C-B74F-490A-886A-115BD7F91101}" destId="{56DD2A79-2B21-497E-B351-83C93AF1FD12}" srcOrd="0" destOrd="0" presId="urn:microsoft.com/office/officeart/2005/8/layout/vList2"/>
    <dgm:cxn modelId="{21DC4403-1874-49A2-AC21-49A44F4EC43E}" srcId="{DF71C78C-B74F-490A-886A-115BD7F91101}" destId="{9999D376-5965-4283-BEB9-8803742BD77B}" srcOrd="6" destOrd="0" parTransId="{3A8A07DE-9526-495D-9043-283188415FEE}" sibTransId="{749C02C7-24C8-4361-9AF4-50CDF3A2D522}"/>
    <dgm:cxn modelId="{57E05410-F8BD-4240-ABE1-5D3E49DE8B6A}" type="presOf" srcId="{9FD5B4DD-6E0A-4EEF-8E70-0E3EFB22E22E}" destId="{7B3E1E56-2B12-47E4-8011-130C1F00DB9C}" srcOrd="0" destOrd="0" presId="urn:microsoft.com/office/officeart/2005/8/layout/vList2"/>
    <dgm:cxn modelId="{5D544CE2-7825-4072-BEAA-B762D3B4EB31}" type="presOf" srcId="{0BDAA4A9-FFAA-42F5-8092-F9C99FF7934D}" destId="{0FEAF2B8-AA51-45BB-A8B9-865D78D229A8}" srcOrd="0" destOrd="0" presId="urn:microsoft.com/office/officeart/2005/8/layout/vList2"/>
    <dgm:cxn modelId="{0D07CC8A-4C05-411A-9FAD-9E3462C4F774}" type="presOf" srcId="{7B6A8A07-D885-458D-BC91-0F8A68DD1CD6}" destId="{56C853C3-A5E9-4878-9C22-8B0E5C72A790}" srcOrd="0" destOrd="0" presId="urn:microsoft.com/office/officeart/2005/8/layout/vList2"/>
    <dgm:cxn modelId="{814420D9-0632-4E2E-AEC3-6C106E09984A}" type="presOf" srcId="{ACE479D1-E0D6-4513-9B67-229AB21005AD}" destId="{B7B941A3-7741-4A60-8638-F5BC6CC0CF01}" srcOrd="0" destOrd="0" presId="urn:microsoft.com/office/officeart/2005/8/layout/vList2"/>
    <dgm:cxn modelId="{4ED28938-6A27-4A27-8083-6C61C71C0E36}" srcId="{DF71C78C-B74F-490A-886A-115BD7F91101}" destId="{0BDAA4A9-FFAA-42F5-8092-F9C99FF7934D}" srcOrd="2" destOrd="0" parTransId="{E328E82E-196C-48C5-8AD2-110463E95C8F}" sibTransId="{5E48490A-101C-4C56-A623-7A377ADD9DB2}"/>
    <dgm:cxn modelId="{A47C31CE-1F9E-4BBB-9D24-D407759B2C70}" srcId="{DF71C78C-B74F-490A-886A-115BD7F91101}" destId="{6934927C-675A-47DB-921C-9F914FC69C1C}" srcOrd="3" destOrd="0" parTransId="{1A346FF4-1B3E-401B-8780-BB13ED48DA4E}" sibTransId="{50B89F37-C745-4AB5-8AA1-7DB6765F235D}"/>
    <dgm:cxn modelId="{133C16DC-D579-48C0-91C8-945945785B6E}" type="presOf" srcId="{9999D376-5965-4283-BEB9-8803742BD77B}" destId="{6955830D-349A-4E42-AC66-AA60E242B2BC}" srcOrd="0" destOrd="0" presId="urn:microsoft.com/office/officeart/2005/8/layout/vList2"/>
    <dgm:cxn modelId="{AB210B19-8241-47EE-A5A7-65C7230715AB}" type="presOf" srcId="{6934927C-675A-47DB-921C-9F914FC69C1C}" destId="{69D868EC-9A92-48BC-AFE2-AEE8DD8FC34C}" srcOrd="0" destOrd="0" presId="urn:microsoft.com/office/officeart/2005/8/layout/vList2"/>
    <dgm:cxn modelId="{396DA844-599F-405D-8DA3-7302ACCC5D31}" srcId="{DF71C78C-B74F-490A-886A-115BD7F91101}" destId="{922DFBCF-1B11-44F5-A04A-F9FDEF169E0F}" srcOrd="5" destOrd="0" parTransId="{10EB4E7E-721C-4A4C-A0BE-2F4D58D404B5}" sibTransId="{9BC10A87-73B5-461F-88C2-D18CB07C1B2C}"/>
    <dgm:cxn modelId="{C8F8263F-9140-4A7E-AA36-E0364B27F701}" srcId="{DF71C78C-B74F-490A-886A-115BD7F91101}" destId="{76FAED12-7624-4AB5-93F0-E051BE83FB34}" srcOrd="4" destOrd="0" parTransId="{34AA36F9-276E-4596-A827-2203AD78050C}" sibTransId="{2BAACBB4-D442-4397-BFCF-E217FB43A8F3}"/>
    <dgm:cxn modelId="{2443234A-E86B-4FDB-92FE-59830F7B7CB4}" srcId="{DF71C78C-B74F-490A-886A-115BD7F91101}" destId="{7B6A8A07-D885-458D-BC91-0F8A68DD1CD6}" srcOrd="1" destOrd="0" parTransId="{103599E6-1413-4F92-8438-D7267507FD0A}" sibTransId="{B0E429E1-98AA-43BF-87F9-4A7C3BAF82F4}"/>
    <dgm:cxn modelId="{00960E6A-7474-4CE1-B8B2-8AA61BA92A9D}" type="presOf" srcId="{76FAED12-7624-4AB5-93F0-E051BE83FB34}" destId="{25F6085F-E443-45A0-986E-E1DC39BB732C}" srcOrd="0" destOrd="0" presId="urn:microsoft.com/office/officeart/2005/8/layout/vList2"/>
    <dgm:cxn modelId="{C5FC8A9A-FD42-4CDB-AE2E-79F4143A7754}" srcId="{DF71C78C-B74F-490A-886A-115BD7F91101}" destId="{ACE479D1-E0D6-4513-9B67-229AB21005AD}" srcOrd="0" destOrd="0" parTransId="{41F121B4-3D25-4152-BA5A-8ECF93A38B80}" sibTransId="{50D290C5-AABA-49A9-B76E-118FF98CF48E}"/>
    <dgm:cxn modelId="{BAD11915-6E14-4833-B8F8-39E0CDC14C61}" srcId="{DF71C78C-B74F-490A-886A-115BD7F91101}" destId="{9FD5B4DD-6E0A-4EEF-8E70-0E3EFB22E22E}" srcOrd="7" destOrd="0" parTransId="{95A95D47-4B2A-42B4-A005-2B5C0C36DCC3}" sibTransId="{FE55FBAB-5F4F-406A-B2E0-9999E397D55A}"/>
    <dgm:cxn modelId="{6D36ECCB-7ACB-4953-8EF2-B2235B037793}" type="presParOf" srcId="{56DD2A79-2B21-497E-B351-83C93AF1FD12}" destId="{B7B941A3-7741-4A60-8638-F5BC6CC0CF01}" srcOrd="0" destOrd="0" presId="urn:microsoft.com/office/officeart/2005/8/layout/vList2"/>
    <dgm:cxn modelId="{7C83B6F6-ED59-4B49-852A-C788624EC71D}" type="presParOf" srcId="{56DD2A79-2B21-497E-B351-83C93AF1FD12}" destId="{DB7EA8C5-77B6-4769-8B5C-64FEEB5ADFC6}" srcOrd="1" destOrd="0" presId="urn:microsoft.com/office/officeart/2005/8/layout/vList2"/>
    <dgm:cxn modelId="{174C15D3-A242-46C9-BECB-B6E5A898514F}" type="presParOf" srcId="{56DD2A79-2B21-497E-B351-83C93AF1FD12}" destId="{56C853C3-A5E9-4878-9C22-8B0E5C72A790}" srcOrd="2" destOrd="0" presId="urn:microsoft.com/office/officeart/2005/8/layout/vList2"/>
    <dgm:cxn modelId="{6B3208C2-EFEE-4C5A-8AC4-C1DC15E37C69}" type="presParOf" srcId="{56DD2A79-2B21-497E-B351-83C93AF1FD12}" destId="{F305E498-7A4E-42E9-81C5-9102D1150AD2}" srcOrd="3" destOrd="0" presId="urn:microsoft.com/office/officeart/2005/8/layout/vList2"/>
    <dgm:cxn modelId="{D45995D3-232E-4D95-8079-7FAABF9C9AF0}" type="presParOf" srcId="{56DD2A79-2B21-497E-B351-83C93AF1FD12}" destId="{0FEAF2B8-AA51-45BB-A8B9-865D78D229A8}" srcOrd="4" destOrd="0" presId="urn:microsoft.com/office/officeart/2005/8/layout/vList2"/>
    <dgm:cxn modelId="{A3323D7C-9214-47D1-A1ED-21F810354EC2}" type="presParOf" srcId="{56DD2A79-2B21-497E-B351-83C93AF1FD12}" destId="{7A740580-1D88-4970-87F4-7764714CB4CC}" srcOrd="5" destOrd="0" presId="urn:microsoft.com/office/officeart/2005/8/layout/vList2"/>
    <dgm:cxn modelId="{0A58F644-ED68-40EC-AD9E-3EEFAC468524}" type="presParOf" srcId="{56DD2A79-2B21-497E-B351-83C93AF1FD12}" destId="{69D868EC-9A92-48BC-AFE2-AEE8DD8FC34C}" srcOrd="6" destOrd="0" presId="urn:microsoft.com/office/officeart/2005/8/layout/vList2"/>
    <dgm:cxn modelId="{0E8C2C9B-E59B-4777-BD5C-1E9F54ABEED7}" type="presParOf" srcId="{56DD2A79-2B21-497E-B351-83C93AF1FD12}" destId="{77E8CC94-EE4F-4236-B61A-EFC86CDC74D0}" srcOrd="7" destOrd="0" presId="urn:microsoft.com/office/officeart/2005/8/layout/vList2"/>
    <dgm:cxn modelId="{D5AD5296-BB89-49C9-AD3E-2A76905A86AF}" type="presParOf" srcId="{56DD2A79-2B21-497E-B351-83C93AF1FD12}" destId="{25F6085F-E443-45A0-986E-E1DC39BB732C}" srcOrd="8" destOrd="0" presId="urn:microsoft.com/office/officeart/2005/8/layout/vList2"/>
    <dgm:cxn modelId="{098A1C32-FB51-4FC4-AC1B-9980FB98962D}" type="presParOf" srcId="{56DD2A79-2B21-497E-B351-83C93AF1FD12}" destId="{F42D1046-3D3F-46C6-887C-742DE41BE5D9}" srcOrd="9" destOrd="0" presId="urn:microsoft.com/office/officeart/2005/8/layout/vList2"/>
    <dgm:cxn modelId="{3DFA7D1D-CBB7-4D9F-A7E7-63C42AF7EA6F}" type="presParOf" srcId="{56DD2A79-2B21-497E-B351-83C93AF1FD12}" destId="{5146CD61-6671-475E-966E-40D8A59FBF20}" srcOrd="10" destOrd="0" presId="urn:microsoft.com/office/officeart/2005/8/layout/vList2"/>
    <dgm:cxn modelId="{2C613886-E43D-400E-9244-889A03804271}" type="presParOf" srcId="{56DD2A79-2B21-497E-B351-83C93AF1FD12}" destId="{0CE16900-41C6-4FF1-8B4C-4D2F08405A5E}" srcOrd="11" destOrd="0" presId="urn:microsoft.com/office/officeart/2005/8/layout/vList2"/>
    <dgm:cxn modelId="{B27B5681-1E45-47E5-92E5-AEE642045829}" type="presParOf" srcId="{56DD2A79-2B21-497E-B351-83C93AF1FD12}" destId="{6955830D-349A-4E42-AC66-AA60E242B2BC}" srcOrd="12" destOrd="0" presId="urn:microsoft.com/office/officeart/2005/8/layout/vList2"/>
    <dgm:cxn modelId="{4EFB9260-A05E-439D-BE8D-90F832DE48C4}" type="presParOf" srcId="{56DD2A79-2B21-497E-B351-83C93AF1FD12}" destId="{0612A380-72B9-4D2F-99DF-1921251107BD}" srcOrd="13" destOrd="0" presId="urn:microsoft.com/office/officeart/2005/8/layout/vList2"/>
    <dgm:cxn modelId="{8B63C53B-34BD-4CD1-A507-420B43D91785}" type="presParOf" srcId="{56DD2A79-2B21-497E-B351-83C93AF1FD12}" destId="{7B3E1E56-2B12-47E4-8011-130C1F00DB9C}" srcOrd="14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9B0D8E2-1C50-4BD7-A3F6-07881A784E3F}" type="datetimeFigureOut">
              <a:rPr lang="ru-RU"/>
              <a:pPr/>
              <a:t>12.11.2013</a:t>
            </a:fld>
            <a:endParaRPr lang="ru-RU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66009ED-574D-40C3-ADCB-9259140A2D6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80017-97AA-45B3-9D49-826F4B7DE1E3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7416D-3A3A-4AAE-BA2B-F72365A40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2D315-224D-483B-B5F4-9094B7682A58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31433-E1CA-4233-AE0B-8415F44A0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C1715-8C21-4448-AC6D-8E27B069D88F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80467-E75F-409E-83FE-A43FE24E73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8D65D6C7-98A8-4B9C-9360-0AA3AB38D9D5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7F772098-3DA8-412D-903A-5C09FE355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AA48B1-68C1-4E25-9549-DDBE1B2B5C97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C5EFD5-91F1-448F-A3C9-F3FD278534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9125CB57-094A-45BD-BF3E-1D725945FB68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2A789E96-AB61-464A-9144-CF60E2F32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7D8803E-ADBC-4A77-BDA9-424D539B5C41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1F7D04-B786-4BA2-A5FC-1E5E397CF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9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EDF8D3-3E3F-4014-AD4E-8B89880B9C53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C0D3D9-1F89-4F3C-9021-8364BCF0B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353353-311C-4E06-985B-AC9D2223E9AD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D070FE-407C-443A-9F9F-1CD6A2120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92BDB-837D-4149-8078-788CEF13FA1B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CDB62-FA91-48D0-873B-4506D34AEE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5BFDB183-1483-43C2-BA27-0D3CA16997F5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A46F3EEA-6BBE-4E70-BF86-52D44DD96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BF45B-8C93-4A7C-9496-1E4A34E0AC7E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E4DB6-049B-4CE3-95B6-C6F503AF5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C56C0D53-26EA-479E-AAE0-13B50958BFF6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8470CF2D-376D-4FF4-8348-B155BBC2B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E0B24-CBBE-4BEF-8F76-AF1BA66B530F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18075-1644-4FFE-BAC0-97E7EB4DB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8A081-C6C9-4E1F-A253-20E5B5985CCB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5369E-DCEE-4167-B889-C083CC8B8E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69980A3-FBBA-41DF-8ACF-D1B99BE71BD3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1755387-20CF-40D9-9834-26BF37EC7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E9E1E-8091-4233-8CAA-3D6B5AB77AF2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F46FE-F611-408D-8A71-1A0FE8F20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2DD81B8-1871-4FA7-BBB7-FE56D01D0130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8E8D98-A0FA-493F-B396-E63E3DA48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0BB-A959-4728-A6F7-C98C4771246E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5CD0F-3A4F-4740-9114-E154E15FC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889ED-1156-4F0E-AB88-D7A7D37DE742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DA63D-F1AD-42F9-B2C5-7F7A91311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56C5D-3450-4A23-B3F3-7549046114FC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502EF-B158-441D-A607-6A353081E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D3DCE-F5FF-4969-96D8-A31181797B24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BC32E-BEEF-411E-8C6F-6EB3748AC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E526C-936E-4ACF-A60F-A9B4A5DA153D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130AE-6D13-4C7F-ADF8-53003570A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9D81B-7388-4EBB-B104-33238B964912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398ED-37BE-4A9F-8E4F-E7BCEC05D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CB693E-A884-4DCE-ADA4-CFFD0FC779F8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8CC24C-16D7-430F-ABAB-59425D488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EDB2C-584F-45D8-8E10-0029AA79D0D3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B5BB8-2D87-4906-A41A-B886F59CD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AEB4A5-4C2A-46A7-9F14-E97B2C960CE0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B4BBCEC-0D2C-4379-92E6-197C73E36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42AAA-F203-43A2-8A8A-C5316D9CDBA5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A29DED5-0EE1-4E22-BDEA-B5F6F55A0F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B05C4-639E-494F-9EEF-2FAB5A3B097A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17EC-B7C9-437F-9DDF-6FD64DF66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E3B24-F15C-4A10-B923-9F556920AB52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C158E-D28D-4AB5-BC3E-03B0C45D3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E20D3-7450-47BB-8128-5C489D1D4DC9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521F1-B1D2-47BD-8C30-807FC0AFBD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FE270-2418-4EAE-AD0C-081B6B6BBD63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35AA8-0879-4BF5-AD7D-27900554B9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7E8AC-5293-4CC0-BDA1-FBE360073A96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983C7-7A33-4947-AD93-CDBB4311B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E581E-36E5-4B81-8211-2ECC8599A771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FBDAD-F967-4EE3-8AD6-E8E1332EF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BC1AC-58A1-4984-88AD-D02A4B917037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C8619-BE7F-4612-A04A-DFF509435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B9BE3-A829-4718-975F-34FDAB0BB4E1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5DAAB-70CF-46BE-A104-90167354D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948A2-19DD-4393-8C7C-15DAC05ECC52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37830-C044-46FB-A71C-2D905D71F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413AC-40CD-40FB-BB99-1F25A4532B6B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B5129-2A64-443B-A451-0022904BB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B89E2-6DD7-4BCB-A71C-563B593BCCAE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D7537-8EAF-4E2E-951B-AA2252EE6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1A43-487A-42AB-A19F-D566C8078000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51C7E-35E7-4E93-9F24-DBFDCD574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8ABA0-6003-4207-AEA0-9E82DE82EB73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6B173-6504-48DD-8B1D-987EECA35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27B98-935B-4A2B-A689-0AA0A2E1A6C7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C45DF-E971-48E9-B2A1-ACE13333D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EEC68-433F-459B-8CD2-7DCB0D30BD0A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24C5C-371F-421B-BB4E-B41688392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CC9F2-359D-47DC-8D3E-FC5A29557E2A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D1F73-D5CE-4DE1-806B-FC6550EA4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9FF0C3-F54F-4E84-82FF-5F4C16E6C4BA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EEA85E-B617-40DA-8E79-49CFA9EC8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4" r:id="rId2"/>
    <p:sldLayoutId id="2147483733" r:id="rId3"/>
    <p:sldLayoutId id="2147483732" r:id="rId4"/>
    <p:sldLayoutId id="2147483731" r:id="rId5"/>
    <p:sldLayoutId id="2147483730" r:id="rId6"/>
    <p:sldLayoutId id="2147483729" r:id="rId7"/>
    <p:sldLayoutId id="2147483728" r:id="rId8"/>
    <p:sldLayoutId id="2147483727" r:id="rId9"/>
    <p:sldLayoutId id="2147483726" r:id="rId10"/>
    <p:sldLayoutId id="2147483725" r:id="rId11"/>
  </p:sldLayoutIdLst>
  <p:transition spd="med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83A5C90-01E3-4487-9F5F-02FC0DA59D34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658A005A-E2BA-4B0E-8777-64A872F4D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32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38" r:id="rId7"/>
    <p:sldLayoutId id="2147483759" r:id="rId8"/>
    <p:sldLayoutId id="2147483760" r:id="rId9"/>
    <p:sldLayoutId id="2147483737" r:id="rId10"/>
    <p:sldLayoutId id="2147483736" r:id="rId11"/>
  </p:sldLayoutIdLst>
  <p:transition spd="med">
    <p:fade/>
  </p:transition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606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2B9100C-5E26-468C-9012-411284884284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1ADAB34-C125-4478-85B2-A351ED4F6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45" r:id="rId2"/>
    <p:sldLayoutId id="2147483762" r:id="rId3"/>
    <p:sldLayoutId id="2147483744" r:id="rId4"/>
    <p:sldLayoutId id="2147483743" r:id="rId5"/>
    <p:sldLayoutId id="2147483742" r:id="rId6"/>
    <p:sldLayoutId id="2147483741" r:id="rId7"/>
    <p:sldLayoutId id="2147483740" r:id="rId8"/>
    <p:sldLayoutId id="2147483763" r:id="rId9"/>
    <p:sldLayoutId id="2147483739" r:id="rId10"/>
    <p:sldLayoutId id="2147483764" r:id="rId11"/>
  </p:sldLayoutIdLst>
  <p:transition spd="med">
    <p:fade/>
  </p:transition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7892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7893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677F79A-E5F5-4065-A426-FBC391ACCEC0}" type="datetimeFigureOut">
              <a:rPr lang="ru-RU"/>
              <a:pPr>
                <a:defRPr/>
              </a:pPr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5EAD4912-7AC4-4A01-B9F5-0E4835D7A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52" r:id="rId2"/>
    <p:sldLayoutId id="2147483766" r:id="rId3"/>
    <p:sldLayoutId id="2147483751" r:id="rId4"/>
    <p:sldLayoutId id="2147483750" r:id="rId5"/>
    <p:sldLayoutId id="2147483749" r:id="rId6"/>
    <p:sldLayoutId id="2147483748" r:id="rId7"/>
    <p:sldLayoutId id="2147483767" r:id="rId8"/>
    <p:sldLayoutId id="2147483768" r:id="rId9"/>
    <p:sldLayoutId id="2147483747" r:id="rId10"/>
    <p:sldLayoutId id="2147483746" r:id="rId11"/>
  </p:sldLayoutIdLst>
  <p:transition spd="med">
    <p:fade/>
  </p:transition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9" y="357168"/>
            <a:ext cx="8429684" cy="6143668"/>
          </a:xfrm>
          <a:gradFill flip="none">
            <a:gsLst>
              <a:gs pos="0">
                <a:schemeClr val="accent3">
                  <a:tint val="50000"/>
                  <a:satMod val="300000"/>
                  <a:alpha val="27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3600" b="1" dirty="0" smtClean="0"/>
              <a:t>Болезнь </a:t>
            </a:r>
            <a:r>
              <a:rPr lang="ru-RU" sz="3600" b="1" dirty="0" err="1" smtClean="0"/>
              <a:t>Ауески</a:t>
            </a:r>
            <a:r>
              <a:rPr lang="ru-RU" sz="3600" b="1" dirty="0" smtClean="0"/>
              <a:t> </a:t>
            </a:r>
            <a:r>
              <a:rPr lang="ru-RU" sz="2800" dirty="0" smtClean="0"/>
              <a:t>- острое инфекционное заболевание животных, вызываемое вирусом и характеризующееся поражением центральной нервной системы, органов дыхания и сильным зудом в месте проникновения возбудителя (у свиней зуда не бывает). Болеют и люди.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endParaRPr lang="ru-RU" sz="13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28813" y="214313"/>
            <a:ext cx="4964112" cy="641985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Клинические признаки</a:t>
            </a:r>
            <a:endParaRPr lang="ru-RU" dirty="0"/>
          </a:p>
        </p:txBody>
      </p:sp>
      <p:sp>
        <p:nvSpPr>
          <p:cNvPr id="604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		Инкубационный период от 1,5 сут до 15...20 сут, зависит от метода заражения, вирулентности вируса и устойчивости животного. Болезнь Ауески характеризуется при­знаками поражения головного и спинного мозга, сильным зудом и расчесами (у всех животных, кроме свиней).</a:t>
            </a:r>
          </a:p>
          <a:p>
            <a:endParaRPr lang="ru-RU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42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25" y="0"/>
            <a:ext cx="4429125" cy="6694488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Лабораторная диагностика</a:t>
            </a:r>
          </a:p>
        </p:txBody>
      </p:sp>
      <p:sp>
        <p:nvSpPr>
          <p:cNvPr id="62466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mtClean="0"/>
              <a:t>I</a:t>
            </a:r>
            <a:r>
              <a:rPr lang="ru-RU" smtClean="0"/>
              <a:t>. Экспресс-методы: РИФ, РИГА, электронная микроскопия, обнаружение спе­цифических телец-включений. 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II</a:t>
            </a:r>
            <a:r>
              <a:rPr lang="ru-RU" smtClean="0"/>
              <a:t>. Вирусологические исследования: 1) выделение вируса на кроликах, кошке, культуре клеток; 2) иден­тификация выделенного вируса в РИФ, РДП, РН, РИГА, ИФА. 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III</a:t>
            </a:r>
            <a:r>
              <a:rPr lang="ru-RU" smtClean="0"/>
              <a:t>. Ретроспективная диагностика: РН, РИГА, "РДП, ИФА.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5" y="214290"/>
          <a:ext cx="8786875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Семейство герпес вирусов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Схема строение сферического вириона болезни </a:t>
            </a:r>
            <a:r>
              <a:rPr lang="ru-RU" dirty="0" err="1" smtClean="0"/>
              <a:t>Ауески</a:t>
            </a:r>
            <a:endParaRPr lang="ru-RU" dirty="0"/>
          </a:p>
        </p:txBody>
      </p:sp>
      <p:pic>
        <p:nvPicPr>
          <p:cNvPr id="52227" name="Содержимое 8" descr="11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808038" y="2501900"/>
            <a:ext cx="3338512" cy="3297238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14875" y="4572000"/>
            <a:ext cx="4041775" cy="2143125"/>
          </a:xfrm>
        </p:spPr>
        <p:txBody>
          <a:bodyPr rtlCol="0">
            <a:normAutofit fontScale="85000" lnSpcReduction="10000"/>
          </a:bodyPr>
          <a:lstStyle/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err="1" smtClean="0"/>
              <a:t>Капсамер</a:t>
            </a:r>
            <a:endParaRPr lang="ru-RU" dirty="0" smtClean="0"/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err="1" smtClean="0"/>
              <a:t>Пеплоед</a:t>
            </a:r>
            <a:endParaRPr lang="ru-RU" dirty="0" smtClean="0"/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Ворсинки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err="1" smtClean="0"/>
              <a:t>Капсид</a:t>
            </a:r>
            <a:endParaRPr lang="ru-RU" dirty="0" smtClean="0"/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Нуклеиновая кислота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Внутренний белок </a:t>
            </a:r>
            <a:r>
              <a:rPr lang="ru-RU" dirty="0" err="1" smtClean="0"/>
              <a:t>нуклеида</a:t>
            </a:r>
            <a:endParaRPr lang="ru-RU" dirty="0"/>
          </a:p>
        </p:txBody>
      </p:sp>
      <p:pic>
        <p:nvPicPr>
          <p:cNvPr id="52229" name="Содержимое 9" descr="112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071563"/>
            <a:ext cx="4041775" cy="3482975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57188"/>
            <a:ext cx="4286250" cy="6061075"/>
          </a:xfrm>
        </p:spPr>
      </p:pic>
      <p:pic>
        <p:nvPicPr>
          <p:cNvPr id="532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0" y="357188"/>
            <a:ext cx="4857750" cy="6186487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8229600" cy="1143000"/>
          </a:xfrm>
        </p:spPr>
        <p:txBody>
          <a:bodyPr/>
          <a:lstStyle/>
          <a:p>
            <a:r>
              <a:rPr lang="ru-RU" smtClean="0"/>
              <a:t>Возбудитель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algn="just"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	ДНК-содержащий вирус сферической формы, диаметр его частиц 180 - 200 мкм,  из семейства </a:t>
            </a:r>
            <a:r>
              <a:rPr lang="ru-RU" dirty="0" err="1" smtClean="0"/>
              <a:t>герпесвирусов</a:t>
            </a:r>
            <a:r>
              <a:rPr lang="ru-RU" dirty="0" smtClean="0"/>
              <a:t>, репродуцируемый в ядре клетки. Зрелые вирионы размером 180—190. </a:t>
            </a:r>
            <a:r>
              <a:rPr lang="ru-RU" dirty="0" err="1" smtClean="0"/>
              <a:t>Суперкапсидная</a:t>
            </a:r>
            <a:r>
              <a:rPr lang="ru-RU" dirty="0" smtClean="0"/>
              <a:t> оболочка состоит из 162 </a:t>
            </a:r>
            <a:r>
              <a:rPr lang="ru-RU" dirty="0" err="1" smtClean="0"/>
              <a:t>капсомеров</a:t>
            </a:r>
            <a:r>
              <a:rPr lang="ru-RU" dirty="0" smtClean="0"/>
              <a:t>, которые имеют кубический тип укладки и наружную липоидную оболочку. Вирус культивируют в первичных и перевиваемых клеточных культурах различного происхождения с образованием характерного ЦПД. Имеется связь между ЦПД, морфологией бляшек и вирулентностью штамма.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549275"/>
            <a:ext cx="4452937" cy="5084763"/>
          </a:xfrm>
        </p:spPr>
      </p:pic>
      <p:pic>
        <p:nvPicPr>
          <p:cNvPr id="55299" name="Содержимое 7" descr="1271692776_risunok-8.-negnojnyj-yencefalit-u-bolnyx-boleznyu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3" y="549275"/>
            <a:ext cx="4038600" cy="4398963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Источник возбудителя болезни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13"/>
          </a:xfrm>
        </p:spPr>
        <p:txBody>
          <a:bodyPr rtlCol="0">
            <a:normAutofit fontScale="70000" lnSpcReduction="20000"/>
          </a:bodyPr>
          <a:lstStyle/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больные животные, в том числе находящиеся в инкубационном периоде заболевания, а также вирусоносители. Такие животные выделяют вирус с носовой слизью , мочой, другими секретами и экскретами, но, в отличие от бешенства, в слюне его нет. Проникнув в организм через слизистую оболочку ротовой полости животного, реже — через поврежденную кожу, вирус разносится с кровью и лимфой, вызывая отеки и кровоизлияния в различных органах, </a:t>
            </a:r>
            <a:r>
              <a:rPr lang="ru-RU" dirty="0" err="1" smtClean="0"/>
              <a:t>менингоэнцефалит</a:t>
            </a:r>
            <a:r>
              <a:rPr lang="ru-RU" dirty="0" smtClean="0"/>
              <a:t> и дегенерацию нервных клеток.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42875"/>
            <a:ext cx="6929438" cy="6481763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 fontScale="40000" lnSpcReduction="20000"/>
          </a:bodyPr>
          <a:lstStyle/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	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300" kern="0" dirty="0" smtClean="0">
                <a:cs typeface="Times New Roman" pitchFamily="18" charset="0"/>
              </a:rPr>
              <a:t>		</a:t>
            </a:r>
            <a:r>
              <a:rPr lang="ru-RU" sz="4800" kern="0" dirty="0" smtClean="0">
                <a:cs typeface="Times New Roman" pitchFamily="18" charset="0"/>
              </a:rPr>
              <a:t>Вирус обладает выраженной устойчивостью. Прямые солнечные лучи в весеннее и летнее время убивают возбудителя через 5 - 6 ч, рассеянные - через 15 - 20 ч. При температуре 100 `С вирус погибает через полминуты, 80 `С - через 3 мин, 70 `С - через 10 - 15, 60 `С - через 3 мин, 50 `С - через 1 ч. В сене, овсе, отрубях вирус сохраняется зимой до 1 месяца, а весной, летом и осенью - 10 - 20 дней; в гниющих трупах 10 - 20 дней. Низкие температуры консервируют вирус; в замороженных органах при температуре от - 8 до - 25 `С он сохраняется до 110 дней. В глицерине или высушенном состоянии возбудитель сохраняется несколько месяцев. При биотермическом обеззараживании навоза вирус разрушается через 15 - 20 дней, 1%-ный раствор сулемы убивает его немедленно, 5%-ный раствор карболовой кислоты - через 2 мин, 0,5%-ная соляная и серная кислоты, а также едкие щелочи - через 3, 3%-ный лизол - через 10, 2%-ный раствор формалина - через 20, 10 - 15%-ная взвесь хлорной и свежегашеной извести - через 5 - 1 0 мин.</a:t>
            </a:r>
            <a:endParaRPr lang="ru-RU" sz="4800" kern="0" dirty="0"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164</TotalTime>
  <Words>385</Words>
  <PresentationFormat>Экран (4:3)</PresentationFormat>
  <Paragraphs>19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20</vt:i4>
      </vt:variant>
      <vt:variant>
        <vt:lpstr>Заголовки слайдов</vt:lpstr>
      </vt:variant>
      <vt:variant>
        <vt:i4>13</vt:i4>
      </vt:variant>
    </vt:vector>
  </HeadingPairs>
  <TitlesOfParts>
    <vt:vector size="42" baseType="lpstr">
      <vt:lpstr>Calibri</vt:lpstr>
      <vt:lpstr>Arial</vt:lpstr>
      <vt:lpstr>Cambria</vt:lpstr>
      <vt:lpstr>Wingdings 2</vt:lpstr>
      <vt:lpstr>Trebuchet MS</vt:lpstr>
      <vt:lpstr>Wingdings</vt:lpstr>
      <vt:lpstr>Rockwell</vt:lpstr>
      <vt:lpstr>Perpetua</vt:lpstr>
      <vt:lpstr>Times New Roman</vt:lpstr>
      <vt:lpstr>Тема Office</vt:lpstr>
      <vt:lpstr>Литейная</vt:lpstr>
      <vt:lpstr>Изящная</vt:lpstr>
      <vt:lpstr>Справедливость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Изящная</vt:lpstr>
      <vt:lpstr>Изящная</vt:lpstr>
      <vt:lpstr>Изящная</vt:lpstr>
      <vt:lpstr>Изящная</vt:lpstr>
      <vt:lpstr>Справедливость</vt:lpstr>
      <vt:lpstr>Справедливость</vt:lpstr>
      <vt:lpstr>Справедливость</vt:lpstr>
      <vt:lpstr>Справедливость</vt:lpstr>
      <vt:lpstr>Слайд 1</vt:lpstr>
      <vt:lpstr>Слайд 2</vt:lpstr>
      <vt:lpstr>Семейство герпес вирусов</vt:lpstr>
      <vt:lpstr>Слайд 4</vt:lpstr>
      <vt:lpstr>Возбудитель</vt:lpstr>
      <vt:lpstr>Слайд 6</vt:lpstr>
      <vt:lpstr>Источник возбудителя болезни</vt:lpstr>
      <vt:lpstr>Слайд 8</vt:lpstr>
      <vt:lpstr>Слайд 9</vt:lpstr>
      <vt:lpstr>Слайд 10</vt:lpstr>
      <vt:lpstr>Слайд 11</vt:lpstr>
      <vt:lpstr>Слайд 12</vt:lpstr>
      <vt:lpstr>Лабораторная диагностика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Вирус псевдобешенства (лат. Pseudorabies virus) — ДНК-содержащий вирус рода Varicellovirus семейства Herpesviridae, который является возбудителем псевдобешенства или болезни Ауески.  Вирус относится к пантропным, однако у него выражена склонность к нейротропизму и пневмотропизму. Культивируют его на тканях куриных эмбрионов или на культурах куриных фибробластов, клеток почек крольчат, свиней. В клетках больных животных образует специфические тельца-включения. Полученные от животных разных видов и из разных стран вирусы по своим биологическим и антигенным свойствам не отличаются друг от друга. Вирус достаточно устойчив во внешней среде и сохраняется в среднем до 60 дней, чему способствуют низкая температура и высокая влажность. К химическим веществам неустойчив.</dc:title>
  <cp:lastModifiedBy>Пользователь</cp:lastModifiedBy>
  <cp:revision>18</cp:revision>
  <dcterms:modified xsi:type="dcterms:W3CDTF">2013-11-12T10:28:47Z</dcterms:modified>
</cp:coreProperties>
</file>