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485" autoAdjust="0"/>
    <p:restoredTop sz="94660"/>
  </p:normalViewPr>
  <p:slideViewPr>
    <p:cSldViewPr>
      <p:cViewPr varScale="1">
        <p:scale>
          <a:sx n="68" d="100"/>
          <a:sy n="68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214686"/>
            <a:ext cx="8215370" cy="2400304"/>
          </a:xfrm>
        </p:spPr>
        <p:txBody>
          <a:bodyPr>
            <a:noAutofit/>
          </a:bodyPr>
          <a:lstStyle/>
          <a:p>
            <a:pPr algn="just"/>
            <a:r>
              <a:rPr lang="ru-RU" sz="80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Злокачественный </a:t>
            </a:r>
            <a:br>
              <a:rPr lang="ru-RU" sz="80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отёк</a:t>
            </a:r>
            <a:br>
              <a:rPr lang="ru-RU" sz="80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000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yuas2009.narod.ru/images_2/photo2_13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2"/>
            <a:ext cx="7656231" cy="5719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000372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70C0"/>
                </a:solidFill>
              </a:rPr>
              <a:t>Восприимчивость и пути заражения</a:t>
            </a:r>
            <a:endParaRPr lang="ru-RU" sz="8000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2643206" cy="2571768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Особенно восприимчивы лошади. Крупный рогатый скот и свиньи, кошки и собаки мало восприимчивы. Овцы и козы очень восприимчивы, и болезнь протекает у них бурно, особенно в период весенних окотов.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14282" y="2828784"/>
            <a:ext cx="2605118" cy="2957669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Заражение происходит через раны, а также при кастрации и после родов. Наиболее частые случаи заболевания приходятся на теплое время года. Возникают они спорадически.</a:t>
            </a:r>
            <a:endParaRPr lang="ru-RU" sz="1800" dirty="0"/>
          </a:p>
        </p:txBody>
      </p:sp>
      <p:pic>
        <p:nvPicPr>
          <p:cNvPr id="24578" name="Picture 2" descr="http://yuas2009.narod.ru/images_2/photo2_0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6107" r="610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357562"/>
            <a:ext cx="7772400" cy="1362456"/>
          </a:xfrm>
        </p:spPr>
        <p:txBody>
          <a:bodyPr/>
          <a:lstStyle/>
          <a:p>
            <a:pPr algn="ctr"/>
            <a:r>
              <a:rPr lang="ru-RU" sz="9600" dirty="0" smtClean="0">
                <a:ln w="635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Симптомы и течение</a:t>
            </a:r>
            <a:endParaRPr lang="ru-RU" sz="9600" dirty="0">
              <a:ln w="635">
                <a:solidFill>
                  <a:schemeClr val="bg2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429684" cy="5857892"/>
          </a:xfrm>
        </p:spPr>
        <p:txBody>
          <a:bodyPr>
            <a:noAutofit/>
          </a:bodyPr>
          <a:lstStyle/>
          <a:p>
            <a:r>
              <a:rPr lang="ru-RU" sz="2400" dirty="0" smtClean="0"/>
              <a:t>Инкубационный период у лошадей и овец очень короткий — от 12 до 24 час.; у крупного рогатого скота и свиней более продолжительный — от 1 до 5 дней. У лошадей и овец болезнь протекает очень бурно и всегда сопровождается образованием </a:t>
            </a:r>
            <a:r>
              <a:rPr lang="ru-RU" sz="2400" dirty="0" err="1" smtClean="0"/>
              <a:t>крепитирующих</a:t>
            </a:r>
            <a:r>
              <a:rPr lang="ru-RU" sz="2400" dirty="0" smtClean="0"/>
              <a:t> опухолей (острых воспалительных отеков) на месте ранения, причем такие опухоли особенно быстро развиваются на местах с обильным развитием подкожной клетчатки (круп, бедра, шея, плечи); вначале они плотные, болезненные, горячие, а затем через несколько часов </a:t>
            </a:r>
            <a:r>
              <a:rPr lang="ru-RU" sz="2400" dirty="0" err="1" smtClean="0"/>
              <a:t>крепитирующие</a:t>
            </a:r>
            <a:r>
              <a:rPr lang="ru-RU" sz="2400" dirty="0" smtClean="0"/>
              <a:t>, холодные и безболезненные. Из раны вытекает </a:t>
            </a:r>
            <a:r>
              <a:rPr lang="ru-RU" sz="2400" dirty="0" err="1" smtClean="0"/>
              <a:t>красноватобурая</a:t>
            </a:r>
            <a:r>
              <a:rPr lang="ru-RU" sz="2400" dirty="0" smtClean="0"/>
              <a:t> пенистая жидкость зловонного запаха. Температура тела почти всегда повышена. Общее состояние угнетенное, дыхание учащено, пульс едва прощупывается. Течение болезни очень быстрое и почти всегда заканчивается смертью через 24 — 72 часа.</a:t>
            </a:r>
            <a:endParaRPr lang="ru-RU" sz="24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allvet.ru/upload/iblock/fbc/fbce4855a42549887c8a01e539a2d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736"/>
            <a:ext cx="7194108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00108"/>
            <a:ext cx="8572560" cy="5572164"/>
          </a:xfrm>
        </p:spPr>
        <p:txBody>
          <a:bodyPr>
            <a:noAutofit/>
          </a:bodyPr>
          <a:lstStyle/>
          <a:p>
            <a:r>
              <a:rPr lang="ru-RU" sz="3200" dirty="0" smtClean="0"/>
              <a:t>У крупного рогатого скота и овец — злокачественный отек нередко развивается при тяжелых патологических родах. Инкубационный период от 1 до 5 дней. Болезнь начинается опуханием и покраснением срамных губ, истечением из влагалища </a:t>
            </a:r>
            <a:r>
              <a:rPr lang="ru-RU" sz="3200" dirty="0" err="1" smtClean="0"/>
              <a:t>краснобурой</a:t>
            </a:r>
            <a:r>
              <a:rPr lang="ru-RU" sz="3200" dirty="0" smtClean="0"/>
              <a:t> пенистой жидкости зловонного запаха. Больные стоят с изогнутой спиной и явлениями частых потуг. Процесс быстро переходит на бедра, вымя и крестцовую область, где образуются </a:t>
            </a:r>
            <a:r>
              <a:rPr lang="ru-RU" sz="3200" dirty="0" err="1" smtClean="0"/>
              <a:t>крепитирующие</a:t>
            </a:r>
            <a:r>
              <a:rPr lang="ru-RU" sz="3200" dirty="0" smtClean="0"/>
              <a:t> опухоли. Болезнь кончается смертью через 48—72 часа.</a:t>
            </a:r>
            <a:endParaRPr lang="ru-RU" sz="32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zooclub.ru/attach/10000/104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857232"/>
            <a:ext cx="7429552" cy="557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500702"/>
            <a:ext cx="8305800" cy="1143000"/>
          </a:xfrm>
        </p:spPr>
        <p:txBody>
          <a:bodyPr>
            <a:noAutofit/>
          </a:bodyPr>
          <a:lstStyle/>
          <a:p>
            <a:r>
              <a:rPr lang="ru-RU" sz="4400" dirty="0" smtClean="0"/>
              <a:t>У свиней — злокачественный отек протекает в виде геморрагически-серозного воспаления отдельных мышц, как при </a:t>
            </a:r>
            <a:r>
              <a:rPr lang="ru-RU" sz="4400" dirty="0" err="1" smtClean="0"/>
              <a:t>эмкаре</a:t>
            </a:r>
            <a:r>
              <a:rPr lang="ru-RU" sz="4400" dirty="0" smtClean="0"/>
              <a:t>, или в виде </a:t>
            </a:r>
            <a:r>
              <a:rPr lang="ru-RU" sz="4400" dirty="0" err="1" smtClean="0"/>
              <a:t>брадзотоподобного</a:t>
            </a:r>
            <a:r>
              <a:rPr lang="ru-RU" sz="4400" dirty="0" smtClean="0"/>
              <a:t> поражения желудка, которое иногда осложняет чуму свиней. Течение очень быстрое и заканчивается смертью.</a:t>
            </a:r>
            <a:endParaRPr lang="ru-RU" sz="44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00306"/>
            <a:ext cx="7772400" cy="1362456"/>
          </a:xfrm>
        </p:spPr>
        <p:txBody>
          <a:bodyPr/>
          <a:lstStyle/>
          <a:p>
            <a:r>
              <a:rPr lang="ru-RU" sz="8000" cap="all" dirty="0" smtClean="0"/>
              <a:t>ПРОФИЛАКТИКА</a:t>
            </a:r>
            <a:endParaRPr lang="ru-RU" sz="80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357694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0070C0"/>
                </a:solidFill>
              </a:rPr>
              <a:t>Злокачественный отёк </a:t>
            </a:r>
            <a:r>
              <a:rPr lang="ru-RU" dirty="0" smtClean="0"/>
              <a:t>- острая, неконтагиозная инфекционная болезнь всех видов животных, характеризующаяся быстрым появлением газовых отёков, распадом тканей и сепсисом. 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571612"/>
            <a:ext cx="7659842" cy="450059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Необходимо соблюдение правил асептики  и антисептики при обработке ран, рук, инструментов. Для  овец можно провести профилактику поливалентным анатоксином.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000240"/>
            <a:ext cx="8448676" cy="2286016"/>
          </a:xfrm>
        </p:spPr>
        <p:txBody>
          <a:bodyPr>
            <a:noAutofit/>
          </a:bodyPr>
          <a:lstStyle/>
          <a:p>
            <a:pPr algn="ctr"/>
            <a:r>
              <a:rPr lang="ru-RU" sz="11500" b="1" cap="all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2060"/>
                </a:solidFill>
              </a:rPr>
              <a:t>ЛЕЧЕНИЕ</a:t>
            </a:r>
            <a:endParaRPr lang="ru-RU" sz="115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42844" y="285728"/>
            <a:ext cx="2928958" cy="5857916"/>
          </a:xfrm>
        </p:spPr>
        <p:txBody>
          <a:bodyPr>
            <a:noAutofit/>
          </a:bodyPr>
          <a:lstStyle/>
          <a:p>
            <a:r>
              <a:rPr lang="ru-RU" sz="1600" dirty="0" smtClean="0"/>
              <a:t>При начальной стадии заболевания делают разрезы кожи и обрабатывают рану хирургически, используя антибактериальную терапию (антибиотики).При наличии анаэробной инфекции нужно провести комплексную терапию, учитывая все сопутствующие факторы (биологические особенности микробов, патогенез и форма проявления заболевания). Лечение включает в себя хирургические и специфические мероприятия, а также  </a:t>
            </a:r>
            <a:r>
              <a:rPr lang="ru-RU" sz="1600" dirty="0" err="1" smtClean="0"/>
              <a:t>осмо-оксигено</a:t>
            </a:r>
            <a:r>
              <a:rPr lang="ru-RU" sz="1600" dirty="0" smtClean="0"/>
              <a:t>- и патогенетическую терапию. Главное - провести все необходимые лечебные меры как можно раньше, если замечен риск заражения. При своевременном лечении создаются неблагоприятные условия для микробов и вырабатывается иммунитет.</a:t>
            </a:r>
            <a:endParaRPr lang="ru-RU" sz="1600" dirty="0"/>
          </a:p>
        </p:txBody>
      </p:sp>
      <p:pic>
        <p:nvPicPr>
          <p:cNvPr id="29698" name="Picture 2" descr="http://www.ru.all.biz/img/ru/catalog/1551601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942" r="594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04088"/>
            <a:ext cx="8477280" cy="586818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Хирургическое лечение</a:t>
            </a:r>
            <a:r>
              <a:rPr lang="ru-RU" sz="3200" dirty="0" smtClean="0"/>
              <a:t> при борьбе с болезнью чаще всего становится ведущим. Особенно в случаях глубокого поражения мышечной ткани с загрязнением. Животное с признаками отека необходимо изолировать и проводить терапию в отдельном помещении, чтобы избежать заражения других животных. Инструментарий для терапии (резиновую обувь и перчатки, хирургическое белье, инструменты) необходимо стерилизовать, а помещение и оборудование- дезинфицировать. Инфицированный перевязочный материал и веревки нужно сжечь.</a:t>
            </a:r>
            <a:endParaRPr lang="ru-RU" sz="32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329642" cy="5395930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Перед операцией нужно ввести животному новокаин по периферии зоны </a:t>
            </a:r>
            <a:r>
              <a:rPr lang="ru-RU" sz="2000" dirty="0" err="1" smtClean="0"/>
              <a:t>повреждения.Далее</a:t>
            </a:r>
            <a:r>
              <a:rPr lang="ru-RU" sz="2000" dirty="0" smtClean="0"/>
              <a:t> отек вскрывают разрезом, удаляют мертвые ткани и ниши, после чего применяют 40 °С гипертонические растворы перекиси водорода, калия перманганатом либо </a:t>
            </a:r>
            <a:r>
              <a:rPr lang="ru-RU" sz="2000" dirty="0" err="1" smtClean="0"/>
              <a:t>хлорамина.Зашитые</a:t>
            </a:r>
            <a:r>
              <a:rPr lang="ru-RU" sz="2000" dirty="0" smtClean="0"/>
              <a:t> раны с признаками наличия анаэробной инфекции (крепитация, выделение газа и другие) нужно немедленно вскрыть, сделать </a:t>
            </a:r>
            <a:r>
              <a:rPr lang="ru-RU" sz="2000" dirty="0" err="1" smtClean="0"/>
              <a:t>контрапертуры</a:t>
            </a:r>
            <a:r>
              <a:rPr lang="ru-RU" sz="2000" dirty="0" smtClean="0"/>
              <a:t>, иссечь мертвые ткани до появления кровотечения. До, во время и после операции нужно длительно (на протяжении 20 мин.) </a:t>
            </a:r>
            <a:r>
              <a:rPr lang="ru-RU" sz="2000" dirty="0" err="1" smtClean="0"/>
              <a:t>орошають</a:t>
            </a:r>
            <a:r>
              <a:rPr lang="ru-RU" sz="2000" dirty="0" smtClean="0"/>
              <a:t> рану растворами перекиси водорода, калия перманганатом либо хлорамина. В них можно добавить от 2 до 10 % скипидара. После этого промытые раны дренируют с 20% раствором натрия хлорида либо припудрить их пудрами с антибиотиками (</a:t>
            </a:r>
            <a:r>
              <a:rPr lang="ru-RU" sz="2000" b="1" dirty="0" err="1" smtClean="0"/>
              <a:t>Penicillini</a:t>
            </a:r>
            <a:r>
              <a:rPr lang="ru-RU" sz="2000" dirty="0" smtClean="0"/>
              <a:t> 500 000 (1 000 000) ЕД наружный, для депонирования ран, </a:t>
            </a:r>
            <a:r>
              <a:rPr lang="ru-RU" sz="2000" b="1" dirty="0" err="1" smtClean="0"/>
              <a:t>Acidi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borici</a:t>
            </a:r>
            <a:r>
              <a:rPr lang="ru-RU" sz="2000" dirty="0" smtClean="0"/>
              <a:t> 6,0;</a:t>
            </a:r>
            <a:r>
              <a:rPr lang="ru-RU" sz="2000" b="1" dirty="0" smtClean="0"/>
              <a:t> </a:t>
            </a:r>
            <a:r>
              <a:rPr lang="ru-RU" sz="2000" b="1" dirty="0" err="1" smtClean="0"/>
              <a:t>Iodoformii</a:t>
            </a:r>
            <a:r>
              <a:rPr lang="ru-RU" sz="2000" dirty="0" smtClean="0"/>
              <a:t> 2,0 и </a:t>
            </a:r>
            <a:r>
              <a:rPr lang="ru-RU" sz="2000" dirty="0" err="1" smtClean="0"/>
              <a:t>другими.Иногда</a:t>
            </a:r>
            <a:r>
              <a:rPr lang="ru-RU" sz="2000" dirty="0" smtClean="0"/>
              <a:t> делают внутримышечные инъекции антибиотиков и оксигенотерапию. Через иглу кислород нагнетают в пограничные ткани и в зону очага инфекции.</a:t>
            </a:r>
            <a:endParaRPr lang="ru-RU" sz="20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28599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8000" i="1" dirty="0" smtClean="0">
                <a:solidFill>
                  <a:srgbClr val="92D050"/>
                </a:solidFill>
              </a:rPr>
              <a:t>СПАСИБО ЗА ВНИМАНИЕ!!!</a:t>
            </a:r>
            <a:endParaRPr lang="ru-RU" sz="8000" i="1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5857892"/>
            <a:ext cx="4459038" cy="69488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 студент 3 курса Калиев </a:t>
            </a:r>
            <a:r>
              <a:rPr lang="ru-RU" dirty="0" err="1" smtClean="0"/>
              <a:t>Адлет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yuas2009.narod.ru/images_2/photo2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7929618" cy="5547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vetpraktika.ru/sites/default/files/files/articles/demodex-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8265818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643182"/>
            <a:ext cx="8305800" cy="1143000"/>
          </a:xfrm>
        </p:spPr>
        <p:txBody>
          <a:bodyPr>
            <a:noAutofit/>
          </a:bodyPr>
          <a:lstStyle/>
          <a:p>
            <a:r>
              <a:rPr lang="ru-RU" sz="138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Этиология</a:t>
            </a:r>
            <a:endParaRPr lang="ru-RU" sz="138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357826"/>
            <a:ext cx="8305800" cy="1143000"/>
          </a:xfrm>
        </p:spPr>
        <p:txBody>
          <a:bodyPr>
            <a:noAutofit/>
          </a:bodyPr>
          <a:lstStyle/>
          <a:p>
            <a:r>
              <a:rPr lang="ru-RU" sz="3700" b="1" i="1" u="sng" dirty="0" smtClean="0">
                <a:solidFill>
                  <a:srgbClr val="0070C0"/>
                </a:solidFill>
              </a:rPr>
              <a:t>Возбудители</a:t>
            </a:r>
            <a:r>
              <a:rPr lang="ru-RU" sz="3700" dirty="0" smtClean="0"/>
              <a:t> — различные анаэробные микробы из которых основные: Вас. </a:t>
            </a:r>
            <a:r>
              <a:rPr lang="ru-RU" sz="3700" dirty="0" err="1" smtClean="0"/>
              <a:t>oedematiens</a:t>
            </a:r>
            <a:r>
              <a:rPr lang="ru-RU" sz="3700" dirty="0" smtClean="0"/>
              <a:t>, </a:t>
            </a:r>
            <a:r>
              <a:rPr lang="ru-RU" sz="3700" dirty="0" err="1" smtClean="0"/>
              <a:t>Vibrion</a:t>
            </a:r>
            <a:r>
              <a:rPr lang="ru-RU" sz="3700" dirty="0" smtClean="0"/>
              <a:t> </a:t>
            </a:r>
            <a:r>
              <a:rPr lang="ru-RU" sz="3700" dirty="0" err="1" smtClean="0"/>
              <a:t>septique</a:t>
            </a:r>
            <a:r>
              <a:rPr lang="ru-RU" sz="3700" dirty="0" smtClean="0"/>
              <a:t>. Вас. </a:t>
            </a:r>
            <a:r>
              <a:rPr lang="ru-RU" sz="3700" dirty="0" err="1" smtClean="0"/>
              <a:t>Chciu-voeij</a:t>
            </a:r>
            <a:r>
              <a:rPr lang="ru-RU" sz="3700" dirty="0" smtClean="0"/>
              <a:t> Вас. </a:t>
            </a:r>
            <a:r>
              <a:rPr lang="ru-RU" sz="3700" dirty="0" err="1" smtClean="0"/>
              <a:t>perfringens</a:t>
            </a:r>
            <a:r>
              <a:rPr lang="ru-RU" sz="3700" dirty="0" smtClean="0"/>
              <a:t> и Вас. </a:t>
            </a:r>
            <a:r>
              <a:rPr lang="ru-RU" sz="3700" dirty="0" err="1" smtClean="0"/>
              <a:t>hystolylicus</a:t>
            </a:r>
            <a:r>
              <a:rPr lang="ru-RU" sz="3700" dirty="0" smtClean="0"/>
              <a:t>. Это почвенные анаэробные споровые микробы, встречаются главным образом в черноземных почвах, а также на мусорных свалках, приусадебных участках, в садах и огородах.</a:t>
            </a:r>
            <a:endParaRPr lang="ru-RU" sz="37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yuas2009.narod.ru/images_2/Photo_2_16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857232"/>
            <a:ext cx="8286808" cy="5819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000240"/>
            <a:ext cx="7786742" cy="1719646"/>
          </a:xfrm>
        </p:spPr>
        <p:txBody>
          <a:bodyPr/>
          <a:lstStyle/>
          <a:p>
            <a:r>
              <a:rPr lang="ru-RU" sz="10000" dirty="0" smtClean="0">
                <a:ln w="635">
                  <a:solidFill>
                    <a:schemeClr val="bg2">
                      <a:lumMod val="50000"/>
                    </a:schemeClr>
                  </a:solidFill>
                </a:ln>
              </a:rPr>
              <a:t>Устойчивость</a:t>
            </a:r>
            <a:endParaRPr lang="ru-RU" sz="10000" dirty="0">
              <a:ln w="635">
                <a:solidFill>
                  <a:schemeClr val="bg2">
                    <a:lumMod val="50000"/>
                  </a:schemeClr>
                </a:solidFill>
              </a:ln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929198"/>
            <a:ext cx="7772400" cy="1362456"/>
          </a:xfrm>
        </p:spPr>
        <p:txBody>
          <a:bodyPr/>
          <a:lstStyle/>
          <a:p>
            <a:r>
              <a:rPr lang="ru-RU" sz="4000" b="0" dirty="0" smtClean="0"/>
              <a:t>В естественных условиях возбудители болезни устойчивы, а поэтому для дезинфекции необходимо применять крепкие растворы в виде 10 проц. раствора хлорной извести, 3 - 5 процентного раствора серно - карболовой смеси и 3 - процентного горячего раствора едкой щелочи.</a:t>
            </a:r>
            <a:endParaRPr lang="ru-RU" sz="40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</TotalTime>
  <Words>627</Words>
  <PresentationFormat>Экран (4:3)</PresentationFormat>
  <Paragraphs>21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Злокачественный  отёк </vt:lpstr>
      <vt:lpstr>Злокачественный отёк - острая, неконтагиозная инфекционная болезнь всех видов животных, характеризующаяся быстрым появлением газовых отёков, распадом тканей и сепсисом. </vt:lpstr>
      <vt:lpstr>Слайд 3</vt:lpstr>
      <vt:lpstr>Слайд 4</vt:lpstr>
      <vt:lpstr>Этиология</vt:lpstr>
      <vt:lpstr>Возбудители — различные анаэробные микробы из которых основные: Вас. oedematiens, Vibrion septique. Вас. Chciu-voeij Вас. perfringens и Вас. hystolylicus. Это почвенные анаэробные споровые микробы, встречаются главным образом в черноземных почвах, а также на мусорных свалках, приусадебных участках, в садах и огородах.</vt:lpstr>
      <vt:lpstr>Слайд 7</vt:lpstr>
      <vt:lpstr>Устойчивость</vt:lpstr>
      <vt:lpstr>В естественных условиях возбудители болезни устойчивы, а поэтому для дезинфекции необходимо применять крепкие растворы в виде 10 проц. раствора хлорной извести, 3 - 5 процентного раствора серно - карболовой смеси и 3 - процентного горячего раствора едкой щелочи.</vt:lpstr>
      <vt:lpstr>Слайд 10</vt:lpstr>
      <vt:lpstr>Восприимчивость и пути заражения</vt:lpstr>
      <vt:lpstr>Особенно восприимчивы лошади. Крупный рогатый скот и свиньи, кошки и собаки мало восприимчивы. Овцы и козы очень восприимчивы, и болезнь протекает у них бурно, особенно в период весенних окотов.</vt:lpstr>
      <vt:lpstr>Симптомы и течение</vt:lpstr>
      <vt:lpstr>Инкубационный период у лошадей и овец очень короткий — от 12 до 24 час.; у крупного рогатого скота и свиней более продолжительный — от 1 до 5 дней. У лошадей и овец болезнь протекает очень бурно и всегда сопровождается образованием крепитирующих опухолей (острых воспалительных отеков) на месте ранения, причем такие опухоли особенно быстро развиваются на местах с обильным развитием подкожной клетчатки (круп, бедра, шея, плечи); вначале они плотные, болезненные, горячие, а затем через несколько часов крепитирующие, холодные и безболезненные. Из раны вытекает красноватобурая пенистая жидкость зловонного запаха. Температура тела почти всегда повышена. Общее состояние угнетенное, дыхание учащено, пульс едва прощупывается. Течение болезни очень быстрое и почти всегда заканчивается смертью через 24 — 72 часа.</vt:lpstr>
      <vt:lpstr>Слайд 15</vt:lpstr>
      <vt:lpstr>У крупного рогатого скота и овец — злокачественный отек нередко развивается при тяжелых патологических родах. Инкубационный период от 1 до 5 дней. Болезнь начинается опуханием и покраснением срамных губ, истечением из влагалища краснобурой пенистой жидкости зловонного запаха. Больные стоят с изогнутой спиной и явлениями частых потуг. Процесс быстро переходит на бедра, вымя и крестцовую область, где образуются крепитирующие опухоли. Болезнь кончается смертью через 48—72 часа.</vt:lpstr>
      <vt:lpstr>Слайд 17</vt:lpstr>
      <vt:lpstr>У свиней — злокачественный отек протекает в виде геморрагически-серозного воспаления отдельных мышц, как при эмкаре, или в виде брадзотоподобного поражения желудка, которое иногда осложняет чуму свиней. Течение очень быстрое и заканчивается смертью.</vt:lpstr>
      <vt:lpstr>ПРОФИЛАКТИКА</vt:lpstr>
      <vt:lpstr>Слайд 20</vt:lpstr>
      <vt:lpstr>ЛЕЧЕНИЕ</vt:lpstr>
      <vt:lpstr>Слайд 22</vt:lpstr>
      <vt:lpstr>Хирургическое лечение при борьбе с болезнью чаще всего становится ведущим. Особенно в случаях глубокого поражения мышечной ткани с загрязнением. Животное с признаками отека необходимо изолировать и проводить терапию в отдельном помещении, чтобы избежать заражения других животных. Инструментарий для терапии (резиновую обувь и перчатки, хирургическое белье, инструменты) необходимо стерилизовать, а помещение и оборудование- дезинфицировать. Инфицированный перевязочный материал и веревки нужно сжечь.</vt:lpstr>
      <vt:lpstr>Слайд 24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Злокачественный  отёк </dc:title>
  <dc:creator>adoni</dc:creator>
  <cp:lastModifiedBy>adoni</cp:lastModifiedBy>
  <cp:revision>13</cp:revision>
  <dcterms:created xsi:type="dcterms:W3CDTF">2013-09-30T17:23:21Z</dcterms:created>
  <dcterms:modified xsi:type="dcterms:W3CDTF">2013-10-01T15:30:57Z</dcterms:modified>
</cp:coreProperties>
</file>