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03E59-393E-45B4-BA18-6C0F311D2B39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1EA3E-A0B6-408F-8DF3-A960C7F45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1EA3E-A0B6-408F-8DF3-A960C7F4529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1EA3E-A0B6-408F-8DF3-A960C7F4529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E2D7C0-3746-4833-9C07-026BDA6EFEA8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BE128-DB2C-4487-B214-406A937D72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967690" cy="320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Казахстан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Костанайский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Государственный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ниверситет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им.Абайтурсынова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тему: Сальмонеллез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324880" cy="327229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Дисциплина: Микробиология и вирусология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Специальность: 5в120100-Ветеринарная медицина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Выполнила: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Кусаинова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Г.Е.,студент2-го курса,гр.1170112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Проверил: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Ошакбаева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Н.М.,преподаватель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8043890" cy="525305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животные выделяют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основном с фекалиями и мочой, птицы с пометом, яйцами.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истратор\Documents\Вет. мед.- Физиология животных\кур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3429024" cy="2534631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ocuments\Вет. мед.- Физиология животных\свинка сальм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623463"/>
            <a:ext cx="3429024" cy="2434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животных сальмонеллезы проявляются в виде первичных и вторичных сальмонеллезов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бактерионосительства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Первичные сальмонеллезы характеризуются свойственными тому или иному виду животных симптомами и вызываются определенными серовариантами сальмонелл. Вторичные сальмонеллезы наслаиваются на основную болезнь и осложняют ее(чума свиней).При этом характерные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сальмонеллеза симптомы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слабо выражены.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Documents\Вет. мед.- Физиология животных\свин сал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143380"/>
            <a:ext cx="3286148" cy="2325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Лабораторная диагностика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Бактериологическая прижизненная диагностика основана на исследовании крови в первые 4 дня заболевания, истечений из родовых путей, носовой слизи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фекалий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Посмертно в лабораторию направляют свежий труп мелких животных, в том числе и птиц, от трупов крупных животных- паренхиматозные органы или части их(печень с желчным пузырем, селезенку, почку,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мезентериальные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лимфатические узлы, трубчатую кость).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31781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Полученный материал засеивают в МПБ, на МПА и дифференциальную среду- Эндо,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Плоскирева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висмут-сульфитный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Сыворотку крови исследуют в РА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сальмонеллезным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антигеном для установления титра специфических антител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Полученные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средах культуры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дифференциируют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идентифицируют на основании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культуральных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морфологических,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биохимических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антигенных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свойств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C:\Users\Администратор\Documents\Вет. мед.- Физиология животных\т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071942"/>
            <a:ext cx="4071966" cy="2627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1816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флюоресцирующих антител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Применяют как экспресс метод обнаружения сальмонелл в исследуемом материале. Для этого готовят мазки- отпечатки, фиксируют химическим методом и окрашивают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сальмонеллезными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флюоресцирующими сыворотками. Мазки просматривают под люминесцентным микроскопом.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Фаготипирование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сальмонелл.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диагностической целью чаще используют поливалентные и типовые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сальмонеллезные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фаги. На пластинки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чашках Петри засеивают суточную культуру сальмонелл, равномерно распределяют, а затем под углом, наносят несколько капель фага, чтобы образовалась канавка на пластинке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агара.Чашку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помещают в термостат и ч/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24ч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прсматривают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месте стекающей капли, образовавшей канавку, роста сальмонелл не будет- «стерильная зона».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Сальмонелла</a:t>
            </a:r>
            <a:endParaRPr lang="ru-RU" dirty="0"/>
          </a:p>
        </p:txBody>
      </p:sp>
      <p:pic>
        <p:nvPicPr>
          <p:cNvPr id="8194" name="Picture 2" descr="C:\Users\Администратор\Documents\Вет. мед.- Физиология животных\пр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2500330" cy="2489217"/>
          </a:xfrm>
          <a:prstGeom prst="rect">
            <a:avLst/>
          </a:prstGeom>
          <a:noFill/>
        </p:spPr>
      </p:pic>
      <p:pic>
        <p:nvPicPr>
          <p:cNvPr id="8195" name="Picture 3" descr="C:\Users\Администратор\Documents\Вет. мед.- Физиология животных\выраще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928802"/>
            <a:ext cx="2714644" cy="2375314"/>
          </a:xfrm>
          <a:prstGeom prst="rect">
            <a:avLst/>
          </a:prstGeom>
          <a:noFill/>
        </p:spPr>
      </p:pic>
      <p:pic>
        <p:nvPicPr>
          <p:cNvPr id="8196" name="Picture 4" descr="C:\Users\Администратор\Documents\Вет. мед.- Физиология животных\капе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572008"/>
            <a:ext cx="2714644" cy="2173878"/>
          </a:xfrm>
          <a:prstGeom prst="rect">
            <a:avLst/>
          </a:prstGeom>
          <a:noFill/>
        </p:spPr>
      </p:pic>
      <p:pic>
        <p:nvPicPr>
          <p:cNvPr id="8197" name="Picture 5" descr="C:\Users\Администратор\Documents\Вет. мед.- Физиология животных\р8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1928802"/>
            <a:ext cx="2714644" cy="2428892"/>
          </a:xfrm>
          <a:prstGeom prst="rect">
            <a:avLst/>
          </a:prstGeom>
          <a:noFill/>
        </p:spPr>
      </p:pic>
      <p:pic>
        <p:nvPicPr>
          <p:cNvPr id="8198" name="Picture 6" descr="C:\Users\Администратор\Documents\Вет. мед.- Физиология животных\строен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572007"/>
            <a:ext cx="3500462" cy="2107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Сальмонеллез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Сальмонеллезы- группа инфекционных болезней преимущественно молодняка сельскохозяйственных и промысловых животных(телят, поросят, жеребят, ягнят. пушных зверей, птиц).В настоящее время известно более 2 тыс. серовариантов сальмонелл, объединенных в один род-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SALMONELLA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В1885 году американские ветеринарные врачи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Сальмон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Смит выделили из органов свиней, павших от чумы, микроб, названный позже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Bact.suispestifer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честь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Сальмона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микроорганизм,выделенный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им, был назван сальмонеллой, а пищевое отравление, вызываемое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микробом,-сальмонеллезом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Морфология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Сальмонеллы- мелкие палочки с закругленными концами от 1 до 4 мкм длины и 0,3-0,8 мкм ширины, в мазках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распалагаются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одиночно, беспорядочно, подвижны(за исключением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S.pullorum-gallinatum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),спор и капсул не образуют, по Грамму красятся отрицательно.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дминистратор\Documents\Вет. мед.- Физиология животных\кап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14818"/>
            <a:ext cx="4000528" cy="2368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Культуральные</a:t>
            </a:r>
            <a:r>
              <a:rPr lang="ru-RU" dirty="0" smtClean="0"/>
              <a:t>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Сальмонеллы- аэробы и факультативные анаэробы, оптимальная температура роста 37гр.С,рН среды 7,0-7,2,однако они могут расти и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ниже 7,0 и до 8,0 и выше. Хорошо растут на обычных питательных средах: МПА, МПБ, средах Эндо, Левина,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Плоскирева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висмут сульфитном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др.На МПА образуют небольшие , диаметром от 1 до 4 мм, колонии, круглые, с ровными краями, серо-белого цвета с голубоватым оттенком. На среде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Эндо-колонии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прозрачные розоватого цвета, на среде Левина- прозрачные с голубоватым оттенком, на среде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Плоскирева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бесцветные, плотные, слегка мутноватые,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висмут-сульфатном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агаре-черного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цвета  с метал. блеском, в МПБ- интенсивное помутнение, на дне пробирки осадок серо-белого цвета.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Сальмонелла</a:t>
            </a:r>
            <a:endParaRPr lang="ru-RU" dirty="0"/>
          </a:p>
        </p:txBody>
      </p:sp>
      <p:pic>
        <p:nvPicPr>
          <p:cNvPr id="2050" name="Picture 2" descr="C:\Users\Администратор\Documents\Вет. мед.- Физиология животных\фу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11658"/>
            <a:ext cx="8346632" cy="4674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Сальмонеллы не ферментируют сахарозу, не разлагают лактозу,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адонит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расщепляют салицин и мочевину, не образуют индола, образуют сероводород, реакция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Фогеса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Проскауэра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отрицательная, реакция с метиловым красным положительная.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Documents\Вет. мед.- Физиология животных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143380"/>
            <a:ext cx="5143536" cy="2468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Патогенность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Патогенные свойства сальмонелл обусловливаются образованием двух видов токсичных продуктов жизнедеятельности – экзотоксина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эндотоксина.К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экзотоксинам отнесены продукты жизнедеятельности, активно ( при жизни) секретируемые в окружающую среду. Эндотоксин образуется в результате лизиса клеток после гибели. Принято считать,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эндотоксиновый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комплекс обусловливает развитие болезни. Основной компонент эндотоксина-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полисахарид.Молекула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состоит из 2х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компонентов:полисахарида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липида А, который определяет токсичность всей молекулы.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Патогенез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пути заражения – алиментарный и аэрогенный, возможно внутриутробное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трансовариальное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заражение. Сальмонеллы вначале размножаются в тонком кишечнике, затем через кишечные ворсинки проникают в лимфатическую систему, кровь ,током крови разносятся в паренхиматозные органы, где размножаются. Происходит накопление массы бактерий, при распаде которых высвобождаются токсины(эндотоксины), вызывающие воспалительные, дистрофические, некробиотические и др.изменения в тканях органах, кровоизлияния в них, под серозным покровом и в слизистых оболочках кишечника и мочевого пузыря.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ocuments\Вет. мед.- Физиология животных\капец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143800" cy="3371669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ocuments\Вет. мед.- Физиология животных\сальмон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143380"/>
            <a:ext cx="5143536" cy="2416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</TotalTime>
  <Words>747</Words>
  <Application>Microsoft Office PowerPoint</Application>
  <PresentationFormat>Экран (4:3)</PresentationFormat>
  <Paragraphs>34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Министерство образования и науки Республики Казахстан Костанайский Государственный Университет им.Абайтурсынова   Презентация на тему: Сальмонеллез   </vt:lpstr>
      <vt:lpstr>Сальмонеллез</vt:lpstr>
      <vt:lpstr>Морфология</vt:lpstr>
      <vt:lpstr>Культуральные свойства</vt:lpstr>
      <vt:lpstr>Сальмонелла</vt:lpstr>
      <vt:lpstr>Биохимические свойства</vt:lpstr>
      <vt:lpstr>Патогенность</vt:lpstr>
      <vt:lpstr>Патогенез</vt:lpstr>
      <vt:lpstr>Слайд 9</vt:lpstr>
      <vt:lpstr>Слайд 10</vt:lpstr>
      <vt:lpstr>Слайд 11</vt:lpstr>
      <vt:lpstr>Лабораторная диагностика</vt:lpstr>
      <vt:lpstr>Слайд 13</vt:lpstr>
      <vt:lpstr>Слайд 14</vt:lpstr>
      <vt:lpstr>Сальмонелла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</cp:revision>
  <dcterms:created xsi:type="dcterms:W3CDTF">2013-09-15T15:13:40Z</dcterms:created>
  <dcterms:modified xsi:type="dcterms:W3CDTF">2013-09-17T14:09:48Z</dcterms:modified>
</cp:coreProperties>
</file>