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70" r:id="rId10"/>
    <p:sldId id="267" r:id="rId11"/>
    <p:sldId id="263" r:id="rId12"/>
    <p:sldId id="268" r:id="rId13"/>
    <p:sldId id="264" r:id="rId14"/>
    <p:sldId id="271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F61AFA-19A4-4D77-9EA0-1558BF88DABC}" type="datetimeFigureOut">
              <a:rPr lang="en-US" smtClean="0"/>
              <a:pPr/>
              <a:t>10/9/2013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E3869F-A959-4FB3-A70C-D79E9B8B1D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829761"/>
          </a:xfrm>
        </p:spPr>
        <p:txBody>
          <a:bodyPr>
            <a:normAutofit/>
          </a:bodyPr>
          <a:lstStyle/>
          <a:p>
            <a:pPr algn="ctr"/>
            <a:r>
              <a:rPr lang="kk-KZ" sz="4800" dirty="0" smtClean="0"/>
              <a:t>Қыздыру аспаптары</a:t>
            </a:r>
            <a:endParaRPr lang="en-US" sz="4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653136"/>
            <a:ext cx="4280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dirty="0" smtClean="0"/>
              <a:t>Дайындаған</a:t>
            </a:r>
            <a:r>
              <a:rPr lang="ru-RU" dirty="0" smtClean="0"/>
              <a:t>:</a:t>
            </a:r>
            <a:r>
              <a:rPr lang="kk-KZ" dirty="0" smtClean="0"/>
              <a:t>С</a:t>
            </a:r>
            <a:r>
              <a:rPr lang="kk-KZ" dirty="0" smtClean="0"/>
              <a:t>акен Ғ</a:t>
            </a:r>
            <a:r>
              <a:rPr lang="ru-RU" dirty="0" smtClean="0"/>
              <a:t>. </a:t>
            </a:r>
            <a:r>
              <a:rPr lang="ru-RU" dirty="0" smtClean="0"/>
              <a:t>12-700-11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romoserver.ru/s_images/12901137304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56792"/>
            <a:ext cx="7344816" cy="4663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7380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Қыздыратын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аппарат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техникалық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мотор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Сич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АНБ-1C. 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endParaRPr lang="en-US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68" y="1928802"/>
            <a:ext cx="5122912" cy="635798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base">
              <a:buNone/>
            </a:pP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Ішінде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қайнау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температурасы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төмен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бар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ыдыстарды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ашық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отта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сондай-ақ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барлық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электр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тоғымен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қыздырылатын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құралдарда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қыздыруға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ln w="11430"/>
                <a:solidFill>
                  <a:schemeClr val="tx1"/>
                </a:solidFill>
              </a:rPr>
              <a:t>арнал</a:t>
            </a:r>
            <a:r>
              <a:rPr lang="kk-KZ" sz="2800" b="1" dirty="0" smtClean="0">
                <a:ln w="11430"/>
                <a:solidFill>
                  <a:schemeClr val="tx1"/>
                </a:solidFill>
              </a:rPr>
              <a:t>ған аппарат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. </a:t>
            </a:r>
            <a:r>
              <a:rPr lang="en-US" b="1" dirty="0" smtClean="0">
                <a:ln w="11430"/>
                <a:solidFill>
                  <a:schemeClr val="tx1"/>
                </a:solidFill>
              </a:rPr>
              <a:t/>
            </a:r>
            <a:br>
              <a:rPr lang="en-US" b="1" dirty="0" smtClean="0">
                <a:ln w="11430"/>
                <a:solidFill>
                  <a:schemeClr val="tx1"/>
                </a:solidFill>
              </a:rPr>
            </a:br>
            <a:r>
              <a:rPr lang="en-US" b="1" dirty="0" smtClean="0">
                <a:ln w="11430"/>
                <a:solidFill>
                  <a:schemeClr val="tx1"/>
                </a:solidFill>
              </a:rPr>
              <a:t> </a:t>
            </a:r>
          </a:p>
          <a:p>
            <a:pPr algn="ctr" fontAlgn="base"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7" name="Picture 3" descr="C:\Users\Moldir\Favorites\Downloads\Desktop\Documents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3231433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90204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Спиртпен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жанғыш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қыздыруға арналған шам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Колба </a:t>
            </a:r>
            <a:r>
              <a:rPr lang="ru-RU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қыздырғыш электроплиталар</a:t>
            </a:r>
            <a:endParaRPr lang="en-US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868" y="1785926"/>
            <a:ext cx="518637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k-KZ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Қайнау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температурасы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аса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жоғары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сұйықтарды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жабдық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түрдегі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электр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тоғымен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қыздырылатын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құралдар-құтықыздырғыштарда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ln w="11430"/>
                <a:solidFill>
                  <a:schemeClr val="tx1"/>
                </a:solidFill>
              </a:rPr>
              <a:t>қыздырады</a:t>
            </a:r>
            <a:r>
              <a:rPr lang="en-US" sz="2800" b="1" dirty="0" smtClean="0">
                <a:ln w="11430"/>
                <a:solidFill>
                  <a:schemeClr val="tx1"/>
                </a:solidFill>
              </a:rPr>
              <a:t>. 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Moldir\Favorites\Downloads\Desktop\Documents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3240360" cy="4166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27584" y="1340768"/>
            <a:ext cx="8110736" cy="452596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Оңай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тұтанатын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сұйықтарды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қыздыруға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қолданылатын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барлық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аппаратура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толық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іске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қосылып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тұруы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керек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жалын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шығармау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үшін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оларды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тығыз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дәнекерлеуі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керек.Оңай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тұтанатын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сұйықтарды</a:t>
            </a:r>
            <a:r>
              <a:rPr lang="en-US" dirty="0" smtClean="0">
                <a:solidFill>
                  <a:schemeClr val="tx1"/>
                </a:solidFill>
              </a:rPr>
              <a:t> 0,5 л </a:t>
            </a:r>
            <a:r>
              <a:rPr lang="en-US" dirty="0" err="1" smtClean="0">
                <a:solidFill>
                  <a:schemeClr val="tx1"/>
                </a:solidFill>
              </a:rPr>
              <a:t>көлемінде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қыздырғанда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құралдың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астына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апатты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жағдайда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сұйық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үстелдің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үстіне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төгіп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алмау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үшін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сыйымдылығы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жеткілікті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астауша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қою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керек</a:t>
            </a:r>
            <a:r>
              <a:rPr lang="en-US" dirty="0" smtClean="0">
                <a:solidFill>
                  <a:schemeClr val="tx1"/>
                </a:solidFill>
              </a:rPr>
              <a:t>. 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k-KZ" dirty="0" smtClean="0"/>
              <a:t>Муфильдік пештер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686800" cy="70690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1-</a:t>
            </a:r>
            <a:r>
              <a:rPr lang="kk-KZ" sz="2800" dirty="0" smtClean="0"/>
              <a:t>көне түрі 2- жаңа түрі</a:t>
            </a:r>
            <a:endParaRPr lang="ru-RU" sz="2800" dirty="0"/>
          </a:p>
        </p:txBody>
      </p:sp>
      <p:pic>
        <p:nvPicPr>
          <p:cNvPr id="4" name="Рисунок 3" descr="C:\Users\User1\Desktop\F;fhbr\картинка\20130926_1715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98477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453955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Жанғыш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сұйықтармен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жұмыстар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жүргізілген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ыдыстарды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зерттеу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сынау</a:t>
            </a:r>
            <a:r>
              <a:rPr lang="en-US" b="1" dirty="0" smtClean="0">
                <a:solidFill>
                  <a:schemeClr val="tx1"/>
                </a:solidFill>
              </a:rPr>
              <a:t>) </a:t>
            </a:r>
            <a:r>
              <a:rPr lang="en-US" b="1" dirty="0" err="1" smtClean="0">
                <a:solidFill>
                  <a:schemeClr val="tx1"/>
                </a:solidFill>
              </a:rPr>
              <a:t>жүргізіп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болғаннан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кейін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мұқият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жуылуы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керек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Moldir\Favorites\Downloads\Desktop\Documents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3" y="2708920"/>
            <a:ext cx="5034186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2132856"/>
            <a:ext cx="66463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НАЗАРЛАРЫҢЫЗҒА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РАХМЕТ!!!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196752"/>
            <a:ext cx="4032448" cy="4525963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    Қыздыруға арналған аппарттарда ө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ртену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жарылу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қаупі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заттармен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байланысты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жұмыстарды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тек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осындай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заттармен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істеу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арнайы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нұсқауды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білетін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қызметкерлер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жұмыс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жетекшісінің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қатысуымен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жүргізілуі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керек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lib3.podelise.ru/tw_files2/urls_55/87/d-86114/86114_html_79bb3b3e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10626"/>
          <a:stretch>
            <a:fillRect/>
          </a:stretch>
        </p:blipFill>
        <p:spPr bwMode="auto">
          <a:xfrm>
            <a:off x="4355976" y="1628800"/>
            <a:ext cx="424847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oldir\Favorites\Downloads\Desktop\Documents\i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3563888" cy="460851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139952" y="1124744"/>
            <a:ext cx="4726360" cy="4525963"/>
          </a:xfrm>
        </p:spPr>
        <p:txBody>
          <a:bodyPr>
            <a:normAutofit fontScale="55000" lnSpcReduction="20000"/>
          </a:bodyPr>
          <a:lstStyle/>
          <a:p>
            <a:pPr lvl="0">
              <a:buNone/>
            </a:pPr>
            <a:r>
              <a:rPr lang="ru-RU" sz="3800" b="1" dirty="0" smtClean="0"/>
              <a:t>   </a:t>
            </a:r>
            <a:r>
              <a:rPr lang="ru-RU" sz="3800" b="1" dirty="0" err="1" smtClean="0"/>
              <a:t>Зертханалық үй-жайда оңай тұтанатын жанғыш сұйықтарды (қайнау температурасы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төмендерден басқалар</a:t>
            </a:r>
            <a:r>
              <a:rPr lang="ru-RU" sz="3800" b="1" dirty="0" smtClean="0"/>
              <a:t>) </a:t>
            </a:r>
            <a:r>
              <a:rPr lang="ru-RU" sz="3800" b="1" dirty="0" err="1" smtClean="0"/>
              <a:t>қабырғасы қалың ыдыстарда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немесе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тығындары ысылған банкелерде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сақтау керек</a:t>
            </a:r>
            <a:r>
              <a:rPr lang="ru-RU" sz="3800" b="1" dirty="0" smtClean="0"/>
              <a:t>. </a:t>
            </a:r>
            <a:r>
              <a:rPr lang="ru-RU" sz="3800" b="1" dirty="0" err="1" smtClean="0"/>
              <a:t>Оңай тұтанатын және жанатын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сұйықтарға арналған шыны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ыдыстың сыйымдылығы </a:t>
            </a:r>
            <a:r>
              <a:rPr lang="ru-RU" sz="3800" b="1" dirty="0" smtClean="0"/>
              <a:t>2 литр (</a:t>
            </a:r>
            <a:r>
              <a:rPr lang="ru-RU" sz="3800" b="1" dirty="0" err="1" smtClean="0"/>
              <a:t>бұдан әрі </a:t>
            </a:r>
            <a:r>
              <a:rPr lang="ru-RU" sz="3800" b="1" dirty="0" smtClean="0"/>
              <a:t>- л) </a:t>
            </a:r>
            <a:r>
              <a:rPr lang="ru-RU" sz="3800" b="1" dirty="0" err="1" smtClean="0"/>
              <a:t>аспауы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керек</a:t>
            </a:r>
            <a:r>
              <a:rPr lang="ru-RU" sz="3800" b="1" dirty="0" smtClean="0"/>
              <a:t>, </a:t>
            </a:r>
            <a:r>
              <a:rPr lang="ru-RU" sz="3800" b="1" dirty="0" err="1" smtClean="0"/>
              <a:t>сыйымдылығы үлкен болған жағдайда аузы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тығыз жабылатын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темір</a:t>
            </a:r>
            <a:r>
              <a:rPr lang="ru-RU" sz="3800" b="1" dirty="0" smtClean="0"/>
              <a:t> </a:t>
            </a:r>
            <a:r>
              <a:rPr lang="ru-RU" sz="3800" b="1" dirty="0" err="1" smtClean="0"/>
              <a:t>қынаппен жабдықталуы керек</a:t>
            </a:r>
            <a:r>
              <a:rPr lang="ru-RU" sz="3800" b="1" dirty="0" smtClean="0"/>
              <a:t>.</a:t>
            </a:r>
            <a:r>
              <a:rPr lang="en-US" sz="3800" b="1" dirty="0" smtClean="0"/>
              <a:t> </a:t>
            </a:r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oldir\Favorites\Downloads\Desktop\Documents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268760"/>
            <a:ext cx="4067944" cy="4176464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24744"/>
            <a:ext cx="42484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Зертханада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қыздыру жұмыстары кезінде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қайнау температурасы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төмен заттарды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сақтауға болмайды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Жұмыс аяқталғаннан кейін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бұл заттарды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сақтау үшін арнайы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үй-жайға (қоймаға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шығару керек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o4.imgsmail.ru/imgpreview?key=http%3A//www.beztrud.ru/image/downloads/shit%5Fderevyan.jpg&amp;mb=imgdb_preview_11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813690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404665"/>
            <a:ext cx="8686800" cy="208823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en-US" dirty="0" err="1" smtClean="0"/>
              <a:t>Өртену</a:t>
            </a:r>
            <a:r>
              <a:rPr lang="en-US" dirty="0" smtClean="0"/>
              <a:t> </a:t>
            </a:r>
            <a:r>
              <a:rPr lang="en-US" dirty="0" err="1" smtClean="0"/>
              <a:t>және</a:t>
            </a:r>
            <a:r>
              <a:rPr lang="en-US" dirty="0" smtClean="0"/>
              <a:t> </a:t>
            </a:r>
            <a:r>
              <a:rPr lang="en-US" dirty="0" err="1" smtClean="0"/>
              <a:t>жарылу</a:t>
            </a:r>
            <a:r>
              <a:rPr lang="en-US" dirty="0" smtClean="0"/>
              <a:t> </a:t>
            </a:r>
            <a:r>
              <a:rPr lang="en-US" dirty="0" err="1" smtClean="0"/>
              <a:t>қаупі</a:t>
            </a:r>
            <a:r>
              <a:rPr lang="en-US" dirty="0" smtClean="0"/>
              <a:t> </a:t>
            </a:r>
            <a:r>
              <a:rPr lang="en-US" dirty="0" err="1" smtClean="0"/>
              <a:t>бар</a:t>
            </a:r>
            <a:r>
              <a:rPr lang="en-US" dirty="0" smtClean="0"/>
              <a:t> </a:t>
            </a:r>
            <a:r>
              <a:rPr lang="en-US" dirty="0" err="1" smtClean="0"/>
              <a:t>заттармен</a:t>
            </a:r>
            <a:r>
              <a:rPr lang="en-US" dirty="0" smtClean="0"/>
              <a:t> </a:t>
            </a:r>
            <a:r>
              <a:rPr lang="en-US" dirty="0" err="1" smtClean="0"/>
              <a:t>жұмыс</a:t>
            </a:r>
            <a:r>
              <a:rPr lang="en-US" dirty="0" smtClean="0"/>
              <a:t> </a:t>
            </a:r>
            <a:r>
              <a:rPr lang="en-US" dirty="0" err="1" smtClean="0"/>
              <a:t>істеуге</a:t>
            </a:r>
            <a:r>
              <a:rPr lang="en-US" dirty="0" smtClean="0"/>
              <a:t> </a:t>
            </a:r>
            <a:r>
              <a:rPr lang="en-US" dirty="0" err="1" smtClean="0"/>
              <a:t>арналған</a:t>
            </a:r>
            <a:r>
              <a:rPr lang="en-US" dirty="0" smtClean="0"/>
              <a:t> </a:t>
            </a:r>
            <a:r>
              <a:rPr lang="en-US" dirty="0" err="1" smtClean="0"/>
              <a:t>үй-жайлар</a:t>
            </a:r>
            <a:r>
              <a:rPr lang="en-US" dirty="0" smtClean="0"/>
              <a:t> </a:t>
            </a:r>
            <a:r>
              <a:rPr lang="en-US" dirty="0" err="1" smtClean="0"/>
              <a:t>өрт</a:t>
            </a:r>
            <a:r>
              <a:rPr lang="en-US" dirty="0" smtClean="0"/>
              <a:t> </a:t>
            </a:r>
            <a:r>
              <a:rPr lang="en-US" dirty="0" err="1" smtClean="0"/>
              <a:t>сөндіретін</a:t>
            </a:r>
            <a:r>
              <a:rPr lang="en-US" dirty="0" smtClean="0"/>
              <a:t> </a:t>
            </a:r>
            <a:r>
              <a:rPr lang="en-US" dirty="0" err="1" smtClean="0"/>
              <a:t>құралдармен</a:t>
            </a:r>
            <a:r>
              <a:rPr lang="en-US" dirty="0" smtClean="0"/>
              <a:t> (</a:t>
            </a:r>
            <a:r>
              <a:rPr lang="en-US" dirty="0" err="1" smtClean="0"/>
              <a:t>көмірқышқылды</a:t>
            </a:r>
            <a:r>
              <a:rPr lang="en-US" dirty="0" smtClean="0"/>
              <a:t> </a:t>
            </a:r>
            <a:r>
              <a:rPr lang="en-US" dirty="0" err="1" smtClean="0"/>
              <a:t>өрт</a:t>
            </a:r>
            <a:r>
              <a:rPr lang="en-US" dirty="0" smtClean="0"/>
              <a:t> </a:t>
            </a:r>
            <a:r>
              <a:rPr lang="en-US" dirty="0" err="1" smtClean="0"/>
              <a:t>сөндіргіштермен</a:t>
            </a:r>
            <a:r>
              <a:rPr lang="en-US" dirty="0" smtClean="0"/>
              <a:t>) </a:t>
            </a:r>
            <a:r>
              <a:rPr lang="en-US" dirty="0" err="1" smtClean="0"/>
              <a:t>жабдықталуы</a:t>
            </a:r>
            <a:r>
              <a:rPr lang="en-US" dirty="0" smtClean="0"/>
              <a:t> </a:t>
            </a:r>
            <a:r>
              <a:rPr lang="en-US" dirty="0" err="1" smtClean="0"/>
              <a:t>керек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4056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Оңай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тұтанатын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жанатын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сұйықтармен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байланысты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барлық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жұмыстар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сорғыш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шкафта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желдеткішті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қосып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міндетті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түрде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құралдары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газ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жанарғыларын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сөндіріп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барып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жүргізілуі</a:t>
            </a:r>
            <a:r>
              <a:rPr lang="en-US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керек</a:t>
            </a:r>
            <a:r>
              <a:rPr lang="en-US" b="1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 </a:t>
            </a:r>
            <a:endParaRPr lang="en-US" b="1" i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Moldir\Favorites\Downloads\Desktop\Documents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764704"/>
            <a:ext cx="4588829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en-US" dirty="0" err="1" smtClean="0">
                <a:solidFill>
                  <a:schemeClr val="tx1"/>
                </a:solidFill>
              </a:rPr>
              <a:t>Қайнау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температурасы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төмен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өртке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қауіпті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заттарды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ацетон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бензин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эфирлар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спирттер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 err="1" smtClean="0">
                <a:solidFill>
                  <a:schemeClr val="tx1"/>
                </a:solidFill>
              </a:rPr>
              <a:t>қатты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балқытылған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шынылардан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жасалған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түбі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дөңгелек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құтыларды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осы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заттың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қайнау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температурасына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ескере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отырып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тиісті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жылу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ұстағышпен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сумен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маймен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dirty="0" err="1" smtClean="0">
                <a:solidFill>
                  <a:schemeClr val="tx1"/>
                </a:solidFill>
              </a:rPr>
              <a:t>толтырылған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қайта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айдауға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және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қыздыру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керек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</a:rPr>
              <a:t>Бұл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қыздыру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ыдыстары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қайта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айдауға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арналған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құралдан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кем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дегенде</a:t>
            </a:r>
            <a:r>
              <a:rPr lang="en-US" dirty="0" smtClean="0">
                <a:solidFill>
                  <a:schemeClr val="tx1"/>
                </a:solidFill>
              </a:rPr>
              <a:t> 0,5-0,8 м </a:t>
            </a:r>
            <a:r>
              <a:rPr lang="en-US" dirty="0" err="1" smtClean="0">
                <a:solidFill>
                  <a:schemeClr val="tx1"/>
                </a:solidFill>
              </a:rPr>
              <a:t>қашықтықта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орналасуы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kk-KZ" dirty="0" smtClean="0">
                <a:solidFill>
                  <a:schemeClr val="tx1"/>
                </a:solidFill>
              </a:rPr>
              <a:t>міндетті</a:t>
            </a:r>
            <a:r>
              <a:rPr lang="en-US" dirty="0" smtClean="0">
                <a:solidFill>
                  <a:schemeClr val="tx1"/>
                </a:solidFill>
              </a:rPr>
              <a:t>. 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1\Desktop\F;fhbr\картинка\20130926_17145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3367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</TotalTime>
  <Words>334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Қыздыру аспаптары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Колба қыздырғыш электроплиталар</vt:lpstr>
      <vt:lpstr>Слайд 13</vt:lpstr>
      <vt:lpstr>Муфильдік пештер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Қыздыруға арналған ыдыстар және отқа төзімді ыдыстарды қолдану ережесі.</dc:title>
  <dc:creator>СҰЛТАН И САЯТ БРАТЬЯ</dc:creator>
  <cp:lastModifiedBy>123</cp:lastModifiedBy>
  <cp:revision>12</cp:revision>
  <dcterms:created xsi:type="dcterms:W3CDTF">2013-09-27T15:14:29Z</dcterms:created>
  <dcterms:modified xsi:type="dcterms:W3CDTF">2013-10-09T15:31:23Z</dcterms:modified>
</cp:coreProperties>
</file>