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282720E-A221-4064-839A-91B88CFFE25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2C69053-2C7D-473C-A223-8EE789125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Бояғыштар 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және бактериологиялы</a:t>
            </a:r>
            <a:r>
              <a:rPr lang="kk-KZ" sz="6000" b="1" i="1" dirty="0" smtClean="0">
                <a:latin typeface="Times New Roman" pitchFamily="18" charset="0"/>
                <a:cs typeface="Times New Roman" pitchFamily="18" charset="0"/>
              </a:rPr>
              <a:t>қ бояулар</a:t>
            </a:r>
            <a:endParaRPr lang="en-US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25112"/>
          </a:xfrm>
        </p:spPr>
        <p:txBody>
          <a:bodyPr>
            <a:normAutofit/>
          </a:bodyPr>
          <a:lstStyle/>
          <a:p>
            <a:pPr algn="ctr"/>
            <a:r>
              <a:rPr lang="kk-K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Микроорганизмдерді </a:t>
            </a:r>
            <a:r>
              <a:rPr lang="kk-K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бояу микроб компоненттерімен бояғыш заттың арасында жүретін интрохимиялық реакцияларға жатады. Ондай бояулар екі топқа бөлінеді: </a:t>
            </a:r>
            <a:r>
              <a:rPr lang="kk-KZ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негізді </a:t>
            </a:r>
            <a:r>
              <a:rPr lang="kk-KZ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және </a:t>
            </a:r>
            <a:r>
              <a:rPr lang="kk-KZ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қышқылды. </a:t>
            </a:r>
            <a:endParaRPr lang="en-US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/>
          <a:lstStyle/>
          <a:p>
            <a:pPr algn="ctr"/>
            <a:r>
              <a:rPr lang="kk-K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Негізді бояулар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4325112"/>
          </a:xfrm>
        </p:spPr>
        <p:txBody>
          <a:bodyPr/>
          <a:lstStyle/>
          <a:p>
            <a:pPr algn="ctr"/>
            <a:r>
              <a:rPr lang="kk-KZ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Негізді бояулар белсендірек болып келеді. Оның себебі кәдімгі жағдайда бактериялардың сыртқы заряды теріс </a:t>
            </a:r>
            <a:r>
              <a:rPr lang="kk-KZ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болып </a:t>
            </a:r>
            <a:r>
              <a:rPr lang="kk-KZ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келеді, ал олардың ішіндегі заттардың табиғаты қышқыл. (ДНК және РНК) Негізді бояғыш заттардың бояйтын бөлігі оң зарядты , олар қышқылды бояғыш заттарға қарағанда микроб торшаларының құрылысына көп ұқсас.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/>
          <a:lstStyle/>
          <a:p>
            <a:pPr algn="ctr"/>
            <a:r>
              <a:rPr lang="kk-KZ" dirty="0" smtClean="0"/>
              <a:t>Қышқылды бояғыштар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292895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kk-KZ" sz="2400" dirty="0" smtClean="0"/>
              <a:t>Олар торшаларды тек рН – тың төменгі көрсеткішінде ғана бояйды. Қалыпты </a:t>
            </a:r>
            <a:r>
              <a:rPr lang="kk-KZ" sz="2400" dirty="0" smtClean="0"/>
              <a:t>рН </a:t>
            </a:r>
            <a:r>
              <a:rPr lang="kk-KZ" sz="2400" dirty="0" smtClean="0"/>
              <a:t>көрсеткішінде қышқылды бояғыш заттар торшаға нашар сіңеді және жуған кезде жуылып кетеді. Сондықтар қышқылды бояғыш заттар мен қалыпты жағдайда препараттың фоны боялады да, онда боялмаған </a:t>
            </a:r>
            <a:r>
              <a:rPr lang="kk-KZ" sz="2400" dirty="0" smtClean="0"/>
              <a:t>микроорганизмдер </a:t>
            </a:r>
            <a:r>
              <a:rPr lang="kk-KZ" sz="2400" dirty="0" smtClean="0"/>
              <a:t>жақсы көрінеді.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292895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Бояулардың негізді және қышқылды түрлерінен басқа бейтарап түрі бар. Ол түрі негіздік және қышқылдық түрлерінің қоспасы, онда катионның да , анионныңда бояулық қасиеттері бар. Бұл бояу ацидофилді де, базофилді де элементтерді бояйды. Бұған мысал ретінде Гимза бояуын келтіруге болады.Оны спирохеттерді де, қарапайымдарды да бояу үшін қоладанады.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go4.imgsmail.ru/imgpreview?key=http%3A//content.foto.mail.ru/mail/sinowev/_blogs/i-232.jpg&amp;mb=imgdb_preview_1945&amp;q=90&amp;w=1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86190"/>
            <a:ext cx="407196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4" descr="http://go1.imgsmail.ru/imgpreview?key=http%3A//www.astromed.biz/catalogue/reactiv/complexpaint/romgimzapaint/bigrom_gimza_t.jpg&amp;mb=imgdb_preview_211&amp;q=90&amp;w=1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929090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786058"/>
            <a:ext cx="67329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Назарларыңызға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рахмет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kk-KZ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Бояғыштар</a:t>
            </a:r>
            <a:endParaRPr lang="en-US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Әр түрлі материалдармен немесе биологиялық субстраттармен қосылысқанда оларға түр беретін заттар. Бояғыштардың әсерінен ол заттар жарықтың көзге көрінетін сәулесін таңдамалы түрде бойларына сіңіреді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357298"/>
            <a:ext cx="8286808" cy="452596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kk-KZ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Мал дәрігерлік </a:t>
            </a:r>
            <a:r>
              <a:rPr lang="kk-KZ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тәжірибеде </a:t>
            </a:r>
            <a:r>
              <a:rPr lang="kk-KZ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бояғыш заттар гистология және цитология салаларындағы тіндер мен торшалардың ұсақ құрылыстарының компоненттерін бояп, білу үшін кеңінен қолданылады. Олар сондай – ақ, биохимиялық зерттеулерде сутегі иондарының концентрациясын анықтау үшін индикатор ретінде де қолданады. Бояғыштардың гистологиялық кесінділерінде белгілі бір субстраттармен реакцияласып, олардың түсін өзгертетін қасиеттері гистохимияда кеңінен пайдаланылады.</a:t>
            </a:r>
            <a:endParaRPr lang="en-U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28628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kk-KZ" sz="2400" dirty="0" smtClean="0"/>
              <a:t>Бояғыш заттар өндірістің әр түрлі салаларында кеңінен қолданыс табуда. Бояғыштардың аталуар олардың түстеріне және басқада кейбір қасиеттеріне негізделген. Бояу - бұл қай затқа жұққызылатын (оған тартумен) материалға iшкi туысқандықпен өңдеудiң қандай болса да кезеңдерiне кем дегенде ие болады. </a:t>
            </a:r>
            <a:r>
              <a:rPr lang="kk-KZ" sz="2400" dirty="0" smtClean="0"/>
              <a:t>Олар материалдардың </a:t>
            </a:r>
            <a:r>
              <a:rPr lang="kk-KZ" sz="2400" dirty="0" smtClean="0"/>
              <a:t>iшiне кiредi және тал жiптерi бар мықты байланыстарды аз-кем құрастырады. Барлық тоқыма бояулар - органикалық зат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Органикалық қосылыстардың белгілі біір класстарына жатуларына байланысты бояғыш заттар бірнеше топқа бөлінеді: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5614998" cy="4574296"/>
          </a:xfrm>
        </p:spPr>
        <p:txBody>
          <a:bodyPr>
            <a:normAutofit/>
          </a:bodyPr>
          <a:lstStyle/>
          <a:p>
            <a:r>
              <a:rPr lang="kk-KZ" sz="2000" b="1" dirty="0" smtClean="0"/>
              <a:t>Нитрозобояғыштар – </a:t>
            </a:r>
            <a:r>
              <a:rPr lang="kk-KZ" sz="2000" i="1" dirty="0" smtClean="0"/>
              <a:t>құрамында </a:t>
            </a:r>
            <a:r>
              <a:rPr lang="en-US" sz="2000" i="1" dirty="0" smtClean="0"/>
              <a:t>NH = O </a:t>
            </a:r>
            <a:r>
              <a:rPr lang="kk-KZ" sz="2000" i="1" dirty="0" smtClean="0"/>
              <a:t>тобы бар, бірақ хинон тотықтарының изомері </a:t>
            </a:r>
            <a:r>
              <a:rPr lang="kk-KZ" sz="2000" i="1" dirty="0" smtClean="0"/>
              <a:t>түрінде </a:t>
            </a:r>
            <a:r>
              <a:rPr lang="kk-KZ" sz="2000" i="1" dirty="0" smtClean="0"/>
              <a:t>болатын зат. Мысалы жасыл нофтолды келтіруге </a:t>
            </a:r>
            <a:r>
              <a:rPr lang="kk-KZ" sz="2000" i="1" dirty="0" smtClean="0"/>
              <a:t>болады</a:t>
            </a:r>
            <a:r>
              <a:rPr lang="kk-KZ" sz="2000" i="1" dirty="0" smtClean="0"/>
              <a:t>.</a:t>
            </a:r>
          </a:p>
          <a:p>
            <a:r>
              <a:rPr lang="kk-KZ" sz="2000" b="1" dirty="0" smtClean="0"/>
              <a:t>Нитробояғыштар</a:t>
            </a:r>
            <a:r>
              <a:rPr lang="kk-KZ" sz="2000" b="1" i="1" dirty="0" smtClean="0"/>
              <a:t> – </a:t>
            </a:r>
            <a:r>
              <a:rPr lang="kk-KZ" sz="2000" i="1" dirty="0" smtClean="0"/>
              <a:t>құрамында хромофор ретінде нитротоптары бар және ауксохром ретінде тотық топтары бар заттар. Мысалы сары нафтол. Ол гистология мен гистохимияда </a:t>
            </a:r>
            <a:r>
              <a:rPr lang="kk-KZ" sz="2000" i="1" dirty="0" smtClean="0"/>
              <a:t>ақуыздардың шоғырлануын </a:t>
            </a:r>
            <a:r>
              <a:rPr lang="kk-KZ" sz="2000" i="1" dirty="0" smtClean="0"/>
              <a:t>зерттеу үшін </a:t>
            </a:r>
            <a:r>
              <a:rPr lang="kk-KZ" sz="2000" i="1" dirty="0" smtClean="0"/>
              <a:t>қолданылады</a:t>
            </a:r>
            <a:r>
              <a:rPr lang="kk-KZ" sz="2000" i="1" dirty="0" smtClean="0"/>
              <a:t>.</a:t>
            </a:r>
            <a:endParaRPr lang="en-US" sz="2000" b="1" dirty="0"/>
          </a:p>
        </p:txBody>
      </p:sp>
      <p:pic>
        <p:nvPicPr>
          <p:cNvPr id="1026" name="Picture 2" descr="http://go1.imgsmail.ru/imgpreview?key=http%3A//www.ukr-prom.com/img/alboms/30812010-08-1855597326.jpg&amp;mb=imgdb_preview_1029&amp;q=90&amp;w=1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214554"/>
            <a:ext cx="2643174" cy="4214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8742"/>
          </a:xfrm>
        </p:spPr>
        <p:txBody>
          <a:bodyPr/>
          <a:lstStyle/>
          <a:p>
            <a:r>
              <a:rPr lang="kk-KZ" sz="2400" b="1" dirty="0" smtClean="0"/>
              <a:t>Азобояғыштар</a:t>
            </a:r>
            <a:r>
              <a:rPr lang="kk-KZ" sz="2400" dirty="0" smtClean="0"/>
              <a:t> – бояғыш заттардың ең көп тараған тобы, құрамында бір – (моно), екі – (би) немесе бірнеші (поли) – </a:t>
            </a:r>
            <a:r>
              <a:rPr lang="en-US" sz="2400" dirty="0" smtClean="0"/>
              <a:t>N =N </a:t>
            </a:r>
            <a:r>
              <a:rPr lang="kk-KZ" sz="2400" dirty="0" smtClean="0"/>
              <a:t>топтары бар заттар.Мысалы қызыл метил</a:t>
            </a:r>
          </a:p>
          <a:p>
            <a:endParaRPr lang="kk-KZ" sz="2400" b="1" dirty="0" smtClean="0"/>
          </a:p>
          <a:p>
            <a:endParaRPr lang="kk-KZ" sz="2400" b="1" dirty="0" smtClean="0"/>
          </a:p>
          <a:p>
            <a:r>
              <a:rPr lang="kk-KZ" sz="2400" b="1" dirty="0" smtClean="0"/>
              <a:t>Нафтохинонды бояғыш </a:t>
            </a:r>
          </a:p>
          <a:p>
            <a:pPr>
              <a:buNone/>
            </a:pPr>
            <a:r>
              <a:rPr lang="kk-KZ" sz="2400" b="1" dirty="0" smtClean="0"/>
              <a:t>заттар  </a:t>
            </a:r>
            <a:r>
              <a:rPr lang="en-US" sz="2400" b="1" dirty="0" smtClean="0"/>
              <a:t>- </a:t>
            </a:r>
            <a:r>
              <a:rPr lang="kk-KZ" sz="2400" dirty="0" smtClean="0"/>
              <a:t>оларға индикатор</a:t>
            </a:r>
            <a:endParaRPr lang="kk-KZ" sz="2400" dirty="0" smtClean="0"/>
          </a:p>
          <a:p>
            <a:pPr>
              <a:buNone/>
            </a:pPr>
            <a:r>
              <a:rPr lang="kk-KZ" sz="2400" dirty="0" smtClean="0"/>
              <a:t>ретінде қолданылатын </a:t>
            </a:r>
          </a:p>
          <a:p>
            <a:pPr>
              <a:buNone/>
            </a:pPr>
            <a:r>
              <a:rPr lang="kk-KZ" sz="2400" dirty="0" smtClean="0"/>
              <a:t>алканнинді келтіруге </a:t>
            </a:r>
          </a:p>
          <a:p>
            <a:pPr>
              <a:buNone/>
            </a:pPr>
            <a:r>
              <a:rPr lang="kk-KZ" sz="2400" dirty="0" smtClean="0"/>
              <a:t>болады.</a:t>
            </a:r>
            <a:endParaRPr lang="en-US" sz="2400" dirty="0"/>
          </a:p>
        </p:txBody>
      </p:sp>
      <p:pic>
        <p:nvPicPr>
          <p:cNvPr id="19458" name="Picture 2" descr="C:\Users\Moldir\Favorites\Downloads\i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285992"/>
            <a:ext cx="3357586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kk-KZ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Полиметинді бояғыштар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221457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kk-KZ" sz="2000" dirty="0" smtClean="0"/>
              <a:t>Oрганикалық косылыстар; молекула құрамында тақ санды электрондонорлы I және электронакцепторлы орынбасарлары тізбек шеттерінде орналасқан; ацетатты және полиакрилонитрилді талшықтардың бояғыштары, фотоэмульсиялардың оптикалық сенсибилизаторлары ретінде, лазер техникасында қолданылады. Мысал ретінде пинационо немесе 1.1 – диэтил; алуға болады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4929198"/>
            <a:ext cx="8572560" cy="163121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Хинонаминді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бояғыштар тобы, түсі күлгіннен жасылға дейін өзгеретін фенотиазин туындылары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лазер техникасында,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гистологияда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жүн, жібек, мақта маталарын бояуда қолданылады.</a:t>
            </a:r>
            <a:endParaRPr kumimoji="0" lang="kk-KZ" sz="6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3929066"/>
            <a:ext cx="5808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  <a:tabLst>
                <a:tab pos="1884363" algn="l"/>
              </a:tabLst>
            </a:pPr>
            <a:r>
              <a:rPr lang="kk-KZ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Тиазинді бояғыштар</a:t>
            </a:r>
            <a:endParaRPr lang="en-US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14478" y="114298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2700" b="1" dirty="0" smtClean="0"/>
              <a:t>Антрахинонды бояғыштар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4929222" cy="432511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/>
            <a:r>
              <a:rPr lang="kk-KZ" dirty="0" smtClean="0"/>
              <a:t>Антрахиноннын амино- және окси- туындылары; синтездік және басқа талшықтарды бояуда, лак-бояу және резеңке </a:t>
            </a:r>
            <a:r>
              <a:rPr lang="kk-KZ" dirty="0" smtClean="0"/>
              <a:t>өнеркәсіптерінде қолданылады</a:t>
            </a:r>
            <a:endParaRPr lang="kk-KZ" dirty="0" smtClean="0"/>
          </a:p>
          <a:p>
            <a:pPr algn="ctr"/>
            <a:r>
              <a:rPr lang="kk-KZ" b="1" dirty="0" smtClean="0"/>
              <a:t> Хинониминді бояғыштар</a:t>
            </a:r>
            <a:endParaRPr lang="en-US" b="1" dirty="0" smtClean="0"/>
          </a:p>
          <a:p>
            <a:pPr algn="ctr"/>
            <a:r>
              <a:rPr lang="kk-KZ" dirty="0" smtClean="0"/>
              <a:t>Eкіншілікті ароматтық аминдер туындылары, түстері қызғылт көктен жасылға дейін өзгереді; түрлі түсті фотографияда </a:t>
            </a:r>
            <a:r>
              <a:rPr lang="kk-KZ" dirty="0" smtClean="0"/>
              <a:t>, </a:t>
            </a:r>
            <a:r>
              <a:rPr lang="kk-KZ" dirty="0" smtClean="0"/>
              <a:t>полиграфияда колданылады. </a:t>
            </a:r>
            <a:endParaRPr lang="en-US" dirty="0"/>
          </a:p>
        </p:txBody>
      </p:sp>
      <p:pic>
        <p:nvPicPr>
          <p:cNvPr id="18434" name="Picture 2" descr="http://go3.imgsmail.ru/imgpreview?key=http%3A//princefka.ru/uploads/posts/2012-03/fp12jkke18.jpg&amp;mb=imgdb_preview_9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214554"/>
            <a:ext cx="3428992" cy="3624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0668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kk-KZ" b="1" dirty="0" smtClean="0">
                <a:ln/>
                <a:solidFill>
                  <a:schemeClr val="accent3"/>
                </a:solidFill>
              </a:rPr>
              <a:t>Бактериологиялық бояулар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2357454"/>
          </a:xfrm>
        </p:spPr>
        <p:txBody>
          <a:bodyPr>
            <a:normAutofit fontScale="92500"/>
          </a:bodyPr>
          <a:lstStyle/>
          <a:p>
            <a:pPr algn="ctr"/>
            <a:r>
              <a:rPr lang="kk-KZ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Микроорганизмдерді </a:t>
            </a:r>
            <a:r>
              <a:rPr lang="kk-KZ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бояу –індетті аурулардың микробиологиялық диагностикасында микроорганизімдерді табу және микроскоп арқылы микроорганизімдердің </a:t>
            </a:r>
            <a:r>
              <a:rPr lang="kk-KZ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морфологиясын </a:t>
            </a:r>
            <a:r>
              <a:rPr lang="kk-KZ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зерттеу үшін қолданылатын әдіс</a:t>
            </a:r>
            <a:endParaRPr lang="en-US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506" name="Picture 2" descr="http://go1.imgsmail.ru/imgpreview?key=http%3A//www.nanomet.ru/wp-content/uploads/2011/03/0004.jpg&amp;mb=imgdb_preview_842&amp;q=90&amp;w=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000504"/>
            <a:ext cx="814393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112</TotalTime>
  <Words>553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Бояғыштар және бактериологиялық бояулар</vt:lpstr>
      <vt:lpstr>Бояғыштар</vt:lpstr>
      <vt:lpstr>Слайд 3</vt:lpstr>
      <vt:lpstr>Слайд 4</vt:lpstr>
      <vt:lpstr>Органикалық қосылыстардың белгілі біір класстарына жатуларына байланысты бояғыш заттар бірнеше топқа бөлінеді:</vt:lpstr>
      <vt:lpstr>Слайд 6</vt:lpstr>
      <vt:lpstr>Полиметинді бояғыштар </vt:lpstr>
      <vt:lpstr>Антрахинонды бояғыштар </vt:lpstr>
      <vt:lpstr>Бактериологиялық бояулар</vt:lpstr>
      <vt:lpstr>Слайд 10</vt:lpstr>
      <vt:lpstr>Негізді бояулар</vt:lpstr>
      <vt:lpstr>Қышқылды бояғыштар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Бояғыщтар және бактериологиялық бояулар</dc:title>
  <dc:creator>СҰЛТАН И САЯТ БРАТЬЯ</dc:creator>
  <cp:lastModifiedBy>Пользователь</cp:lastModifiedBy>
  <cp:revision>3</cp:revision>
  <dcterms:created xsi:type="dcterms:W3CDTF">2013-11-17T13:43:16Z</dcterms:created>
  <dcterms:modified xsi:type="dcterms:W3CDTF">2013-11-18T08:15:02Z</dcterms:modified>
</cp:coreProperties>
</file>