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76" r:id="rId4"/>
    <p:sldId id="259" r:id="rId5"/>
    <p:sldId id="261" r:id="rId6"/>
    <p:sldId id="262" r:id="rId7"/>
    <p:sldId id="263" r:id="rId8"/>
    <p:sldId id="264" r:id="rId9"/>
    <p:sldId id="267" r:id="rId10"/>
    <p:sldId id="279" r:id="rId11"/>
    <p:sldId id="269" r:id="rId12"/>
    <p:sldId id="270" r:id="rId13"/>
    <p:sldId id="278" r:id="rId14"/>
    <p:sldId id="273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5486A9-A4E5-419A-B2AC-0C8397C694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788EED3-726A-421F-8EBF-470604C9519D}">
      <dgm:prSet/>
      <dgm:spPr/>
      <dgm:t>
        <a:bodyPr/>
        <a:lstStyle/>
        <a:p>
          <a:pPr rtl="0"/>
          <a:r>
            <a:rPr lang="kk-KZ" dirty="0" smtClean="0">
              <a:latin typeface="Times New Roman" pitchFamily="18" charset="0"/>
              <a:cs typeface="Times New Roman" pitchFamily="18" charset="0"/>
            </a:rPr>
            <a:t>Малдардың өнімінің сапасын арттырудың </a:t>
          </a:r>
          <a:r>
            <a:rPr lang="kk-KZ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негізгі тірегі </a:t>
          </a:r>
          <a:r>
            <a:rPr lang="kk-KZ" dirty="0" smtClean="0">
              <a:latin typeface="Times New Roman" pitchFamily="18" charset="0"/>
              <a:cs typeface="Times New Roman" pitchFamily="18" charset="0"/>
            </a:rPr>
            <a:t>- ол уақытында өнімді аз бергін көрі малдарды шығыстан шығарып, олардың орнын жоғарғы өнімді дұрыс малдармен толықтырып отыру.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96FB65C-F86C-4F01-8958-5A94DC6F1DC1}" type="parTrans" cxnId="{CD77C45F-B43F-4039-9357-C03CA67BAE9A}">
      <dgm:prSet/>
      <dgm:spPr/>
      <dgm:t>
        <a:bodyPr/>
        <a:lstStyle/>
        <a:p>
          <a:endParaRPr lang="ru-RU"/>
        </a:p>
      </dgm:t>
    </dgm:pt>
    <dgm:pt modelId="{D36BC3AA-72AB-4864-9901-F1EF4FBC889E}" type="sibTrans" cxnId="{CD77C45F-B43F-4039-9357-C03CA67BAE9A}">
      <dgm:prSet/>
      <dgm:spPr/>
      <dgm:t>
        <a:bodyPr/>
        <a:lstStyle/>
        <a:p>
          <a:endParaRPr lang="ru-RU"/>
        </a:p>
      </dgm:t>
    </dgm:pt>
    <dgm:pt modelId="{8A50526C-4B41-4E9E-9C91-094AC4D73699}" type="pres">
      <dgm:prSet presAssocID="{415486A9-A4E5-419A-B2AC-0C8397C694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9252A2-3790-4328-A0D2-4C0E565544E4}" type="pres">
      <dgm:prSet presAssocID="{4788EED3-726A-421F-8EBF-470604C9519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0F760A-3C1E-4955-ACC4-9930C6D547D8}" type="presOf" srcId="{4788EED3-726A-421F-8EBF-470604C9519D}" destId="{3A9252A2-3790-4328-A0D2-4C0E565544E4}" srcOrd="0" destOrd="0" presId="urn:microsoft.com/office/officeart/2005/8/layout/vList2"/>
    <dgm:cxn modelId="{CD77C45F-B43F-4039-9357-C03CA67BAE9A}" srcId="{415486A9-A4E5-419A-B2AC-0C8397C6947C}" destId="{4788EED3-726A-421F-8EBF-470604C9519D}" srcOrd="0" destOrd="0" parTransId="{E96FB65C-F86C-4F01-8958-5A94DC6F1DC1}" sibTransId="{D36BC3AA-72AB-4864-9901-F1EF4FBC889E}"/>
    <dgm:cxn modelId="{7C836DFF-4C49-40CD-9260-8F44A0385D1C}" type="presOf" srcId="{415486A9-A4E5-419A-B2AC-0C8397C6947C}" destId="{8A50526C-4B41-4E9E-9C91-094AC4D73699}" srcOrd="0" destOrd="0" presId="urn:microsoft.com/office/officeart/2005/8/layout/vList2"/>
    <dgm:cxn modelId="{32F754E1-13FF-46C0-8122-B9E734EB8631}" type="presParOf" srcId="{8A50526C-4B41-4E9E-9C91-094AC4D73699}" destId="{3A9252A2-3790-4328-A0D2-4C0E565544E4}" srcOrd="0" destOrd="0" presId="urn:microsoft.com/office/officeart/2005/8/layout/vList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D915CFC-392C-4D90-A232-A84A0979744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ABD0324-C763-49C2-BD58-E4763C6E3ECA}">
      <dgm:prSet custT="1"/>
      <dgm:spPr/>
      <dgm:t>
        <a:bodyPr/>
        <a:lstStyle/>
        <a:p>
          <a:pPr rtl="0"/>
          <a:r>
            <a:rPr lang="ru-RU" sz="4400" dirty="0" err="1" smtClean="0">
              <a:latin typeface="Times New Roman" pitchFamily="18" charset="0"/>
              <a:cs typeface="Times New Roman" pitchFamily="18" charset="0"/>
            </a:rPr>
            <a:t>Алынған микробтарды</a:t>
          </a:r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4400" dirty="0" err="1" smtClean="0">
              <a:latin typeface="Times New Roman" pitchFamily="18" charset="0"/>
              <a:cs typeface="Times New Roman" pitchFamily="18" charset="0"/>
            </a:rPr>
            <a:t>өлтіру үшін әдетте </a:t>
          </a:r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формалин, фенол, </a:t>
          </a:r>
          <a:r>
            <a:rPr lang="ru-RU" sz="4400" dirty="0" err="1" smtClean="0">
              <a:latin typeface="Times New Roman" pitchFamily="18" charset="0"/>
              <a:cs typeface="Times New Roman" pitchFamily="18" charset="0"/>
            </a:rPr>
            <a:t>мертиолат</a:t>
          </a:r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sz="4400" dirty="0" err="1" smtClean="0">
              <a:latin typeface="Times New Roman" pitchFamily="18" charset="0"/>
              <a:cs typeface="Times New Roman" pitchFamily="18" charset="0"/>
            </a:rPr>
            <a:t>тиомерсал</a:t>
          </a:r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), ацетон, ал </a:t>
          </a:r>
          <a:r>
            <a:rPr lang="ru-RU" sz="4400" dirty="0" err="1" smtClean="0">
              <a:latin typeface="Times New Roman" pitchFamily="18" charset="0"/>
              <a:cs typeface="Times New Roman" pitchFamily="18" charset="0"/>
            </a:rPr>
            <a:t>кей</a:t>
          </a:r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4400" dirty="0" err="1" smtClean="0">
              <a:latin typeface="Times New Roman" pitchFamily="18" charset="0"/>
              <a:cs typeface="Times New Roman" pitchFamily="18" charset="0"/>
            </a:rPr>
            <a:t>жағдайда жоғары </a:t>
          </a:r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температура, </a:t>
          </a:r>
          <a:r>
            <a:rPr lang="ru-RU" sz="4400" dirty="0" err="1" smtClean="0">
              <a:latin typeface="Times New Roman" pitchFamily="18" charset="0"/>
              <a:cs typeface="Times New Roman" pitchFamily="18" charset="0"/>
            </a:rPr>
            <a:t>ультракүлгін сәуле, ультрадыбыс</a:t>
          </a:r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4400" dirty="0" err="1" smtClean="0">
              <a:latin typeface="Times New Roman" pitchFamily="18" charset="0"/>
              <a:cs typeface="Times New Roman" pitchFamily="18" charset="0"/>
            </a:rPr>
            <a:t>пайдаланылады</a:t>
          </a:r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sz="4400" dirty="0">
            <a:latin typeface="Times New Roman" pitchFamily="18" charset="0"/>
            <a:cs typeface="Times New Roman" pitchFamily="18" charset="0"/>
          </a:endParaRPr>
        </a:p>
      </dgm:t>
    </dgm:pt>
    <dgm:pt modelId="{84186BA4-1A94-4E44-B459-9BD7226483D8}" type="parTrans" cxnId="{0FECA9F4-4F9F-4D05-8615-A36EA5B418D0}">
      <dgm:prSet/>
      <dgm:spPr/>
      <dgm:t>
        <a:bodyPr/>
        <a:lstStyle/>
        <a:p>
          <a:endParaRPr lang="ru-RU"/>
        </a:p>
      </dgm:t>
    </dgm:pt>
    <dgm:pt modelId="{2598FDF8-9772-4E5B-A861-D5CE2898C3ED}" type="sibTrans" cxnId="{0FECA9F4-4F9F-4D05-8615-A36EA5B418D0}">
      <dgm:prSet/>
      <dgm:spPr/>
      <dgm:t>
        <a:bodyPr/>
        <a:lstStyle/>
        <a:p>
          <a:endParaRPr lang="ru-RU"/>
        </a:p>
      </dgm:t>
    </dgm:pt>
    <dgm:pt modelId="{710AA290-16FA-4B98-BC6B-36349BCCA4C4}" type="pres">
      <dgm:prSet presAssocID="{BD915CFC-392C-4D90-A232-A84A097974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E5AF97-27E3-4792-B65C-F88A251A5ACF}" type="pres">
      <dgm:prSet presAssocID="{1ABD0324-C763-49C2-BD58-E4763C6E3EC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ECA9F4-4F9F-4D05-8615-A36EA5B418D0}" srcId="{BD915CFC-392C-4D90-A232-A84A0979744F}" destId="{1ABD0324-C763-49C2-BD58-E4763C6E3ECA}" srcOrd="0" destOrd="0" parTransId="{84186BA4-1A94-4E44-B459-9BD7226483D8}" sibTransId="{2598FDF8-9772-4E5B-A861-D5CE2898C3ED}"/>
    <dgm:cxn modelId="{2EF613B9-F86A-47F1-8D79-41CE99119B30}" type="presOf" srcId="{BD915CFC-392C-4D90-A232-A84A0979744F}" destId="{710AA290-16FA-4B98-BC6B-36349BCCA4C4}" srcOrd="0" destOrd="0" presId="urn:microsoft.com/office/officeart/2005/8/layout/vList2"/>
    <dgm:cxn modelId="{2DFABF3B-A0F8-41B7-8164-F88F2A50474D}" type="presOf" srcId="{1ABD0324-C763-49C2-BD58-E4763C6E3ECA}" destId="{C5E5AF97-27E3-4792-B65C-F88A251A5ACF}" srcOrd="0" destOrd="0" presId="urn:microsoft.com/office/officeart/2005/8/layout/vList2"/>
    <dgm:cxn modelId="{2AD2AD88-54A3-4C5F-89A5-BCC4C56EDD3C}" type="presParOf" srcId="{710AA290-16FA-4B98-BC6B-36349BCCA4C4}" destId="{C5E5AF97-27E3-4792-B65C-F88A251A5ACF}" srcOrd="0" destOrd="0" presId="urn:microsoft.com/office/officeart/2005/8/layout/vList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D2B3696-C4FD-4672-B253-185E84C42C3F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69FC80-D087-4AD6-8B65-A705F9D4A36B}">
      <dgm:prSet/>
      <dgm:spPr/>
      <dgm:t>
        <a:bodyPr/>
        <a:lstStyle/>
        <a:p>
          <a:pPr rtl="0"/>
          <a:r>
            <a:rPr lang="kk-KZ" dirty="0" smtClean="0">
              <a:latin typeface="Times New Roman" pitchFamily="18" charset="0"/>
              <a:cs typeface="Times New Roman" pitchFamily="18" charset="0"/>
            </a:rPr>
            <a:t>Індетке қарсы алдын алу және сауықтыру шаралары.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75F7261-1BA4-45F8-BC5A-4FA7CEE6562E}" type="parTrans" cxnId="{61BF1D97-F753-48F8-A477-C174229D3F9E}">
      <dgm:prSet/>
      <dgm:spPr/>
      <dgm:t>
        <a:bodyPr/>
        <a:lstStyle/>
        <a:p>
          <a:endParaRPr lang="ru-RU"/>
        </a:p>
      </dgm:t>
    </dgm:pt>
    <dgm:pt modelId="{8A293051-9C60-4A2A-A6D9-E6305DB609BF}" type="sibTrans" cxnId="{61BF1D97-F753-48F8-A477-C174229D3F9E}">
      <dgm:prSet/>
      <dgm:spPr/>
      <dgm:t>
        <a:bodyPr/>
        <a:lstStyle/>
        <a:p>
          <a:endParaRPr lang="ru-RU"/>
        </a:p>
      </dgm:t>
    </dgm:pt>
    <dgm:pt modelId="{D48414BC-7F94-4E1F-AFC0-F417346452B2}">
      <dgm:prSet/>
      <dgm:spPr/>
      <dgm:t>
        <a:bodyPr/>
        <a:lstStyle/>
        <a:p>
          <a:pPr rtl="0"/>
          <a:r>
            <a:rPr lang="kk-KZ" dirty="0" smtClean="0">
              <a:latin typeface="Times New Roman" pitchFamily="18" charset="0"/>
              <a:cs typeface="Times New Roman" pitchFamily="18" charset="0"/>
            </a:rPr>
            <a:t>Ұйымдастыру-шаруашылық,ветеринариялық-санитариялық және арнайы шаралар. </a:t>
          </a:r>
          <a:endParaRPr lang="kk-KZ" dirty="0">
            <a:latin typeface="Times New Roman" pitchFamily="18" charset="0"/>
            <a:cs typeface="Times New Roman" pitchFamily="18" charset="0"/>
          </a:endParaRPr>
        </a:p>
      </dgm:t>
    </dgm:pt>
    <dgm:pt modelId="{079F9AAB-9307-42FB-94DD-C7B80666FE7A}" type="parTrans" cxnId="{6FB4A0DB-3FC8-442D-ADBF-3E739AFB4FFE}">
      <dgm:prSet/>
      <dgm:spPr/>
      <dgm:t>
        <a:bodyPr/>
        <a:lstStyle/>
        <a:p>
          <a:endParaRPr lang="ru-RU"/>
        </a:p>
      </dgm:t>
    </dgm:pt>
    <dgm:pt modelId="{20F1182D-9FC2-43D5-8D1B-9E40502DF815}" type="sibTrans" cxnId="{6FB4A0DB-3FC8-442D-ADBF-3E739AFB4FFE}">
      <dgm:prSet/>
      <dgm:spPr/>
      <dgm:t>
        <a:bodyPr/>
        <a:lstStyle/>
        <a:p>
          <a:endParaRPr lang="ru-RU"/>
        </a:p>
      </dgm:t>
    </dgm:pt>
    <dgm:pt modelId="{B5281426-CBCF-491A-8786-EFA274358493}">
      <dgm:prSet/>
      <dgm:spPr/>
      <dgm:t>
        <a:bodyPr/>
        <a:lstStyle/>
        <a:p>
          <a:pPr rtl="0"/>
          <a:r>
            <a:rPr lang="kk-KZ" dirty="0" smtClean="0"/>
            <a:t>Бұндай шаралардың қатарына шекараны, мал өсіретін шаруашылықтар мен фермаларды жұқпалы аурудан қорғау, яғни індетке қарсы қорғаныс жатады.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9838DA6-6E01-4840-81B5-FBF98E8CD568}" type="parTrans" cxnId="{75E511BA-B4CC-4E27-8BFF-525F98925AE4}">
      <dgm:prSet/>
      <dgm:spPr/>
      <dgm:t>
        <a:bodyPr/>
        <a:lstStyle/>
        <a:p>
          <a:endParaRPr lang="ru-RU"/>
        </a:p>
      </dgm:t>
    </dgm:pt>
    <dgm:pt modelId="{2A427CFE-F754-42B1-AE59-271BB93024AD}" type="sibTrans" cxnId="{75E511BA-B4CC-4E27-8BFF-525F98925AE4}">
      <dgm:prSet/>
      <dgm:spPr/>
      <dgm:t>
        <a:bodyPr/>
        <a:lstStyle/>
        <a:p>
          <a:endParaRPr lang="ru-RU"/>
        </a:p>
      </dgm:t>
    </dgm:pt>
    <dgm:pt modelId="{FEE8A6B0-F612-4505-B077-078428203C75}" type="pres">
      <dgm:prSet presAssocID="{5D2B3696-C4FD-4672-B253-185E84C42C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E99A49-AC94-4EED-8567-528AFB47B803}" type="pres">
      <dgm:prSet presAssocID="{B5281426-CBCF-491A-8786-EFA274358493}" presName="boxAndChildren" presStyleCnt="0"/>
      <dgm:spPr/>
    </dgm:pt>
    <dgm:pt modelId="{98A4BC8C-1878-4281-AC3A-D769F63DEC6D}" type="pres">
      <dgm:prSet presAssocID="{B5281426-CBCF-491A-8786-EFA274358493}" presName="parentTextBox" presStyleLbl="node1" presStyleIdx="0" presStyleCnt="3"/>
      <dgm:spPr/>
      <dgm:t>
        <a:bodyPr/>
        <a:lstStyle/>
        <a:p>
          <a:endParaRPr lang="ru-RU"/>
        </a:p>
      </dgm:t>
    </dgm:pt>
    <dgm:pt modelId="{FF916E64-F3C7-43DD-89C8-B2FF00EA01E9}" type="pres">
      <dgm:prSet presAssocID="{20F1182D-9FC2-43D5-8D1B-9E40502DF815}" presName="sp" presStyleCnt="0"/>
      <dgm:spPr/>
    </dgm:pt>
    <dgm:pt modelId="{8D49D6AD-30F8-43D7-9E65-D3AA2905B655}" type="pres">
      <dgm:prSet presAssocID="{D48414BC-7F94-4E1F-AFC0-F417346452B2}" presName="arrowAndChildren" presStyleCnt="0"/>
      <dgm:spPr/>
    </dgm:pt>
    <dgm:pt modelId="{BBC4FC47-C8B5-4450-8839-BCBC2E6F3F0F}" type="pres">
      <dgm:prSet presAssocID="{D48414BC-7F94-4E1F-AFC0-F417346452B2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2AB33F0D-5757-4124-BF70-97AF12BA826D}" type="pres">
      <dgm:prSet presAssocID="{8A293051-9C60-4A2A-A6D9-E6305DB609BF}" presName="sp" presStyleCnt="0"/>
      <dgm:spPr/>
    </dgm:pt>
    <dgm:pt modelId="{3E829842-0AAA-4405-82A8-DC484F66978C}" type="pres">
      <dgm:prSet presAssocID="{9369FC80-D087-4AD6-8B65-A705F9D4A36B}" presName="arrowAndChildren" presStyleCnt="0"/>
      <dgm:spPr/>
    </dgm:pt>
    <dgm:pt modelId="{20D88CD7-DBBF-46DE-95A0-D6319E36B34C}" type="pres">
      <dgm:prSet presAssocID="{9369FC80-D087-4AD6-8B65-A705F9D4A36B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8E1DCFE5-A882-4CC6-9596-9F5CF05F901D}" type="presOf" srcId="{9369FC80-D087-4AD6-8B65-A705F9D4A36B}" destId="{20D88CD7-DBBF-46DE-95A0-D6319E36B34C}" srcOrd="0" destOrd="0" presId="urn:microsoft.com/office/officeart/2005/8/layout/process4"/>
    <dgm:cxn modelId="{FC32391D-A84C-4BB2-A215-8E2D5622E0E2}" type="presOf" srcId="{B5281426-CBCF-491A-8786-EFA274358493}" destId="{98A4BC8C-1878-4281-AC3A-D769F63DEC6D}" srcOrd="0" destOrd="0" presId="urn:microsoft.com/office/officeart/2005/8/layout/process4"/>
    <dgm:cxn modelId="{6FB4A0DB-3FC8-442D-ADBF-3E739AFB4FFE}" srcId="{5D2B3696-C4FD-4672-B253-185E84C42C3F}" destId="{D48414BC-7F94-4E1F-AFC0-F417346452B2}" srcOrd="1" destOrd="0" parTransId="{079F9AAB-9307-42FB-94DD-C7B80666FE7A}" sibTransId="{20F1182D-9FC2-43D5-8D1B-9E40502DF815}"/>
    <dgm:cxn modelId="{75E511BA-B4CC-4E27-8BFF-525F98925AE4}" srcId="{5D2B3696-C4FD-4672-B253-185E84C42C3F}" destId="{B5281426-CBCF-491A-8786-EFA274358493}" srcOrd="2" destOrd="0" parTransId="{59838DA6-6E01-4840-81B5-FBF98E8CD568}" sibTransId="{2A427CFE-F754-42B1-AE59-271BB93024AD}"/>
    <dgm:cxn modelId="{F61F281C-023D-45E5-8501-051534C226AB}" type="presOf" srcId="{D48414BC-7F94-4E1F-AFC0-F417346452B2}" destId="{BBC4FC47-C8B5-4450-8839-BCBC2E6F3F0F}" srcOrd="0" destOrd="0" presId="urn:microsoft.com/office/officeart/2005/8/layout/process4"/>
    <dgm:cxn modelId="{99D99526-B358-4AE0-B06D-960947D9D276}" type="presOf" srcId="{5D2B3696-C4FD-4672-B253-185E84C42C3F}" destId="{FEE8A6B0-F612-4505-B077-078428203C75}" srcOrd="0" destOrd="0" presId="urn:microsoft.com/office/officeart/2005/8/layout/process4"/>
    <dgm:cxn modelId="{61BF1D97-F753-48F8-A477-C174229D3F9E}" srcId="{5D2B3696-C4FD-4672-B253-185E84C42C3F}" destId="{9369FC80-D087-4AD6-8B65-A705F9D4A36B}" srcOrd="0" destOrd="0" parTransId="{375F7261-1BA4-45F8-BC5A-4FA7CEE6562E}" sibTransId="{8A293051-9C60-4A2A-A6D9-E6305DB609BF}"/>
    <dgm:cxn modelId="{A04ACA20-56FC-4A24-86CB-43F8944994CA}" type="presParOf" srcId="{FEE8A6B0-F612-4505-B077-078428203C75}" destId="{0CE99A49-AC94-4EED-8567-528AFB47B803}" srcOrd="0" destOrd="0" presId="urn:microsoft.com/office/officeart/2005/8/layout/process4"/>
    <dgm:cxn modelId="{AC750E72-90AF-4282-B355-85FEB3F8EEAE}" type="presParOf" srcId="{0CE99A49-AC94-4EED-8567-528AFB47B803}" destId="{98A4BC8C-1878-4281-AC3A-D769F63DEC6D}" srcOrd="0" destOrd="0" presId="urn:microsoft.com/office/officeart/2005/8/layout/process4"/>
    <dgm:cxn modelId="{8318F021-490B-41A0-9850-94268AF5658C}" type="presParOf" srcId="{FEE8A6B0-F612-4505-B077-078428203C75}" destId="{FF916E64-F3C7-43DD-89C8-B2FF00EA01E9}" srcOrd="1" destOrd="0" presId="urn:microsoft.com/office/officeart/2005/8/layout/process4"/>
    <dgm:cxn modelId="{7DD39896-DC14-432A-B1FF-A3C564F7EDC8}" type="presParOf" srcId="{FEE8A6B0-F612-4505-B077-078428203C75}" destId="{8D49D6AD-30F8-43D7-9E65-D3AA2905B655}" srcOrd="2" destOrd="0" presId="urn:microsoft.com/office/officeart/2005/8/layout/process4"/>
    <dgm:cxn modelId="{E06481B7-02A7-41A3-BE78-4029AEEA7626}" type="presParOf" srcId="{8D49D6AD-30F8-43D7-9E65-D3AA2905B655}" destId="{BBC4FC47-C8B5-4450-8839-BCBC2E6F3F0F}" srcOrd="0" destOrd="0" presId="urn:microsoft.com/office/officeart/2005/8/layout/process4"/>
    <dgm:cxn modelId="{035C640A-DAAC-4B66-A400-BC63EF7BCFD6}" type="presParOf" srcId="{FEE8A6B0-F612-4505-B077-078428203C75}" destId="{2AB33F0D-5757-4124-BF70-97AF12BA826D}" srcOrd="3" destOrd="0" presId="urn:microsoft.com/office/officeart/2005/8/layout/process4"/>
    <dgm:cxn modelId="{BA0E2ED3-F01D-478D-BD07-FA9D761FA9FE}" type="presParOf" srcId="{FEE8A6B0-F612-4505-B077-078428203C75}" destId="{3E829842-0AAA-4405-82A8-DC484F66978C}" srcOrd="4" destOrd="0" presId="urn:microsoft.com/office/officeart/2005/8/layout/process4"/>
    <dgm:cxn modelId="{8115AF50-3C00-40F5-9174-131480E52C00}" type="presParOf" srcId="{3E829842-0AAA-4405-82A8-DC484F66978C}" destId="{20D88CD7-DBBF-46DE-95A0-D6319E36B34C}" srcOrd="0" destOrd="0" presId="urn:microsoft.com/office/officeart/2005/8/layout/process4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FE86009-8BC6-4735-99DA-C14B215D47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0B3EBB7-1D96-4BF1-BE8C-24B61B631768}">
      <dgm:prSet/>
      <dgm:spPr/>
      <dgm:t>
        <a:bodyPr/>
        <a:lstStyle/>
        <a:p>
          <a:pPr algn="ctr" rtl="0"/>
          <a:r>
            <a:rPr lang="ru-RU" b="1" i="1" dirty="0" err="1" smtClean="0">
              <a:latin typeface="Times New Roman" pitchFamily="18" charset="0"/>
              <a:cs typeface="Times New Roman" pitchFamily="18" charset="0"/>
            </a:rPr>
            <a:t>Назарлары</a:t>
          </a:r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ңызға рахмет!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F6C5E364-6361-496D-95E0-1A7E174D6EBD}" type="parTrans" cxnId="{D655F1FE-008E-4C90-B13F-994F8333C08A}">
      <dgm:prSet/>
      <dgm:spPr/>
      <dgm:t>
        <a:bodyPr/>
        <a:lstStyle/>
        <a:p>
          <a:endParaRPr lang="ru-RU"/>
        </a:p>
      </dgm:t>
    </dgm:pt>
    <dgm:pt modelId="{B17F142B-B2AB-498B-936C-1791A9D5846E}" type="sibTrans" cxnId="{D655F1FE-008E-4C90-B13F-994F8333C08A}">
      <dgm:prSet/>
      <dgm:spPr/>
      <dgm:t>
        <a:bodyPr/>
        <a:lstStyle/>
        <a:p>
          <a:endParaRPr lang="ru-RU"/>
        </a:p>
      </dgm:t>
    </dgm:pt>
    <dgm:pt modelId="{7B76F686-E3D3-4642-8D7A-630CEFD9C4E8}" type="pres">
      <dgm:prSet presAssocID="{9FE86009-8BC6-4735-99DA-C14B215D47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7AF37F-2397-4029-B35F-A34FEFE97F6B}" type="pres">
      <dgm:prSet presAssocID="{10B3EBB7-1D96-4BF1-BE8C-24B61B631768}" presName="parentText" presStyleLbl="node1" presStyleIdx="0" presStyleCnt="1" custLinFactNeighborY="-40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5F41C0-9E29-4579-B484-4401D9856004}" type="presOf" srcId="{9FE86009-8BC6-4735-99DA-C14B215D4706}" destId="{7B76F686-E3D3-4642-8D7A-630CEFD9C4E8}" srcOrd="0" destOrd="0" presId="urn:microsoft.com/office/officeart/2005/8/layout/vList2"/>
    <dgm:cxn modelId="{1A005278-635C-4DE9-9886-2482402CC365}" type="presOf" srcId="{10B3EBB7-1D96-4BF1-BE8C-24B61B631768}" destId="{437AF37F-2397-4029-B35F-A34FEFE97F6B}" srcOrd="0" destOrd="0" presId="urn:microsoft.com/office/officeart/2005/8/layout/vList2"/>
    <dgm:cxn modelId="{D655F1FE-008E-4C90-B13F-994F8333C08A}" srcId="{9FE86009-8BC6-4735-99DA-C14B215D4706}" destId="{10B3EBB7-1D96-4BF1-BE8C-24B61B631768}" srcOrd="0" destOrd="0" parTransId="{F6C5E364-6361-496D-95E0-1A7E174D6EBD}" sibTransId="{B17F142B-B2AB-498B-936C-1791A9D5846E}"/>
    <dgm:cxn modelId="{C206EFAE-0786-45AC-936A-0CC3CF610B44}" type="presParOf" srcId="{7B76F686-E3D3-4642-8D7A-630CEFD9C4E8}" destId="{437AF37F-2397-4029-B35F-A34FEFE97F6B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19E371-A91A-4009-85EB-75F38A8FACE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2BE620B-83F1-4492-8285-0D13C027A0C8}">
      <dgm:prSet/>
      <dgm:spPr/>
      <dgm:t>
        <a:bodyPr/>
        <a:lstStyle/>
        <a:p>
          <a:pPr rtl="0"/>
          <a:r>
            <a:rPr lang="kk-KZ" dirty="0" smtClean="0"/>
            <a:t>Малдарды  күтіп-бағуды жақсылап ұйымдастыру;</a:t>
          </a:r>
          <a:br>
            <a:rPr lang="kk-KZ" dirty="0" smtClean="0"/>
          </a:br>
          <a:endParaRPr lang="kk-KZ" dirty="0"/>
        </a:p>
      </dgm:t>
    </dgm:pt>
    <dgm:pt modelId="{08654D62-3896-4088-862A-3D72C3035A77}" type="parTrans" cxnId="{53353DF2-8CD0-4B0B-A55C-E1F6DB6A55B6}">
      <dgm:prSet/>
      <dgm:spPr/>
      <dgm:t>
        <a:bodyPr/>
        <a:lstStyle/>
        <a:p>
          <a:endParaRPr lang="ru-RU"/>
        </a:p>
      </dgm:t>
    </dgm:pt>
    <dgm:pt modelId="{6CF5ADFC-25FF-4568-B869-58D8C78984F3}" type="sibTrans" cxnId="{53353DF2-8CD0-4B0B-A55C-E1F6DB6A55B6}">
      <dgm:prSet/>
      <dgm:spPr/>
      <dgm:t>
        <a:bodyPr/>
        <a:lstStyle/>
        <a:p>
          <a:endParaRPr lang="ru-RU"/>
        </a:p>
      </dgm:t>
    </dgm:pt>
    <dgm:pt modelId="{EB7938CD-55F7-457C-A577-0FA4F9740979}">
      <dgm:prSet/>
      <dgm:spPr/>
      <dgm:t>
        <a:bodyPr/>
        <a:lstStyle/>
        <a:p>
          <a:pPr rtl="0"/>
          <a:r>
            <a:rPr lang="kk-KZ" dirty="0" smtClean="0"/>
            <a:t>Олардың ауру - сырқаудан аман болуын қадағалау, күтіп-бағылуын дұрыстау; </a:t>
          </a:r>
          <a:br>
            <a:rPr lang="kk-KZ" dirty="0" smtClean="0"/>
          </a:br>
          <a:endParaRPr lang="kk-KZ" dirty="0"/>
        </a:p>
      </dgm:t>
    </dgm:pt>
    <dgm:pt modelId="{A53C18CC-CC10-40D7-8F19-B3F2A420692D}" type="parTrans" cxnId="{41FB1C74-EB85-4054-AEC5-00D2CFB52654}">
      <dgm:prSet/>
      <dgm:spPr/>
      <dgm:t>
        <a:bodyPr/>
        <a:lstStyle/>
        <a:p>
          <a:endParaRPr lang="ru-RU"/>
        </a:p>
      </dgm:t>
    </dgm:pt>
    <dgm:pt modelId="{61F85CDD-ABA2-4D40-9DC9-1405E0D5C04B}" type="sibTrans" cxnId="{41FB1C74-EB85-4054-AEC5-00D2CFB52654}">
      <dgm:prSet/>
      <dgm:spPr/>
      <dgm:t>
        <a:bodyPr/>
        <a:lstStyle/>
        <a:p>
          <a:endParaRPr lang="ru-RU"/>
        </a:p>
      </dgm:t>
    </dgm:pt>
    <dgm:pt modelId="{C851F135-D6EC-4F2F-A2A1-2F473248AE0D}">
      <dgm:prSet/>
      <dgm:spPr/>
      <dgm:t>
        <a:bodyPr/>
        <a:lstStyle/>
        <a:p>
          <a:pPr rtl="0"/>
          <a:r>
            <a:rPr lang="kk-KZ" dirty="0" smtClean="0"/>
            <a:t>Ауру бола қалған жағдайда уақытында емдеу әдістерін қолдану;</a:t>
          </a:r>
          <a:br>
            <a:rPr lang="kk-KZ" dirty="0" smtClean="0"/>
          </a:br>
          <a:endParaRPr lang="kk-KZ" dirty="0"/>
        </a:p>
      </dgm:t>
    </dgm:pt>
    <dgm:pt modelId="{AFBA2939-B341-4026-B3F8-C0491D2058FF}" type="parTrans" cxnId="{196334F3-BFB7-427C-AA10-CF5EA696679F}">
      <dgm:prSet/>
      <dgm:spPr/>
      <dgm:t>
        <a:bodyPr/>
        <a:lstStyle/>
        <a:p>
          <a:endParaRPr lang="ru-RU"/>
        </a:p>
      </dgm:t>
    </dgm:pt>
    <dgm:pt modelId="{21AFFECD-875B-48B2-9C97-45C13D922D9E}" type="sibTrans" cxnId="{196334F3-BFB7-427C-AA10-CF5EA696679F}">
      <dgm:prSet/>
      <dgm:spPr/>
      <dgm:t>
        <a:bodyPr/>
        <a:lstStyle/>
        <a:p>
          <a:endParaRPr lang="ru-RU"/>
        </a:p>
      </dgm:t>
    </dgm:pt>
    <dgm:pt modelId="{F77C7EC2-D596-4A0B-B05E-1DF87471F7B1}">
      <dgm:prSet/>
      <dgm:spPr/>
      <dgm:t>
        <a:bodyPr/>
        <a:lstStyle/>
        <a:p>
          <a:pPr rtl="0"/>
          <a:r>
            <a:rPr lang="kk-KZ" dirty="0" smtClean="0"/>
            <a:t>Ауруды болдырмау үшін оның алдын алу шараларын уақытында жүргізу.</a:t>
          </a:r>
          <a:r>
            <a:rPr lang="ru-RU" dirty="0" smtClean="0"/>
            <a:t/>
          </a:r>
          <a:br>
            <a:rPr lang="ru-RU" dirty="0" smtClean="0"/>
          </a:br>
          <a:endParaRPr lang="ru-RU" dirty="0"/>
        </a:p>
      </dgm:t>
    </dgm:pt>
    <dgm:pt modelId="{B2E16306-808C-4E67-B10D-91F6D74EFE54}" type="parTrans" cxnId="{D2C6431F-2011-41DF-B3A0-31FA6EC8389C}">
      <dgm:prSet/>
      <dgm:spPr/>
      <dgm:t>
        <a:bodyPr/>
        <a:lstStyle/>
        <a:p>
          <a:endParaRPr lang="ru-RU"/>
        </a:p>
      </dgm:t>
    </dgm:pt>
    <dgm:pt modelId="{28C3376B-DD97-4F17-9A07-B53CD2F5F5F0}" type="sibTrans" cxnId="{D2C6431F-2011-41DF-B3A0-31FA6EC8389C}">
      <dgm:prSet/>
      <dgm:spPr/>
      <dgm:t>
        <a:bodyPr/>
        <a:lstStyle/>
        <a:p>
          <a:endParaRPr lang="ru-RU"/>
        </a:p>
      </dgm:t>
    </dgm:pt>
    <dgm:pt modelId="{60B095D7-248A-4ABC-B731-CE789C5CC25C}">
      <dgm:prSet/>
      <dgm:spPr/>
      <dgm:t>
        <a:bodyPr/>
        <a:lstStyle/>
        <a:p>
          <a:pPr rtl="0"/>
          <a:endParaRPr lang="ru-RU" dirty="0"/>
        </a:p>
      </dgm:t>
    </dgm:pt>
    <dgm:pt modelId="{83EE467D-C2A7-430A-AF9D-1B8B18A5598C}" type="parTrans" cxnId="{6B30C021-E4A4-47CF-B74C-90C98094D5FE}">
      <dgm:prSet/>
      <dgm:spPr/>
      <dgm:t>
        <a:bodyPr/>
        <a:lstStyle/>
        <a:p>
          <a:endParaRPr lang="ru-RU"/>
        </a:p>
      </dgm:t>
    </dgm:pt>
    <dgm:pt modelId="{08FF2163-75F5-4909-B3BC-D5B97C9BD49D}" type="sibTrans" cxnId="{6B30C021-E4A4-47CF-B74C-90C98094D5FE}">
      <dgm:prSet/>
      <dgm:spPr/>
      <dgm:t>
        <a:bodyPr/>
        <a:lstStyle/>
        <a:p>
          <a:endParaRPr lang="ru-RU"/>
        </a:p>
      </dgm:t>
    </dgm:pt>
    <dgm:pt modelId="{1F5920BB-2AEA-40A1-B8F1-5A46661347E8}" type="pres">
      <dgm:prSet presAssocID="{2C19E371-A91A-4009-85EB-75F38A8FACE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F94130-29DB-4D0A-8723-87DC10001F66}" type="pres">
      <dgm:prSet presAssocID="{2C19E371-A91A-4009-85EB-75F38A8FACED}" presName="diamond" presStyleLbl="bgShp" presStyleIdx="0" presStyleCnt="1"/>
      <dgm:spPr/>
    </dgm:pt>
    <dgm:pt modelId="{1E2A7BFB-D946-4619-8089-1E1A905444D8}" type="pres">
      <dgm:prSet presAssocID="{2C19E371-A91A-4009-85EB-75F38A8FACED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9BBBB3-B4E8-46BC-BF25-753EF4F9EE7C}" type="pres">
      <dgm:prSet presAssocID="{2C19E371-A91A-4009-85EB-75F38A8FACED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5E185-0830-400B-9CF0-6E4362B78CE9}" type="pres">
      <dgm:prSet presAssocID="{2C19E371-A91A-4009-85EB-75F38A8FACED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51A8D7-EC95-4868-A260-8F41D9B4B95B}" type="pres">
      <dgm:prSet presAssocID="{2C19E371-A91A-4009-85EB-75F38A8FACE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770E65-DDCF-49A8-B13B-63F2708C759F}" type="presOf" srcId="{02BE620B-83F1-4492-8285-0D13C027A0C8}" destId="{1E2A7BFB-D946-4619-8089-1E1A905444D8}" srcOrd="0" destOrd="0" presId="urn:microsoft.com/office/officeart/2005/8/layout/matrix3"/>
    <dgm:cxn modelId="{D2C6431F-2011-41DF-B3A0-31FA6EC8389C}" srcId="{2C19E371-A91A-4009-85EB-75F38A8FACED}" destId="{F77C7EC2-D596-4A0B-B05E-1DF87471F7B1}" srcOrd="3" destOrd="0" parTransId="{B2E16306-808C-4E67-B10D-91F6D74EFE54}" sibTransId="{28C3376B-DD97-4F17-9A07-B53CD2F5F5F0}"/>
    <dgm:cxn modelId="{11F539CE-3396-49A6-9A43-E5495582CEAA}" type="presOf" srcId="{2C19E371-A91A-4009-85EB-75F38A8FACED}" destId="{1F5920BB-2AEA-40A1-B8F1-5A46661347E8}" srcOrd="0" destOrd="0" presId="urn:microsoft.com/office/officeart/2005/8/layout/matrix3"/>
    <dgm:cxn modelId="{41FB1C74-EB85-4054-AEC5-00D2CFB52654}" srcId="{2C19E371-A91A-4009-85EB-75F38A8FACED}" destId="{EB7938CD-55F7-457C-A577-0FA4F9740979}" srcOrd="1" destOrd="0" parTransId="{A53C18CC-CC10-40D7-8F19-B3F2A420692D}" sibTransId="{61F85CDD-ABA2-4D40-9DC9-1405E0D5C04B}"/>
    <dgm:cxn modelId="{E95DB6AF-E1F9-4D4C-B219-52A55EBD5932}" type="presOf" srcId="{F77C7EC2-D596-4A0B-B05E-1DF87471F7B1}" destId="{8051A8D7-EC95-4868-A260-8F41D9B4B95B}" srcOrd="0" destOrd="0" presId="urn:microsoft.com/office/officeart/2005/8/layout/matrix3"/>
    <dgm:cxn modelId="{196334F3-BFB7-427C-AA10-CF5EA696679F}" srcId="{2C19E371-A91A-4009-85EB-75F38A8FACED}" destId="{C851F135-D6EC-4F2F-A2A1-2F473248AE0D}" srcOrd="2" destOrd="0" parTransId="{AFBA2939-B341-4026-B3F8-C0491D2058FF}" sibTransId="{21AFFECD-875B-48B2-9C97-45C13D922D9E}"/>
    <dgm:cxn modelId="{2856A7D1-A37F-4653-B873-F35FC6D643AB}" type="presOf" srcId="{EB7938CD-55F7-457C-A577-0FA4F9740979}" destId="{8A9BBBB3-B4E8-46BC-BF25-753EF4F9EE7C}" srcOrd="0" destOrd="0" presId="urn:microsoft.com/office/officeart/2005/8/layout/matrix3"/>
    <dgm:cxn modelId="{53353DF2-8CD0-4B0B-A55C-E1F6DB6A55B6}" srcId="{2C19E371-A91A-4009-85EB-75F38A8FACED}" destId="{02BE620B-83F1-4492-8285-0D13C027A0C8}" srcOrd="0" destOrd="0" parTransId="{08654D62-3896-4088-862A-3D72C3035A77}" sibTransId="{6CF5ADFC-25FF-4568-B869-58D8C78984F3}"/>
    <dgm:cxn modelId="{9D757F5F-E56E-45AB-AC21-48340D8D5148}" type="presOf" srcId="{C851F135-D6EC-4F2F-A2A1-2F473248AE0D}" destId="{1645E185-0830-400B-9CF0-6E4362B78CE9}" srcOrd="0" destOrd="0" presId="urn:microsoft.com/office/officeart/2005/8/layout/matrix3"/>
    <dgm:cxn modelId="{6B30C021-E4A4-47CF-B74C-90C98094D5FE}" srcId="{2C19E371-A91A-4009-85EB-75F38A8FACED}" destId="{60B095D7-248A-4ABC-B731-CE789C5CC25C}" srcOrd="4" destOrd="0" parTransId="{83EE467D-C2A7-430A-AF9D-1B8B18A5598C}" sibTransId="{08FF2163-75F5-4909-B3BC-D5B97C9BD49D}"/>
    <dgm:cxn modelId="{9DC3DB3A-B08F-4ABD-8980-309D38F6CAB8}" type="presParOf" srcId="{1F5920BB-2AEA-40A1-B8F1-5A46661347E8}" destId="{76F94130-29DB-4D0A-8723-87DC10001F66}" srcOrd="0" destOrd="0" presId="urn:microsoft.com/office/officeart/2005/8/layout/matrix3"/>
    <dgm:cxn modelId="{F29AE77C-C38B-46E8-9C6D-705748718D79}" type="presParOf" srcId="{1F5920BB-2AEA-40A1-B8F1-5A46661347E8}" destId="{1E2A7BFB-D946-4619-8089-1E1A905444D8}" srcOrd="1" destOrd="0" presId="urn:microsoft.com/office/officeart/2005/8/layout/matrix3"/>
    <dgm:cxn modelId="{ED0A4523-9DA4-425B-BF25-663973523818}" type="presParOf" srcId="{1F5920BB-2AEA-40A1-B8F1-5A46661347E8}" destId="{8A9BBBB3-B4E8-46BC-BF25-753EF4F9EE7C}" srcOrd="2" destOrd="0" presId="urn:microsoft.com/office/officeart/2005/8/layout/matrix3"/>
    <dgm:cxn modelId="{07FB3521-4707-4699-B843-B8017AA0FC87}" type="presParOf" srcId="{1F5920BB-2AEA-40A1-B8F1-5A46661347E8}" destId="{1645E185-0830-400B-9CF0-6E4362B78CE9}" srcOrd="3" destOrd="0" presId="urn:microsoft.com/office/officeart/2005/8/layout/matrix3"/>
    <dgm:cxn modelId="{AE4A0A55-397F-4990-A036-D0470BEF9AE7}" type="presParOf" srcId="{1F5920BB-2AEA-40A1-B8F1-5A46661347E8}" destId="{8051A8D7-EC95-4868-A260-8F41D9B4B95B}" srcOrd="4" destOrd="0" presId="urn:microsoft.com/office/officeart/2005/8/layout/matrix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075600-7A55-457F-A681-74C53BCD93D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0B3047B-23EE-4261-95F3-7EC1F34750F9}">
      <dgm:prSet/>
      <dgm:spPr/>
      <dgm:t>
        <a:bodyPr/>
        <a:lstStyle/>
        <a:p>
          <a:pPr rtl="0"/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Жұқпалы аурулардың алдын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алу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үшін шекарадағы және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мал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фермаларындағы санитариялық бақылау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әкелінген жануарларды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карантиндеу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1FC93EF-B176-490D-85B1-C1A4583278F2}" type="parTrans" cxnId="{47CF8EB6-3BA7-4741-9F46-0E13EDEFAB5B}">
      <dgm:prSet/>
      <dgm:spPr/>
      <dgm:t>
        <a:bodyPr/>
        <a:lstStyle/>
        <a:p>
          <a:endParaRPr lang="ru-RU"/>
        </a:p>
      </dgm:t>
    </dgm:pt>
    <dgm:pt modelId="{5FAF8FF1-5EF9-40C5-83B9-25E44C1791BC}" type="sibTrans" cxnId="{47CF8EB6-3BA7-4741-9F46-0E13EDEFAB5B}">
      <dgm:prSet/>
      <dgm:spPr/>
      <dgm:t>
        <a:bodyPr/>
        <a:lstStyle/>
        <a:p>
          <a:endParaRPr lang="ru-RU"/>
        </a:p>
      </dgm:t>
    </dgm:pt>
    <dgm:pt modelId="{B1842690-66B3-47B4-9B77-021AE0D11FCC}" type="pres">
      <dgm:prSet presAssocID="{22075600-7A55-457F-A681-74C53BCD93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38EB8C-F6DB-498D-A01F-7E4A37D99125}" type="pres">
      <dgm:prSet presAssocID="{E0B3047B-23EE-4261-95F3-7EC1F34750F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AEC826-D30D-45FA-A80F-9D9DE9A0FE56}" type="presOf" srcId="{E0B3047B-23EE-4261-95F3-7EC1F34750F9}" destId="{9738EB8C-F6DB-498D-A01F-7E4A37D99125}" srcOrd="0" destOrd="0" presId="urn:microsoft.com/office/officeart/2005/8/layout/vList2"/>
    <dgm:cxn modelId="{47CF8EB6-3BA7-4741-9F46-0E13EDEFAB5B}" srcId="{22075600-7A55-457F-A681-74C53BCD93D0}" destId="{E0B3047B-23EE-4261-95F3-7EC1F34750F9}" srcOrd="0" destOrd="0" parTransId="{B1FC93EF-B176-490D-85B1-C1A4583278F2}" sibTransId="{5FAF8FF1-5EF9-40C5-83B9-25E44C1791BC}"/>
    <dgm:cxn modelId="{A780087C-907B-423A-B458-C29B0C24CDDC}" type="presOf" srcId="{22075600-7A55-457F-A681-74C53BCD93D0}" destId="{B1842690-66B3-47B4-9B77-021AE0D11FCC}" srcOrd="0" destOrd="0" presId="urn:microsoft.com/office/officeart/2005/8/layout/vList2"/>
    <dgm:cxn modelId="{32DAEFF0-A3FE-4CB4-892B-896B79841963}" type="presParOf" srcId="{B1842690-66B3-47B4-9B77-021AE0D11FCC}" destId="{9738EB8C-F6DB-498D-A01F-7E4A37D99125}" srcOrd="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1A5C54-C9A7-4A55-A4E9-92B4E9168101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6AE52719-DA07-4C0C-8924-6EAEA2781305}">
      <dgm:prSet/>
      <dgm:spPr/>
      <dgm:t>
        <a:bodyPr/>
        <a:lstStyle/>
        <a:p>
          <a:pPr rtl="0"/>
          <a:r>
            <a:rPr lang="ru-RU" dirty="0" err="1" smtClean="0"/>
            <a:t>Жануарларды</a:t>
          </a:r>
          <a:r>
            <a:rPr lang="ru-RU" dirty="0" smtClean="0"/>
            <a:t> </a:t>
          </a:r>
          <a:r>
            <a:rPr lang="ru-RU" dirty="0" err="1" smtClean="0"/>
            <a:t>иммундеу</a:t>
          </a:r>
          <a:r>
            <a:rPr lang="ru-RU" dirty="0" smtClean="0"/>
            <a:t>, </a:t>
          </a:r>
          <a:r>
            <a:rPr lang="ru-RU" dirty="0" err="1" smtClean="0"/>
            <a:t>вакциналар</a:t>
          </a:r>
          <a:r>
            <a:rPr lang="ru-RU" dirty="0" smtClean="0"/>
            <a:t> </a:t>
          </a:r>
          <a:r>
            <a:rPr lang="ru-RU" dirty="0" err="1" smtClean="0"/>
            <a:t>және олардың түрлері, иммундеу</a:t>
          </a:r>
          <a:r>
            <a:rPr lang="ru-RU" dirty="0" smtClean="0"/>
            <a:t> </a:t>
          </a:r>
          <a:r>
            <a:rPr lang="ru-RU" dirty="0" err="1" smtClean="0"/>
            <a:t>әдістері.</a:t>
          </a:r>
          <a:r>
            <a:rPr lang="ru-RU" dirty="0" smtClean="0"/>
            <a:t> </a:t>
          </a:r>
          <a:endParaRPr lang="ru-RU" dirty="0"/>
        </a:p>
      </dgm:t>
    </dgm:pt>
    <dgm:pt modelId="{B5B6CC64-CF7D-4F44-A7F1-BF0CE0AEFE74}" type="parTrans" cxnId="{B6BE19E0-C0EC-4E67-A3CF-5CA1E5064E76}">
      <dgm:prSet/>
      <dgm:spPr/>
      <dgm:t>
        <a:bodyPr/>
        <a:lstStyle/>
        <a:p>
          <a:endParaRPr lang="ru-RU"/>
        </a:p>
      </dgm:t>
    </dgm:pt>
    <dgm:pt modelId="{3C2BFCA4-BCFC-4AD9-9FCC-A250F9963587}" type="sibTrans" cxnId="{B6BE19E0-C0EC-4E67-A3CF-5CA1E5064E76}">
      <dgm:prSet/>
      <dgm:spPr/>
      <dgm:t>
        <a:bodyPr/>
        <a:lstStyle/>
        <a:p>
          <a:endParaRPr lang="ru-RU"/>
        </a:p>
      </dgm:t>
    </dgm:pt>
    <dgm:pt modelId="{A69D21A3-0B9A-42E7-8942-C6A7FEA63E6F}">
      <dgm:prSet/>
      <dgm:spPr/>
      <dgm:t>
        <a:bodyPr/>
        <a:lstStyle/>
        <a:p>
          <a:pPr rtl="0"/>
          <a:r>
            <a:rPr lang="ru-RU" dirty="0" err="1" smtClean="0"/>
            <a:t>Жұқпалы ауруларды</a:t>
          </a:r>
          <a:r>
            <a:rPr lang="ru-RU" dirty="0" smtClean="0"/>
            <a:t> </a:t>
          </a:r>
          <a:r>
            <a:rPr lang="ru-RU" dirty="0" err="1" smtClean="0"/>
            <a:t>балау</a:t>
          </a:r>
          <a:r>
            <a:rPr lang="ru-RU" dirty="0" smtClean="0"/>
            <a:t>, </a:t>
          </a:r>
          <a:r>
            <a:rPr lang="ru-RU" dirty="0" err="1" smtClean="0"/>
            <a:t>індеттанулық, клиникалық, патологоанатомиялық, микробиологиялық, серологиялық, аллергиялық балау</a:t>
          </a:r>
          <a:r>
            <a:rPr lang="ru-RU" dirty="0" smtClean="0"/>
            <a:t> </a:t>
          </a:r>
          <a:r>
            <a:rPr lang="ru-RU" dirty="0" err="1" smtClean="0"/>
            <a:t>әдістері.</a:t>
          </a:r>
          <a:r>
            <a:rPr lang="ru-RU" dirty="0" smtClean="0"/>
            <a:t> </a:t>
          </a:r>
          <a:endParaRPr lang="ru-RU" dirty="0"/>
        </a:p>
      </dgm:t>
    </dgm:pt>
    <dgm:pt modelId="{F9A4C27C-492C-495E-B276-19F8D64722FF}" type="parTrans" cxnId="{A4A5C98B-9D8B-4588-9416-57F33F013A5A}">
      <dgm:prSet/>
      <dgm:spPr/>
      <dgm:t>
        <a:bodyPr/>
        <a:lstStyle/>
        <a:p>
          <a:endParaRPr lang="ru-RU"/>
        </a:p>
      </dgm:t>
    </dgm:pt>
    <dgm:pt modelId="{C598576D-920D-4CDC-97D6-1364720919B3}" type="sibTrans" cxnId="{A4A5C98B-9D8B-4588-9416-57F33F013A5A}">
      <dgm:prSet/>
      <dgm:spPr/>
      <dgm:t>
        <a:bodyPr/>
        <a:lstStyle/>
        <a:p>
          <a:endParaRPr lang="ru-RU"/>
        </a:p>
      </dgm:t>
    </dgm:pt>
    <dgm:pt modelId="{367B49D3-36EC-40B6-9A66-632A774C7F34}" type="pres">
      <dgm:prSet presAssocID="{D71A5C54-C9A7-4A55-A4E9-92B4E916810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FF602D-122A-46D6-A96A-3BC570231A69}" type="pres">
      <dgm:prSet presAssocID="{6AE52719-DA07-4C0C-8924-6EAEA2781305}" presName="compNode" presStyleCnt="0"/>
      <dgm:spPr/>
      <dgm:t>
        <a:bodyPr/>
        <a:lstStyle/>
        <a:p>
          <a:endParaRPr lang="ru-RU"/>
        </a:p>
      </dgm:t>
    </dgm:pt>
    <dgm:pt modelId="{06F529E9-D465-4511-B733-E0AED9631A34}" type="pres">
      <dgm:prSet presAssocID="{6AE52719-DA07-4C0C-8924-6EAEA2781305}" presName="pictRect" presStyleLbl="nod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37C19AF-91DA-493B-8F1C-02971A165DE8}" type="pres">
      <dgm:prSet presAssocID="{6AE52719-DA07-4C0C-8924-6EAEA2781305}" presName="textRec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956588-3444-4AE1-B31B-D7F5FFE4E256}" type="pres">
      <dgm:prSet presAssocID="{3C2BFCA4-BCFC-4AD9-9FCC-A250F996358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3F90B1F-88AA-4C5A-A08E-E645FF86D22B}" type="pres">
      <dgm:prSet presAssocID="{A69D21A3-0B9A-42E7-8942-C6A7FEA63E6F}" presName="compNode" presStyleCnt="0"/>
      <dgm:spPr/>
      <dgm:t>
        <a:bodyPr/>
        <a:lstStyle/>
        <a:p>
          <a:endParaRPr lang="ru-RU"/>
        </a:p>
      </dgm:t>
    </dgm:pt>
    <dgm:pt modelId="{1B3BFABA-8DC1-4860-86FA-3A4B6FC97AD0}" type="pres">
      <dgm:prSet presAssocID="{A69D21A3-0B9A-42E7-8942-C6A7FEA63E6F}" presName="pictRect" presStyleLbl="nod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6D3E3ED-663A-4D3E-A17F-EFBED673613D}" type="pres">
      <dgm:prSet presAssocID="{A69D21A3-0B9A-42E7-8942-C6A7FEA63E6F}" presName="textRec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BE19E0-C0EC-4E67-A3CF-5CA1E5064E76}" srcId="{D71A5C54-C9A7-4A55-A4E9-92B4E9168101}" destId="{6AE52719-DA07-4C0C-8924-6EAEA2781305}" srcOrd="0" destOrd="0" parTransId="{B5B6CC64-CF7D-4F44-A7F1-BF0CE0AEFE74}" sibTransId="{3C2BFCA4-BCFC-4AD9-9FCC-A250F9963587}"/>
    <dgm:cxn modelId="{3E0FBE69-2357-436C-AC28-FAAF73D00390}" type="presOf" srcId="{D71A5C54-C9A7-4A55-A4E9-92B4E9168101}" destId="{367B49D3-36EC-40B6-9A66-632A774C7F34}" srcOrd="0" destOrd="0" presId="urn:microsoft.com/office/officeart/2005/8/layout/pList1"/>
    <dgm:cxn modelId="{B53BBBA2-EF24-4AFD-9136-2EFCA2121584}" type="presOf" srcId="{6AE52719-DA07-4C0C-8924-6EAEA2781305}" destId="{937C19AF-91DA-493B-8F1C-02971A165DE8}" srcOrd="0" destOrd="0" presId="urn:microsoft.com/office/officeart/2005/8/layout/pList1"/>
    <dgm:cxn modelId="{340BD97F-25E4-4D05-9D64-9ACB4D38A48B}" type="presOf" srcId="{3C2BFCA4-BCFC-4AD9-9FCC-A250F9963587}" destId="{69956588-3444-4AE1-B31B-D7F5FFE4E256}" srcOrd="0" destOrd="0" presId="urn:microsoft.com/office/officeart/2005/8/layout/pList1"/>
    <dgm:cxn modelId="{A4A5C98B-9D8B-4588-9416-57F33F013A5A}" srcId="{D71A5C54-C9A7-4A55-A4E9-92B4E9168101}" destId="{A69D21A3-0B9A-42E7-8942-C6A7FEA63E6F}" srcOrd="1" destOrd="0" parTransId="{F9A4C27C-492C-495E-B276-19F8D64722FF}" sibTransId="{C598576D-920D-4CDC-97D6-1364720919B3}"/>
    <dgm:cxn modelId="{0E79DE27-0236-44E6-873D-A2FFE0AD2BDF}" type="presOf" srcId="{A69D21A3-0B9A-42E7-8942-C6A7FEA63E6F}" destId="{26D3E3ED-663A-4D3E-A17F-EFBED673613D}" srcOrd="0" destOrd="0" presId="urn:microsoft.com/office/officeart/2005/8/layout/pList1"/>
    <dgm:cxn modelId="{71256F57-3484-4360-82BC-FD2ADC834859}" type="presParOf" srcId="{367B49D3-36EC-40B6-9A66-632A774C7F34}" destId="{6EFF602D-122A-46D6-A96A-3BC570231A69}" srcOrd="0" destOrd="0" presId="urn:microsoft.com/office/officeart/2005/8/layout/pList1"/>
    <dgm:cxn modelId="{4A7AC146-5F7B-4641-B86D-8AEC5CBC9BFA}" type="presParOf" srcId="{6EFF602D-122A-46D6-A96A-3BC570231A69}" destId="{06F529E9-D465-4511-B733-E0AED9631A34}" srcOrd="0" destOrd="0" presId="urn:microsoft.com/office/officeart/2005/8/layout/pList1"/>
    <dgm:cxn modelId="{3A159FD1-C388-42E5-AB2F-4F72984A1505}" type="presParOf" srcId="{6EFF602D-122A-46D6-A96A-3BC570231A69}" destId="{937C19AF-91DA-493B-8F1C-02971A165DE8}" srcOrd="1" destOrd="0" presId="urn:microsoft.com/office/officeart/2005/8/layout/pList1"/>
    <dgm:cxn modelId="{B211FC9A-9556-48A2-9A23-EA9AB51BC7B4}" type="presParOf" srcId="{367B49D3-36EC-40B6-9A66-632A774C7F34}" destId="{69956588-3444-4AE1-B31B-D7F5FFE4E256}" srcOrd="1" destOrd="0" presId="urn:microsoft.com/office/officeart/2005/8/layout/pList1"/>
    <dgm:cxn modelId="{27A78741-0FD4-4E2E-BBA8-D92857767362}" type="presParOf" srcId="{367B49D3-36EC-40B6-9A66-632A774C7F34}" destId="{73F90B1F-88AA-4C5A-A08E-E645FF86D22B}" srcOrd="2" destOrd="0" presId="urn:microsoft.com/office/officeart/2005/8/layout/pList1"/>
    <dgm:cxn modelId="{149F849D-4F84-47DF-BBFA-C09EBD33F1EF}" type="presParOf" srcId="{73F90B1F-88AA-4C5A-A08E-E645FF86D22B}" destId="{1B3BFABA-8DC1-4860-86FA-3A4B6FC97AD0}" srcOrd="0" destOrd="0" presId="urn:microsoft.com/office/officeart/2005/8/layout/pList1"/>
    <dgm:cxn modelId="{E067F726-A297-4BF0-A997-FFE36C15E4D8}" type="presParOf" srcId="{73F90B1F-88AA-4C5A-A08E-E645FF86D22B}" destId="{26D3E3ED-663A-4D3E-A17F-EFBED673613D}" srcOrd="1" destOrd="0" presId="urn:microsoft.com/office/officeart/2005/8/layout/pLis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831C84-9DE9-4559-91D2-39A53EA111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93371F-9D22-4164-92F7-A4A23BE137F5}">
      <dgm:prSet/>
      <dgm:spPr/>
      <dgm:t>
        <a:bodyPr/>
        <a:lstStyle/>
        <a:p>
          <a:pPr rtl="0"/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Жұқпалы ауруларды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болдырмау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үшін дауалау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шаралары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іске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асырылады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, ал ауру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шыға қалған күнде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оны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жою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шаралары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қарастырылады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F5C0453-4D4F-4F8D-9EA2-CB3754A03F4B}" type="parTrans" cxnId="{7375A3B0-5F6D-46C5-8B77-2957C5AB95A0}">
      <dgm:prSet/>
      <dgm:spPr/>
      <dgm:t>
        <a:bodyPr/>
        <a:lstStyle/>
        <a:p>
          <a:endParaRPr lang="ru-RU"/>
        </a:p>
      </dgm:t>
    </dgm:pt>
    <dgm:pt modelId="{391E7B9E-2EE3-4710-B3F0-BF18A3021DB3}" type="sibTrans" cxnId="{7375A3B0-5F6D-46C5-8B77-2957C5AB95A0}">
      <dgm:prSet/>
      <dgm:spPr/>
      <dgm:t>
        <a:bodyPr/>
        <a:lstStyle/>
        <a:p>
          <a:endParaRPr lang="ru-RU"/>
        </a:p>
      </dgm:t>
    </dgm:pt>
    <dgm:pt modelId="{DA1C13A6-53EC-4BFC-9D11-817CEB736374}" type="pres">
      <dgm:prSet presAssocID="{8A831C84-9DE9-4559-91D2-39A53EA111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D7C950-9248-4917-91E2-E069678E26A0}" type="pres">
      <dgm:prSet presAssocID="{D593371F-9D22-4164-92F7-A4A23BE137F5}" presName="parentText" presStyleLbl="node1" presStyleIdx="0" presStyleCnt="1" custLinFactNeighborX="574" custLinFactNeighborY="-247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623478-B4DC-43ED-8E39-CE39EBB83213}" type="presOf" srcId="{D593371F-9D22-4164-92F7-A4A23BE137F5}" destId="{FED7C950-9248-4917-91E2-E069678E26A0}" srcOrd="0" destOrd="0" presId="urn:microsoft.com/office/officeart/2005/8/layout/vList2"/>
    <dgm:cxn modelId="{7375A3B0-5F6D-46C5-8B77-2957C5AB95A0}" srcId="{8A831C84-9DE9-4559-91D2-39A53EA111BB}" destId="{D593371F-9D22-4164-92F7-A4A23BE137F5}" srcOrd="0" destOrd="0" parTransId="{6F5C0453-4D4F-4F8D-9EA2-CB3754A03F4B}" sibTransId="{391E7B9E-2EE3-4710-B3F0-BF18A3021DB3}"/>
    <dgm:cxn modelId="{A7D9A302-2DFB-4A40-AED6-2C53B8631675}" type="presOf" srcId="{8A831C84-9DE9-4559-91D2-39A53EA111BB}" destId="{DA1C13A6-53EC-4BFC-9D11-817CEB736374}" srcOrd="0" destOrd="0" presId="urn:microsoft.com/office/officeart/2005/8/layout/vList2"/>
    <dgm:cxn modelId="{83F7D9E2-AEBE-4468-AA19-C53148C2B561}" type="presParOf" srcId="{DA1C13A6-53EC-4BFC-9D11-817CEB736374}" destId="{FED7C950-9248-4917-91E2-E069678E26A0}" srcOrd="0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7BD57A9-CAB1-4DE5-A235-AB76E58180AE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178A57-5BC6-477F-B9E0-E0A0C0B833FC}">
      <dgm:prSet/>
      <dgm:spPr/>
      <dgm:t>
        <a:bodyPr/>
        <a:lstStyle/>
        <a:p>
          <a:pPr rtl="0"/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Олардың кешенді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және жоспарлы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түрде мемлекет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тарапынан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және адам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денсаулығын қамтамасыз ету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мақсатында жүргізілуі.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C5B5891-073A-426C-B425-A3F7AF6660B3}" type="parTrans" cxnId="{01A2D711-57DF-4343-881B-BB9840263B7A}">
      <dgm:prSet/>
      <dgm:spPr/>
      <dgm:t>
        <a:bodyPr/>
        <a:lstStyle/>
        <a:p>
          <a:endParaRPr lang="ru-RU"/>
        </a:p>
      </dgm:t>
    </dgm:pt>
    <dgm:pt modelId="{8E59AB67-4E77-4D5C-AD31-715BB4EB0FEF}" type="sibTrans" cxnId="{01A2D711-57DF-4343-881B-BB9840263B7A}">
      <dgm:prSet/>
      <dgm:spPr/>
      <dgm:t>
        <a:bodyPr/>
        <a:lstStyle/>
        <a:p>
          <a:endParaRPr lang="ru-RU"/>
        </a:p>
      </dgm:t>
    </dgm:pt>
    <dgm:pt modelId="{F54AAC75-1F30-47C5-8643-5EE456C1C1AB}" type="pres">
      <dgm:prSet presAssocID="{F7BD57A9-CAB1-4DE5-A235-AB76E58180A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2DC965-DCF5-44FD-9B7B-57619ACEE444}" type="pres">
      <dgm:prSet presAssocID="{C2178A57-5BC6-477F-B9E0-E0A0C0B833FC}" presName="compNode" presStyleCnt="0"/>
      <dgm:spPr/>
    </dgm:pt>
    <dgm:pt modelId="{FB242557-F46C-45F9-9F5D-73E8383006DC}" type="pres">
      <dgm:prSet presAssocID="{C2178A57-5BC6-477F-B9E0-E0A0C0B833FC}" presName="pictRect" presStyleLbl="nod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F23DDEB-33C8-4A2C-8B06-C8B177D63D8A}" type="pres">
      <dgm:prSet presAssocID="{C2178A57-5BC6-477F-B9E0-E0A0C0B833FC}" presName="textRec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9F937C-0D35-4DAB-9A0E-DFA0FEA36DAA}" type="presOf" srcId="{C2178A57-5BC6-477F-B9E0-E0A0C0B833FC}" destId="{9F23DDEB-33C8-4A2C-8B06-C8B177D63D8A}" srcOrd="0" destOrd="0" presId="urn:microsoft.com/office/officeart/2005/8/layout/pList1"/>
    <dgm:cxn modelId="{FBD37931-AE56-42F9-8167-E0CD2C87123A}" type="presOf" srcId="{F7BD57A9-CAB1-4DE5-A235-AB76E58180AE}" destId="{F54AAC75-1F30-47C5-8643-5EE456C1C1AB}" srcOrd="0" destOrd="0" presId="urn:microsoft.com/office/officeart/2005/8/layout/pList1"/>
    <dgm:cxn modelId="{01A2D711-57DF-4343-881B-BB9840263B7A}" srcId="{F7BD57A9-CAB1-4DE5-A235-AB76E58180AE}" destId="{C2178A57-5BC6-477F-B9E0-E0A0C0B833FC}" srcOrd="0" destOrd="0" parTransId="{6C5B5891-073A-426C-B425-A3F7AF6660B3}" sibTransId="{8E59AB67-4E77-4D5C-AD31-715BB4EB0FEF}"/>
    <dgm:cxn modelId="{8845B9B8-6158-456F-A120-49A579689BF7}" type="presParOf" srcId="{F54AAC75-1F30-47C5-8643-5EE456C1C1AB}" destId="{BB2DC965-DCF5-44FD-9B7B-57619ACEE444}" srcOrd="0" destOrd="0" presId="urn:microsoft.com/office/officeart/2005/8/layout/pList1"/>
    <dgm:cxn modelId="{B95ED1F4-E516-4B95-AA02-D617AA1C74F9}" type="presParOf" srcId="{BB2DC965-DCF5-44FD-9B7B-57619ACEE444}" destId="{FB242557-F46C-45F9-9F5D-73E8383006DC}" srcOrd="0" destOrd="0" presId="urn:microsoft.com/office/officeart/2005/8/layout/pList1"/>
    <dgm:cxn modelId="{F7DAE25C-92DB-4D1E-ABBC-348D9466F2EF}" type="presParOf" srcId="{BB2DC965-DCF5-44FD-9B7B-57619ACEE444}" destId="{9F23DDEB-33C8-4A2C-8B06-C8B177D63D8A}" srcOrd="1" destOrd="0" presId="urn:microsoft.com/office/officeart/2005/8/layout/pList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D5ADAAA-AA95-410B-80E0-7310233C681A}" type="doc">
      <dgm:prSet loTypeId="urn:microsoft.com/office/officeart/2005/8/layout/lProcess2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CD63DA-A74F-4573-BF38-AABEC058BA38}">
      <dgm:prSet custT="1"/>
      <dgm:spPr/>
      <dgm:t>
        <a:bodyPr/>
        <a:lstStyle/>
        <a:p>
          <a:pPr rtl="0"/>
          <a:r>
            <a:rPr lang="kk-KZ" sz="3200" dirty="0" smtClean="0"/>
            <a:t>Малды дұрыс бағып-күту</a:t>
          </a:r>
          <a:endParaRPr lang="ru-RU" sz="3200" dirty="0"/>
        </a:p>
      </dgm:t>
    </dgm:pt>
    <dgm:pt modelId="{9A1374E5-F324-46A1-88BB-8D72C77E7C73}" type="parTrans" cxnId="{586E7500-AD20-4FA3-8CE5-4F227E299C05}">
      <dgm:prSet/>
      <dgm:spPr/>
      <dgm:t>
        <a:bodyPr/>
        <a:lstStyle/>
        <a:p>
          <a:endParaRPr lang="ru-RU"/>
        </a:p>
      </dgm:t>
    </dgm:pt>
    <dgm:pt modelId="{B91EA631-B8FF-45B2-A52C-D8B63A35A45D}" type="sibTrans" cxnId="{586E7500-AD20-4FA3-8CE5-4F227E299C05}">
      <dgm:prSet/>
      <dgm:spPr/>
      <dgm:t>
        <a:bodyPr/>
        <a:lstStyle/>
        <a:p>
          <a:endParaRPr lang="ru-RU"/>
        </a:p>
      </dgm:t>
    </dgm:pt>
    <dgm:pt modelId="{8B52873D-52F3-4A4E-834E-9A13572C4786}">
      <dgm:prSet/>
      <dgm:spPr/>
      <dgm:t>
        <a:bodyPr/>
        <a:lstStyle/>
        <a:p>
          <a:pPr rtl="0"/>
          <a:r>
            <a:rPr lang="kk-KZ" dirty="0" smtClean="0"/>
            <a:t>Қора-жайларда, жайылымдарда, азықтандырған және суарған сәттерде санитариялық-зоогигиеналық реттілікті бұлжытпай орындау</a:t>
          </a:r>
          <a:endParaRPr lang="ru-RU" dirty="0"/>
        </a:p>
      </dgm:t>
    </dgm:pt>
    <dgm:pt modelId="{63B4818E-825E-44B2-BCBB-DDB4B1828E6A}" type="parTrans" cxnId="{6C9BC5CA-58A8-4BBF-BC9A-D9F8A78C5C7D}">
      <dgm:prSet/>
      <dgm:spPr/>
      <dgm:t>
        <a:bodyPr/>
        <a:lstStyle/>
        <a:p>
          <a:endParaRPr lang="ru-RU"/>
        </a:p>
      </dgm:t>
    </dgm:pt>
    <dgm:pt modelId="{80324B46-07A0-4E6B-AFF6-91249DFC7001}" type="sibTrans" cxnId="{6C9BC5CA-58A8-4BBF-BC9A-D9F8A78C5C7D}">
      <dgm:prSet/>
      <dgm:spPr/>
      <dgm:t>
        <a:bodyPr/>
        <a:lstStyle/>
        <a:p>
          <a:endParaRPr lang="ru-RU"/>
        </a:p>
      </dgm:t>
    </dgm:pt>
    <dgm:pt modelId="{B3B78D04-AF1B-45E4-95CC-AF450A444EA7}" type="pres">
      <dgm:prSet presAssocID="{9D5ADAAA-AA95-410B-80E0-7310233C681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9CFD70-B754-4CD0-ACF1-ED61B9814A21}" type="pres">
      <dgm:prSet presAssocID="{40CD63DA-A74F-4573-BF38-AABEC058BA38}" presName="compNode" presStyleCnt="0"/>
      <dgm:spPr/>
    </dgm:pt>
    <dgm:pt modelId="{39095B3B-BF9C-49DC-87E8-2FC7EBA7E649}" type="pres">
      <dgm:prSet presAssocID="{40CD63DA-A74F-4573-BF38-AABEC058BA38}" presName="aNode" presStyleLbl="bgShp" presStyleIdx="0" presStyleCnt="2"/>
      <dgm:spPr/>
      <dgm:t>
        <a:bodyPr/>
        <a:lstStyle/>
        <a:p>
          <a:endParaRPr lang="ru-RU"/>
        </a:p>
      </dgm:t>
    </dgm:pt>
    <dgm:pt modelId="{6A320C31-6E95-4D9B-83FD-26DC7E9021DC}" type="pres">
      <dgm:prSet presAssocID="{40CD63DA-A74F-4573-BF38-AABEC058BA38}" presName="textNode" presStyleLbl="bgShp" presStyleIdx="0" presStyleCnt="2"/>
      <dgm:spPr/>
      <dgm:t>
        <a:bodyPr/>
        <a:lstStyle/>
        <a:p>
          <a:endParaRPr lang="ru-RU"/>
        </a:p>
      </dgm:t>
    </dgm:pt>
    <dgm:pt modelId="{FBF564C6-79B9-4FEB-92B1-590A8FE2E50C}" type="pres">
      <dgm:prSet presAssocID="{40CD63DA-A74F-4573-BF38-AABEC058BA38}" presName="compChildNode" presStyleCnt="0"/>
      <dgm:spPr/>
    </dgm:pt>
    <dgm:pt modelId="{D245A184-6D55-4EE7-8FB3-156B5ACB2818}" type="pres">
      <dgm:prSet presAssocID="{40CD63DA-A74F-4573-BF38-AABEC058BA38}" presName="theInnerList" presStyleCnt="0"/>
      <dgm:spPr/>
    </dgm:pt>
    <dgm:pt modelId="{B5C7CAE6-C7AB-40FC-89C9-A9B996FCA656}" type="pres">
      <dgm:prSet presAssocID="{40CD63DA-A74F-4573-BF38-AABEC058BA38}" presName="aSpace" presStyleCnt="0"/>
      <dgm:spPr/>
    </dgm:pt>
    <dgm:pt modelId="{23852515-B14B-4CED-8C5F-E35092620F4D}" type="pres">
      <dgm:prSet presAssocID="{8B52873D-52F3-4A4E-834E-9A13572C4786}" presName="compNode" presStyleCnt="0"/>
      <dgm:spPr/>
    </dgm:pt>
    <dgm:pt modelId="{B87D60B9-8A44-4807-B5B6-AE24B4B1C6E7}" type="pres">
      <dgm:prSet presAssocID="{8B52873D-52F3-4A4E-834E-9A13572C4786}" presName="aNode" presStyleLbl="bgShp" presStyleIdx="1" presStyleCnt="2"/>
      <dgm:spPr/>
      <dgm:t>
        <a:bodyPr/>
        <a:lstStyle/>
        <a:p>
          <a:endParaRPr lang="ru-RU"/>
        </a:p>
      </dgm:t>
    </dgm:pt>
    <dgm:pt modelId="{94ADF35B-CC4C-4277-A0B3-D7DB221356C8}" type="pres">
      <dgm:prSet presAssocID="{8B52873D-52F3-4A4E-834E-9A13572C4786}" presName="textNode" presStyleLbl="bgShp" presStyleIdx="1" presStyleCnt="2"/>
      <dgm:spPr/>
      <dgm:t>
        <a:bodyPr/>
        <a:lstStyle/>
        <a:p>
          <a:endParaRPr lang="ru-RU"/>
        </a:p>
      </dgm:t>
    </dgm:pt>
    <dgm:pt modelId="{96B73066-F439-4BCA-8AB6-4FFD8CA94B5E}" type="pres">
      <dgm:prSet presAssocID="{8B52873D-52F3-4A4E-834E-9A13572C4786}" presName="compChildNode" presStyleCnt="0"/>
      <dgm:spPr/>
    </dgm:pt>
    <dgm:pt modelId="{27A5E09E-C988-4767-8414-71310F6062C6}" type="pres">
      <dgm:prSet presAssocID="{8B52873D-52F3-4A4E-834E-9A13572C4786}" presName="theInnerList" presStyleCnt="0"/>
      <dgm:spPr/>
    </dgm:pt>
  </dgm:ptLst>
  <dgm:cxnLst>
    <dgm:cxn modelId="{3C36193A-6C6D-4875-B56A-7CA70B838F6A}" type="presOf" srcId="{40CD63DA-A74F-4573-BF38-AABEC058BA38}" destId="{6A320C31-6E95-4D9B-83FD-26DC7E9021DC}" srcOrd="1" destOrd="0" presId="urn:microsoft.com/office/officeart/2005/8/layout/lProcess2"/>
    <dgm:cxn modelId="{3E8546DC-F407-4E50-BCB1-1805F0A8E999}" type="presOf" srcId="{40CD63DA-A74F-4573-BF38-AABEC058BA38}" destId="{39095B3B-BF9C-49DC-87E8-2FC7EBA7E649}" srcOrd="0" destOrd="0" presId="urn:microsoft.com/office/officeart/2005/8/layout/lProcess2"/>
    <dgm:cxn modelId="{586E7500-AD20-4FA3-8CE5-4F227E299C05}" srcId="{9D5ADAAA-AA95-410B-80E0-7310233C681A}" destId="{40CD63DA-A74F-4573-BF38-AABEC058BA38}" srcOrd="0" destOrd="0" parTransId="{9A1374E5-F324-46A1-88BB-8D72C77E7C73}" sibTransId="{B91EA631-B8FF-45B2-A52C-D8B63A35A45D}"/>
    <dgm:cxn modelId="{3EF9ECB0-1357-4E3E-9A6C-202B862BF324}" type="presOf" srcId="{8B52873D-52F3-4A4E-834E-9A13572C4786}" destId="{94ADF35B-CC4C-4277-A0B3-D7DB221356C8}" srcOrd="1" destOrd="0" presId="urn:microsoft.com/office/officeart/2005/8/layout/lProcess2"/>
    <dgm:cxn modelId="{EAF17359-E97B-4385-919D-5C9C7D05BA11}" type="presOf" srcId="{9D5ADAAA-AA95-410B-80E0-7310233C681A}" destId="{B3B78D04-AF1B-45E4-95CC-AF450A444EA7}" srcOrd="0" destOrd="0" presId="urn:microsoft.com/office/officeart/2005/8/layout/lProcess2"/>
    <dgm:cxn modelId="{3A02B4AE-B902-440B-A0F6-68C7EEFD59D8}" type="presOf" srcId="{8B52873D-52F3-4A4E-834E-9A13572C4786}" destId="{B87D60B9-8A44-4807-B5B6-AE24B4B1C6E7}" srcOrd="0" destOrd="0" presId="urn:microsoft.com/office/officeart/2005/8/layout/lProcess2"/>
    <dgm:cxn modelId="{6C9BC5CA-58A8-4BBF-BC9A-D9F8A78C5C7D}" srcId="{9D5ADAAA-AA95-410B-80E0-7310233C681A}" destId="{8B52873D-52F3-4A4E-834E-9A13572C4786}" srcOrd="1" destOrd="0" parTransId="{63B4818E-825E-44B2-BCBB-DDB4B1828E6A}" sibTransId="{80324B46-07A0-4E6B-AFF6-91249DFC7001}"/>
    <dgm:cxn modelId="{0483D30A-65DA-47B3-ADFE-5ECDF38C6D08}" type="presParOf" srcId="{B3B78D04-AF1B-45E4-95CC-AF450A444EA7}" destId="{0B9CFD70-B754-4CD0-ACF1-ED61B9814A21}" srcOrd="0" destOrd="0" presId="urn:microsoft.com/office/officeart/2005/8/layout/lProcess2"/>
    <dgm:cxn modelId="{76698054-425A-425F-88D1-9D950B36CC32}" type="presParOf" srcId="{0B9CFD70-B754-4CD0-ACF1-ED61B9814A21}" destId="{39095B3B-BF9C-49DC-87E8-2FC7EBA7E649}" srcOrd="0" destOrd="0" presId="urn:microsoft.com/office/officeart/2005/8/layout/lProcess2"/>
    <dgm:cxn modelId="{A57D40D7-57E1-4DB6-8A53-DE4A5C6EF312}" type="presParOf" srcId="{0B9CFD70-B754-4CD0-ACF1-ED61B9814A21}" destId="{6A320C31-6E95-4D9B-83FD-26DC7E9021DC}" srcOrd="1" destOrd="0" presId="urn:microsoft.com/office/officeart/2005/8/layout/lProcess2"/>
    <dgm:cxn modelId="{0423D9F1-384D-4A59-A640-940CB86577C5}" type="presParOf" srcId="{0B9CFD70-B754-4CD0-ACF1-ED61B9814A21}" destId="{FBF564C6-79B9-4FEB-92B1-590A8FE2E50C}" srcOrd="2" destOrd="0" presId="urn:microsoft.com/office/officeart/2005/8/layout/lProcess2"/>
    <dgm:cxn modelId="{831DDB6E-6368-42A9-A447-8803844F518F}" type="presParOf" srcId="{FBF564C6-79B9-4FEB-92B1-590A8FE2E50C}" destId="{D245A184-6D55-4EE7-8FB3-156B5ACB2818}" srcOrd="0" destOrd="0" presId="urn:microsoft.com/office/officeart/2005/8/layout/lProcess2"/>
    <dgm:cxn modelId="{1A490557-0A65-42A0-8AA7-AC56BF3534C6}" type="presParOf" srcId="{B3B78D04-AF1B-45E4-95CC-AF450A444EA7}" destId="{B5C7CAE6-C7AB-40FC-89C9-A9B996FCA656}" srcOrd="1" destOrd="0" presId="urn:microsoft.com/office/officeart/2005/8/layout/lProcess2"/>
    <dgm:cxn modelId="{7D261EF2-ED40-4F91-B924-8A58AF13CB02}" type="presParOf" srcId="{B3B78D04-AF1B-45E4-95CC-AF450A444EA7}" destId="{23852515-B14B-4CED-8C5F-E35092620F4D}" srcOrd="2" destOrd="0" presId="urn:microsoft.com/office/officeart/2005/8/layout/lProcess2"/>
    <dgm:cxn modelId="{C13DEE07-9D84-49CD-ACDC-BBD282DBB064}" type="presParOf" srcId="{23852515-B14B-4CED-8C5F-E35092620F4D}" destId="{B87D60B9-8A44-4807-B5B6-AE24B4B1C6E7}" srcOrd="0" destOrd="0" presId="urn:microsoft.com/office/officeart/2005/8/layout/lProcess2"/>
    <dgm:cxn modelId="{378325C3-95A9-4667-A1DC-4D8F91F66A00}" type="presParOf" srcId="{23852515-B14B-4CED-8C5F-E35092620F4D}" destId="{94ADF35B-CC4C-4277-A0B3-D7DB221356C8}" srcOrd="1" destOrd="0" presId="urn:microsoft.com/office/officeart/2005/8/layout/lProcess2"/>
    <dgm:cxn modelId="{278CA88F-F17A-494B-8EF5-E0EF5815714E}" type="presParOf" srcId="{23852515-B14B-4CED-8C5F-E35092620F4D}" destId="{96B73066-F439-4BCA-8AB6-4FFD8CA94B5E}" srcOrd="2" destOrd="0" presId="urn:microsoft.com/office/officeart/2005/8/layout/lProcess2"/>
    <dgm:cxn modelId="{2804791D-4AB9-4884-A861-59BFB62E3133}" type="presParOf" srcId="{96B73066-F439-4BCA-8AB6-4FFD8CA94B5E}" destId="{27A5E09E-C988-4767-8414-71310F6062C6}" srcOrd="0" destOrd="0" presId="urn:microsoft.com/office/officeart/2005/8/layout/lProcess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D271878-6241-4ADC-98FC-A0AAFC27D0D8}" type="doc">
      <dgm:prSet loTypeId="urn:microsoft.com/office/officeart/2005/8/layout/hList7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64EAF0-67CC-47BD-B421-3F1BA7B1C298}">
      <dgm:prSet/>
      <dgm:spPr/>
      <dgm:t>
        <a:bodyPr/>
        <a:lstStyle/>
        <a:p>
          <a:pPr rtl="0"/>
          <a:r>
            <a:rPr lang="ru-RU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Тірі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вакциналар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ауру </a:t>
          </a:r>
          <a:r>
            <a:rPr lang="ru-RU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қоздырушыларының тіршілігін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жоймаған өсіндісі болып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табылады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13C260-9925-4888-8859-741524FF36F9}" type="parTrans" cxnId="{03CDFAF0-9072-4A16-B6E7-E8BEDD8277B4}">
      <dgm:prSet/>
      <dgm:spPr/>
      <dgm:t>
        <a:bodyPr/>
        <a:lstStyle/>
        <a:p>
          <a:endParaRPr lang="ru-RU"/>
        </a:p>
      </dgm:t>
    </dgm:pt>
    <dgm:pt modelId="{4D8CA7FF-E340-4300-8B11-9F6F9C81AD96}" type="sibTrans" cxnId="{03CDFAF0-9072-4A16-B6E7-E8BEDD8277B4}">
      <dgm:prSet/>
      <dgm:spPr/>
      <dgm:t>
        <a:bodyPr/>
        <a:lstStyle/>
        <a:p>
          <a:endParaRPr lang="ru-RU"/>
        </a:p>
      </dgm:t>
    </dgm:pt>
    <dgm:pt modelId="{04443F7B-7EC9-4C0C-93A5-B4F22B7E5BFB}" type="pres">
      <dgm:prSet presAssocID="{9D271878-6241-4ADC-98FC-A0AAFC27D0D8}" presName="Name0" presStyleCnt="0">
        <dgm:presLayoutVars>
          <dgm:dir/>
          <dgm:resizeHandles val="exact"/>
        </dgm:presLayoutVars>
      </dgm:prSet>
      <dgm:spPr/>
    </dgm:pt>
    <dgm:pt modelId="{76D40266-1660-47AA-87F7-B82AE53A4DBC}" type="pres">
      <dgm:prSet presAssocID="{9D271878-6241-4ADC-98FC-A0AAFC27D0D8}" presName="fgShape" presStyleLbl="fgShp" presStyleIdx="0" presStyleCnt="1"/>
      <dgm:spPr/>
    </dgm:pt>
    <dgm:pt modelId="{F0B47EFF-F0D7-413F-BA39-BA198B39D152}" type="pres">
      <dgm:prSet presAssocID="{9D271878-6241-4ADC-98FC-A0AAFC27D0D8}" presName="linComp" presStyleCnt="0"/>
      <dgm:spPr/>
    </dgm:pt>
    <dgm:pt modelId="{316A3432-E597-4803-9610-A4EFB562FCFD}" type="pres">
      <dgm:prSet presAssocID="{BF64EAF0-67CC-47BD-B421-3F1BA7B1C298}" presName="compNode" presStyleCnt="0"/>
      <dgm:spPr/>
    </dgm:pt>
    <dgm:pt modelId="{CA95CF3E-172B-40D5-A9B9-8785E2C68194}" type="pres">
      <dgm:prSet presAssocID="{BF64EAF0-67CC-47BD-B421-3F1BA7B1C298}" presName="bkgdShape" presStyleLbl="node1" presStyleIdx="0" presStyleCnt="1" custLinFactNeighborX="1530" custLinFactNeighborY="879"/>
      <dgm:spPr/>
    </dgm:pt>
    <dgm:pt modelId="{A23E06B6-1D95-4FAE-830F-BE6CC733DB21}" type="pres">
      <dgm:prSet presAssocID="{BF64EAF0-67CC-47BD-B421-3F1BA7B1C298}" presName="nodeTx" presStyleLbl="node1" presStyleIdx="0" presStyleCnt="1">
        <dgm:presLayoutVars>
          <dgm:bulletEnabled val="1"/>
        </dgm:presLayoutVars>
      </dgm:prSet>
      <dgm:spPr/>
    </dgm:pt>
    <dgm:pt modelId="{0E788209-6938-418B-BD43-6F96215286BE}" type="pres">
      <dgm:prSet presAssocID="{BF64EAF0-67CC-47BD-B421-3F1BA7B1C298}" presName="invisiNode" presStyleLbl="node1" presStyleIdx="0" presStyleCnt="1"/>
      <dgm:spPr/>
    </dgm:pt>
    <dgm:pt modelId="{00A994FC-1355-49C1-931C-9E0E3E28EF5C}" type="pres">
      <dgm:prSet presAssocID="{BF64EAF0-67CC-47BD-B421-3F1BA7B1C298}" presName="imagNode" presStyleLbl="fgImgPlace1" presStyleIdx="0" presStyleCnt="1" custScaleX="152592" custScaleY="12454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21145BC5-2CA4-4629-98C0-0D54858E98CC}" type="presOf" srcId="{BF64EAF0-67CC-47BD-B421-3F1BA7B1C298}" destId="{A23E06B6-1D95-4FAE-830F-BE6CC733DB21}" srcOrd="1" destOrd="0" presId="urn:microsoft.com/office/officeart/2005/8/layout/hList7"/>
    <dgm:cxn modelId="{BED8D128-67D6-4C87-8E42-5047E34D9ADA}" type="presOf" srcId="{9D271878-6241-4ADC-98FC-A0AAFC27D0D8}" destId="{04443F7B-7EC9-4C0C-93A5-B4F22B7E5BFB}" srcOrd="0" destOrd="0" presId="urn:microsoft.com/office/officeart/2005/8/layout/hList7"/>
    <dgm:cxn modelId="{B7DFAC4A-AFC7-4C0B-9D14-7641BDC85661}" type="presOf" srcId="{BF64EAF0-67CC-47BD-B421-3F1BA7B1C298}" destId="{CA95CF3E-172B-40D5-A9B9-8785E2C68194}" srcOrd="0" destOrd="0" presId="urn:microsoft.com/office/officeart/2005/8/layout/hList7"/>
    <dgm:cxn modelId="{03CDFAF0-9072-4A16-B6E7-E8BEDD8277B4}" srcId="{9D271878-6241-4ADC-98FC-A0AAFC27D0D8}" destId="{BF64EAF0-67CC-47BD-B421-3F1BA7B1C298}" srcOrd="0" destOrd="0" parTransId="{0913C260-9925-4888-8859-741524FF36F9}" sibTransId="{4D8CA7FF-E340-4300-8B11-9F6F9C81AD96}"/>
    <dgm:cxn modelId="{12E4CD3D-E011-4E27-93A8-754CB3819DBC}" type="presParOf" srcId="{04443F7B-7EC9-4C0C-93A5-B4F22B7E5BFB}" destId="{76D40266-1660-47AA-87F7-B82AE53A4DBC}" srcOrd="0" destOrd="0" presId="urn:microsoft.com/office/officeart/2005/8/layout/hList7"/>
    <dgm:cxn modelId="{78B331BE-2D45-400E-8B79-E34D3031526F}" type="presParOf" srcId="{04443F7B-7EC9-4C0C-93A5-B4F22B7E5BFB}" destId="{F0B47EFF-F0D7-413F-BA39-BA198B39D152}" srcOrd="1" destOrd="0" presId="urn:microsoft.com/office/officeart/2005/8/layout/hList7"/>
    <dgm:cxn modelId="{47A0FDBC-0C89-457A-9851-87FC0BBE0A32}" type="presParOf" srcId="{F0B47EFF-F0D7-413F-BA39-BA198B39D152}" destId="{316A3432-E597-4803-9610-A4EFB562FCFD}" srcOrd="0" destOrd="0" presId="urn:microsoft.com/office/officeart/2005/8/layout/hList7"/>
    <dgm:cxn modelId="{CCEF52D1-50CE-4FA4-BD30-09468E926949}" type="presParOf" srcId="{316A3432-E597-4803-9610-A4EFB562FCFD}" destId="{CA95CF3E-172B-40D5-A9B9-8785E2C68194}" srcOrd="0" destOrd="0" presId="urn:microsoft.com/office/officeart/2005/8/layout/hList7"/>
    <dgm:cxn modelId="{4F42A59D-34E5-4DC2-9903-1A8C75295DCD}" type="presParOf" srcId="{316A3432-E597-4803-9610-A4EFB562FCFD}" destId="{A23E06B6-1D95-4FAE-830F-BE6CC733DB21}" srcOrd="1" destOrd="0" presId="urn:microsoft.com/office/officeart/2005/8/layout/hList7"/>
    <dgm:cxn modelId="{5EFA3C90-03FC-45C8-97D9-B8576CA5A48A}" type="presParOf" srcId="{316A3432-E597-4803-9610-A4EFB562FCFD}" destId="{0E788209-6938-418B-BD43-6F96215286BE}" srcOrd="2" destOrd="0" presId="urn:microsoft.com/office/officeart/2005/8/layout/hList7"/>
    <dgm:cxn modelId="{FFBA9B31-6308-4A73-B7D7-33E104F18AC5}" type="presParOf" srcId="{316A3432-E597-4803-9610-A4EFB562FCFD}" destId="{00A994FC-1355-49C1-931C-9E0E3E28EF5C}" srcOrd="3" destOrd="0" presId="urn:microsoft.com/office/officeart/2005/8/layout/hList7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D54A0A7-4CC1-4597-8FE8-584B72EAEC84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B83F7C-920C-463D-A2DC-C619DBA0C945}">
      <dgm:prSet/>
      <dgm:spPr/>
      <dgm:t>
        <a:bodyPr/>
        <a:lstStyle/>
        <a:p>
          <a:pPr algn="l" rtl="0"/>
          <a:endParaRPr lang="ru-RU" dirty="0" smtClean="0"/>
        </a:p>
        <a:p>
          <a:pPr algn="l" rtl="0"/>
          <a:r>
            <a:rPr lang="ru-RU" dirty="0" err="1" smtClean="0"/>
            <a:t>Өлтірілген вакциналарды</a:t>
          </a:r>
          <a:r>
            <a:rPr lang="ru-RU" dirty="0" smtClean="0"/>
            <a:t> </a:t>
          </a:r>
          <a:r>
            <a:rPr lang="ru-RU" dirty="0" err="1" smtClean="0"/>
            <a:t>тиісті</a:t>
          </a:r>
          <a:r>
            <a:rPr lang="ru-RU" dirty="0" smtClean="0"/>
            <a:t> ауру </a:t>
          </a:r>
          <a:r>
            <a:rPr lang="ru-RU" dirty="0" err="1" smtClean="0"/>
            <a:t>қоздырушы микробтарды</a:t>
          </a:r>
          <a:r>
            <a:rPr lang="ru-RU" dirty="0" smtClean="0"/>
            <a:t> </a:t>
          </a:r>
          <a:r>
            <a:rPr lang="ru-RU" dirty="0" err="1" smtClean="0"/>
            <a:t>әр түрлі әдістермен өлтіру арқылы даярлайды</a:t>
          </a:r>
          <a:r>
            <a:rPr lang="ru-RU" dirty="0" smtClean="0"/>
            <a:t>. </a:t>
          </a:r>
          <a:r>
            <a:rPr lang="ru-RU" dirty="0" err="1" smtClean="0"/>
            <a:t>Ол</a:t>
          </a:r>
          <a:r>
            <a:rPr lang="ru-RU" dirty="0" smtClean="0"/>
            <a:t> </a:t>
          </a:r>
          <a:r>
            <a:rPr lang="ru-RU" dirty="0" err="1" smtClean="0"/>
            <a:t>үшін бактерияларды</a:t>
          </a:r>
          <a:r>
            <a:rPr lang="ru-RU" dirty="0" smtClean="0"/>
            <a:t> </a:t>
          </a:r>
          <a:r>
            <a:rPr lang="ru-RU" dirty="0" err="1" smtClean="0"/>
            <a:t>тығыз немесе</a:t>
          </a:r>
          <a:r>
            <a:rPr lang="ru-RU" dirty="0" smtClean="0"/>
            <a:t> </a:t>
          </a:r>
          <a:r>
            <a:rPr lang="ru-RU" dirty="0" err="1" smtClean="0"/>
            <a:t>сұйық қоректік ортада</a:t>
          </a:r>
          <a:r>
            <a:rPr lang="ru-RU" dirty="0" smtClean="0"/>
            <a:t> </a:t>
          </a:r>
          <a:r>
            <a:rPr lang="ru-RU" dirty="0" err="1" smtClean="0"/>
            <a:t>өсіреді.</a:t>
          </a:r>
          <a:r>
            <a:rPr lang="ru-RU" dirty="0" smtClean="0"/>
            <a:t> </a:t>
          </a:r>
          <a:endParaRPr lang="ru-RU" dirty="0"/>
        </a:p>
      </dgm:t>
    </dgm:pt>
    <dgm:pt modelId="{C7D0B341-9265-446B-B39D-F3100A785E68}" type="parTrans" cxnId="{124A125D-F50C-46F5-A4C3-02079DC5EA7C}">
      <dgm:prSet/>
      <dgm:spPr/>
      <dgm:t>
        <a:bodyPr/>
        <a:lstStyle/>
        <a:p>
          <a:endParaRPr lang="ru-RU"/>
        </a:p>
      </dgm:t>
    </dgm:pt>
    <dgm:pt modelId="{F5AF05DD-8779-4495-BEBF-290DB40D7E39}" type="sibTrans" cxnId="{124A125D-F50C-46F5-A4C3-02079DC5EA7C}">
      <dgm:prSet/>
      <dgm:spPr/>
      <dgm:t>
        <a:bodyPr/>
        <a:lstStyle/>
        <a:p>
          <a:endParaRPr lang="ru-RU"/>
        </a:p>
      </dgm:t>
    </dgm:pt>
    <dgm:pt modelId="{BF063381-6D16-4E31-902C-665E8AE0896D}" type="pres">
      <dgm:prSet presAssocID="{BD54A0A7-4CC1-4597-8FE8-584B72EAEC8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4F0D16-FCD9-4E1C-961A-AF3991749421}" type="pres">
      <dgm:prSet presAssocID="{0AB83F7C-920C-463D-A2DC-C619DBA0C945}" presName="composite" presStyleCnt="0"/>
      <dgm:spPr/>
    </dgm:pt>
    <dgm:pt modelId="{306B9E34-CC3B-4397-92F5-2C33F7EC5C3B}" type="pres">
      <dgm:prSet presAssocID="{0AB83F7C-920C-463D-A2DC-C619DBA0C945}" presName="imgShp" presStyleLbl="fgImgPlace1" presStyleIdx="0" presStyleCnt="1" custScaleX="135953" custScaleY="10424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409E6D-C6DC-487B-ADBD-43179DEA558C}" type="pres">
      <dgm:prSet presAssocID="{0AB83F7C-920C-463D-A2DC-C619DBA0C945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E24B40-50F2-4A84-8751-53F7AF263E2D}" type="presOf" srcId="{0AB83F7C-920C-463D-A2DC-C619DBA0C945}" destId="{12409E6D-C6DC-487B-ADBD-43179DEA558C}" srcOrd="0" destOrd="0" presId="urn:microsoft.com/office/officeart/2005/8/layout/vList3"/>
    <dgm:cxn modelId="{9FB39FB1-AE71-42FA-A435-A8537C088E53}" type="presOf" srcId="{BD54A0A7-4CC1-4597-8FE8-584B72EAEC84}" destId="{BF063381-6D16-4E31-902C-665E8AE0896D}" srcOrd="0" destOrd="0" presId="urn:microsoft.com/office/officeart/2005/8/layout/vList3"/>
    <dgm:cxn modelId="{124A125D-F50C-46F5-A4C3-02079DC5EA7C}" srcId="{BD54A0A7-4CC1-4597-8FE8-584B72EAEC84}" destId="{0AB83F7C-920C-463D-A2DC-C619DBA0C945}" srcOrd="0" destOrd="0" parTransId="{C7D0B341-9265-446B-B39D-F3100A785E68}" sibTransId="{F5AF05DD-8779-4495-BEBF-290DB40D7E39}"/>
    <dgm:cxn modelId="{57F10264-6E9C-46CB-A4FE-BF608857CF87}" type="presParOf" srcId="{BF063381-6D16-4E31-902C-665E8AE0896D}" destId="{A44F0D16-FCD9-4E1C-961A-AF3991749421}" srcOrd="0" destOrd="0" presId="urn:microsoft.com/office/officeart/2005/8/layout/vList3"/>
    <dgm:cxn modelId="{6458E07A-0687-4829-9B21-F5CBF3F8FBA1}" type="presParOf" srcId="{A44F0D16-FCD9-4E1C-961A-AF3991749421}" destId="{306B9E34-CC3B-4397-92F5-2C33F7EC5C3B}" srcOrd="0" destOrd="0" presId="urn:microsoft.com/office/officeart/2005/8/layout/vList3"/>
    <dgm:cxn modelId="{1966112E-F6E8-4EB0-94C6-E516A3E530EE}" type="presParOf" srcId="{A44F0D16-FCD9-4E1C-961A-AF3991749421}" destId="{12409E6D-C6DC-487B-ADBD-43179DEA558C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4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857628"/>
            <a:ext cx="7772400" cy="1752600"/>
          </a:xfrm>
        </p:spPr>
        <p:txBody>
          <a:bodyPr>
            <a:noAutofit/>
          </a:bodyPr>
          <a:lstStyle/>
          <a:p>
            <a:pPr algn="ctr"/>
            <a:r>
              <a:rPr lang="kk-KZ" sz="6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Малдардың вирус қоздыратын ауруларынан сақтандыру</a:t>
            </a:r>
            <a:r>
              <a:rPr lang="ru-RU" sz="6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6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ru-RU" sz="6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Тірі вакциналар</a:t>
            </a: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Өлтірілген вакциналар</a:t>
            </a: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428736"/>
          <a:ext cx="7901014" cy="5045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42844" y="500042"/>
          <a:ext cx="8186766" cy="5545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агиля\Downloads\binofarm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20" y="285728"/>
            <a:ext cx="5162800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Сагиля\Downloads\slide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233992"/>
            <a:ext cx="4814894" cy="3285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Қорытынды</a:t>
            </a:r>
            <a:endParaRPr lang="ru-RU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85720" y="642918"/>
          <a:ext cx="8503920" cy="5286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42910" y="857232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агиля\Downloads\83_12_05_2011_1_p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-2143172" y="357166"/>
          <a:ext cx="10305902" cy="5741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C:\Users\Сагиля\Downloads\ebzldXo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1785926"/>
            <a:ext cx="2928958" cy="33470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42910" y="642918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k-KZ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Әдістері</a:t>
            </a:r>
            <a:endParaRPr lang="ru-RU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1071546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Індетке</a:t>
            </a: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қарсы шаралар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Жұкпалы ауруларды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дауалау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шаралары</a:t>
            </a:r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571472" y="1571612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C:\Users\Сагиля\Downloads\1340259405_mal-darig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3786190"/>
            <a:ext cx="3143272" cy="19488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 descr="C:\Users\Сагиля\Downloads\kus_tumauy15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3786190"/>
            <a:ext cx="3214710" cy="19645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144</TotalTime>
  <Words>270</Words>
  <PresentationFormat>Экран (4:3)</PresentationFormat>
  <Paragraphs>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Малдардың вирус қоздыратын ауруларынан сақтандыру </vt:lpstr>
      <vt:lpstr>Слайд 2</vt:lpstr>
      <vt:lpstr>Слайд 3</vt:lpstr>
      <vt:lpstr>Слайд 4</vt:lpstr>
      <vt:lpstr>Слайд 5</vt:lpstr>
      <vt:lpstr>Әдістері</vt:lpstr>
      <vt:lpstr>Слайд 7</vt:lpstr>
      <vt:lpstr>Індетке қарсы шаралар</vt:lpstr>
      <vt:lpstr>Жұкпалы ауруларды дауалау шаралары</vt:lpstr>
      <vt:lpstr>Тірі вакциналар</vt:lpstr>
      <vt:lpstr>Өлтірілген вакциналар. </vt:lpstr>
      <vt:lpstr>Слайд 12</vt:lpstr>
      <vt:lpstr>Слайд 13</vt:lpstr>
      <vt:lpstr>      Қорытынды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Малдардың вирус қоздыратын ауруларынан сақтандыру </dc:title>
  <dc:creator>Сагиля</dc:creator>
  <cp:lastModifiedBy>Сагиля</cp:lastModifiedBy>
  <cp:revision>18</cp:revision>
  <dcterms:created xsi:type="dcterms:W3CDTF">2014-02-19T17:47:34Z</dcterms:created>
  <dcterms:modified xsi:type="dcterms:W3CDTF">2014-02-21T06:10:34Z</dcterms:modified>
</cp:coreProperties>
</file>