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Lst>
  <p:sldIdLst>
    <p:sldId id="281" r:id="rId2"/>
    <p:sldId id="264" r:id="rId3"/>
    <p:sldId id="257" r:id="rId4"/>
    <p:sldId id="285" r:id="rId5"/>
    <p:sldId id="282" r:id="rId6"/>
    <p:sldId id="287" r:id="rId7"/>
    <p:sldId id="289" r:id="rId8"/>
    <p:sldId id="290" r:id="rId9"/>
    <p:sldId id="286" r:id="rId10"/>
    <p:sldId id="288" r:id="rId11"/>
    <p:sldId id="284" r:id="rId12"/>
    <p:sldId id="280" r:id="rId1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99FF66"/>
    <a:srgbClr val="CCFF33"/>
    <a:srgbClr val="FFFF66"/>
    <a:srgbClr val="FFFF00"/>
    <a:srgbClr val="0000FF"/>
    <a:srgbClr val="A50021"/>
    <a:srgbClr val="66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94" autoAdjust="0"/>
    <p:restoredTop sz="93410" autoAdjust="0"/>
  </p:normalViewPr>
  <p:slideViewPr>
    <p:cSldViewPr>
      <p:cViewPr>
        <p:scale>
          <a:sx n="68" d="100"/>
          <a:sy n="68" d="100"/>
        </p:scale>
        <p:origin x="-1458" y="-1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ик 3"/>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Прямоугольник 4"/>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Прямоугольник 5"/>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Прямоугольник 6"/>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Прямая соединительная линия 9"/>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11" name="Прямая соединительная линия 10"/>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2" name="Прямая соединительная линия 11"/>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Прямая соединительная линия 12"/>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4" name="Прямая соединительная линия 13"/>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5" name="Прямая соединительная линия 14"/>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6" name="Прямоугольник 15"/>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Овал 16"/>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Овал 17"/>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Овал 18"/>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0" name="Овал 19"/>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1" name="Овал 20"/>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8" name="Заголовок 7"/>
          <p:cNvSpPr>
            <a:spLocks noGrp="1"/>
          </p:cNvSpPr>
          <p:nvPr>
            <p:ph type="ctrTitle"/>
          </p:nvPr>
        </p:nvSpPr>
        <p:spPr>
          <a:xfrm>
            <a:off x="2286000" y="3124200"/>
            <a:ext cx="6172200" cy="1894362"/>
          </a:xfrm>
        </p:spPr>
        <p:txBody>
          <a:bodyPr/>
          <a:lstStyle>
            <a:lvl1pPr>
              <a:defRPr b="1"/>
            </a:lvl1pPr>
          </a:lstStyle>
          <a:p>
            <a:r>
              <a:rPr lang="ru-RU" smtClean="0"/>
              <a:t>Образец заголовка</a:t>
            </a:r>
            <a:endParaRPr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22" name="Дата 27"/>
          <p:cNvSpPr>
            <a:spLocks noGrp="1"/>
          </p:cNvSpPr>
          <p:nvPr>
            <p:ph type="dt" sz="half" idx="10"/>
          </p:nvPr>
        </p:nvSpPr>
        <p:spPr bwMode="auto">
          <a:xfrm rot="5400000">
            <a:off x="7764463" y="1174750"/>
            <a:ext cx="2286000" cy="381000"/>
          </a:xfrm>
        </p:spPr>
        <p:txBody>
          <a:bodyPr/>
          <a:lstStyle>
            <a:lvl1pPr>
              <a:defRPr/>
            </a:lvl1pPr>
          </a:lstStyle>
          <a:p>
            <a:pPr>
              <a:defRPr/>
            </a:pPr>
            <a:endParaRPr lang="ru-RU"/>
          </a:p>
        </p:txBody>
      </p:sp>
      <p:sp>
        <p:nvSpPr>
          <p:cNvPr id="23" name="Нижний колонтитул 16"/>
          <p:cNvSpPr>
            <a:spLocks noGrp="1"/>
          </p:cNvSpPr>
          <p:nvPr>
            <p:ph type="ftr" sz="quarter" idx="11"/>
          </p:nvPr>
        </p:nvSpPr>
        <p:spPr bwMode="auto">
          <a:xfrm rot="5400000">
            <a:off x="7077076" y="4181475"/>
            <a:ext cx="3657600" cy="384175"/>
          </a:xfrm>
        </p:spPr>
        <p:txBody>
          <a:bodyPr/>
          <a:lstStyle>
            <a:lvl1pPr>
              <a:defRPr/>
            </a:lvl1pPr>
          </a:lstStyle>
          <a:p>
            <a:pPr>
              <a:defRPr/>
            </a:pPr>
            <a:endParaRPr lang="ru-RU"/>
          </a:p>
        </p:txBody>
      </p:sp>
      <p:sp>
        <p:nvSpPr>
          <p:cNvPr id="24" name="Номер слайда 28"/>
          <p:cNvSpPr>
            <a:spLocks noGrp="1"/>
          </p:cNvSpPr>
          <p:nvPr>
            <p:ph type="sldNum" sz="quarter" idx="12"/>
          </p:nvPr>
        </p:nvSpPr>
        <p:spPr bwMode="auto">
          <a:xfrm>
            <a:off x="1325563" y="4929188"/>
            <a:ext cx="609600" cy="517525"/>
          </a:xfrm>
        </p:spPr>
        <p:txBody>
          <a:bodyPr/>
          <a:lstStyle>
            <a:lvl1pPr>
              <a:defRPr/>
            </a:lvl1pPr>
          </a:lstStyle>
          <a:p>
            <a:pPr>
              <a:defRPr/>
            </a:pPr>
            <a:fld id="{DD9A0378-53C4-4BB2-9E93-EFCCE1DAB9C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D167137F-422D-47DD-9444-224C566FC6DC}"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68664AB1-1703-4CC1-9D37-48C72E0EDD03}"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8" name="Содержимое 7"/>
          <p:cNvSpPr>
            <a:spLocks noGrp="1"/>
          </p:cNvSpPr>
          <p:nvPr>
            <p:ph sz="quarter" idx="1"/>
          </p:nvPr>
        </p:nvSpPr>
        <p:spPr>
          <a:xfrm>
            <a:off x="457200" y="1600200"/>
            <a:ext cx="7467600" cy="487375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6"/>
          <p:cNvSpPr>
            <a:spLocks noGrp="1"/>
          </p:cNvSpPr>
          <p:nvPr>
            <p:ph type="dt" sz="half" idx="10"/>
          </p:nvPr>
        </p:nvSpPr>
        <p:spPr/>
        <p:txBody>
          <a:bodyPr rtlCol="0"/>
          <a:lstStyle>
            <a:lvl1pPr>
              <a:defRPr/>
            </a:lvl1pPr>
          </a:lstStyle>
          <a:p>
            <a:pPr>
              <a:defRPr/>
            </a:pPr>
            <a:endParaRPr lang="ru-RU"/>
          </a:p>
        </p:txBody>
      </p:sp>
      <p:sp>
        <p:nvSpPr>
          <p:cNvPr id="5" name="Номер слайда 8"/>
          <p:cNvSpPr>
            <a:spLocks noGrp="1"/>
          </p:cNvSpPr>
          <p:nvPr>
            <p:ph type="sldNum" sz="quarter" idx="11"/>
          </p:nvPr>
        </p:nvSpPr>
        <p:spPr/>
        <p:txBody>
          <a:bodyPr rtlCol="0"/>
          <a:lstStyle>
            <a:lvl1pPr>
              <a:defRPr/>
            </a:lvl1pPr>
          </a:lstStyle>
          <a:p>
            <a:pPr>
              <a:defRPr/>
            </a:pPr>
            <a:fld id="{71583AC4-4AD3-4E42-8F50-AD26D2FD0A8E}" type="slidenum">
              <a:rPr lang="ru-RU"/>
              <a:pPr>
                <a:defRPr/>
              </a:pPr>
              <a:t>‹#›</a:t>
            </a:fld>
            <a:endParaRPr lang="ru-RU"/>
          </a:p>
        </p:txBody>
      </p:sp>
      <p:sp>
        <p:nvSpPr>
          <p:cNvPr id="6" name="Нижний колонтитул 9"/>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4" name="Прямоугольник 3"/>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Прямоугольник 4"/>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Прямоугольник 5"/>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Прямоугольник 6"/>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Прямая соединительная линия 7"/>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9" name="Прямая соединительная линия 8"/>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0" name="Прямая соединительная линия 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1" name="Прямая соединительная линия 10"/>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2" name="Прямая соединительная линия 11"/>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Прямоугольник 12"/>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Овал 13"/>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Овал 14"/>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6" name="Овал 15"/>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Овал 16"/>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Овал 17"/>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Прямая соединительная линия 18"/>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lang="ru-RU" smtClean="0"/>
              <a:t>Образец заголовка</a:t>
            </a:r>
            <a:endParaRPr lang="en-US"/>
          </a:p>
        </p:txBody>
      </p:sp>
      <p:sp>
        <p:nvSpPr>
          <p:cNvPr id="3" name="Текст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20" name="Дата 3"/>
          <p:cNvSpPr>
            <a:spLocks noGrp="1"/>
          </p:cNvSpPr>
          <p:nvPr>
            <p:ph type="dt" sz="half" idx="10"/>
          </p:nvPr>
        </p:nvSpPr>
        <p:spPr bwMode="auto">
          <a:xfrm rot="5400000">
            <a:off x="7762875" y="1169988"/>
            <a:ext cx="2286000" cy="381000"/>
          </a:xfrm>
        </p:spPr>
        <p:txBody>
          <a:bodyPr/>
          <a:lstStyle>
            <a:lvl1pPr>
              <a:defRPr/>
            </a:lvl1pPr>
          </a:lstStyle>
          <a:p>
            <a:pPr>
              <a:defRPr/>
            </a:pPr>
            <a:endParaRPr lang="ru-RU"/>
          </a:p>
        </p:txBody>
      </p:sp>
      <p:sp>
        <p:nvSpPr>
          <p:cNvPr id="21" name="Нижний колонтитул 4"/>
          <p:cNvSpPr>
            <a:spLocks noGrp="1"/>
          </p:cNvSpPr>
          <p:nvPr>
            <p:ph type="ftr" sz="quarter" idx="11"/>
          </p:nvPr>
        </p:nvSpPr>
        <p:spPr bwMode="auto">
          <a:xfrm rot="5400000">
            <a:off x="7077076" y="4178300"/>
            <a:ext cx="3657600" cy="384175"/>
          </a:xfrm>
        </p:spPr>
        <p:txBody>
          <a:bodyPr/>
          <a:lstStyle>
            <a:lvl1pPr>
              <a:defRPr/>
            </a:lvl1pPr>
          </a:lstStyle>
          <a:p>
            <a:pPr>
              <a:defRPr/>
            </a:pPr>
            <a:endParaRPr lang="ru-RU"/>
          </a:p>
        </p:txBody>
      </p:sp>
      <p:sp>
        <p:nvSpPr>
          <p:cNvPr id="22" name="Номер слайда 5"/>
          <p:cNvSpPr>
            <a:spLocks noGrp="1"/>
          </p:cNvSpPr>
          <p:nvPr>
            <p:ph type="sldNum" sz="quarter" idx="12"/>
          </p:nvPr>
        </p:nvSpPr>
        <p:spPr bwMode="auto">
          <a:xfrm>
            <a:off x="1339850" y="4929188"/>
            <a:ext cx="609600" cy="517525"/>
          </a:xfrm>
        </p:spPr>
        <p:txBody>
          <a:bodyPr/>
          <a:lstStyle>
            <a:lvl1pPr>
              <a:defRPr/>
            </a:lvl1pPr>
          </a:lstStyle>
          <a:p>
            <a:pPr>
              <a:defRPr/>
            </a:pPr>
            <a:fld id="{141684EA-31A7-4ED5-B7DA-7ACADA58843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9" name="Содержимое 8"/>
          <p:cNvSpPr>
            <a:spLocks noGrp="1"/>
          </p:cNvSpPr>
          <p:nvPr>
            <p:ph sz="quarter" idx="1"/>
          </p:nvPr>
        </p:nvSpPr>
        <p:spPr>
          <a:xfrm>
            <a:off x="457200" y="1600200"/>
            <a:ext cx="3657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Содержимое 10"/>
          <p:cNvSpPr>
            <a:spLocks noGrp="1"/>
          </p:cNvSpPr>
          <p:nvPr>
            <p:ph sz="quarter" idx="2"/>
          </p:nvPr>
        </p:nvSpPr>
        <p:spPr>
          <a:xfrm>
            <a:off x="4270248" y="1600200"/>
            <a:ext cx="3657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472B0799-9F6C-4E06-BBDA-A610BB7FAC65}"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lstStyle>
            <a:lvl1pPr>
              <a:defRPr/>
            </a:lvl1pPr>
          </a:lstStyle>
          <a:p>
            <a:r>
              <a:rPr lang="ru-RU" smtClean="0"/>
              <a:t>Образец заголовка</a:t>
            </a:r>
            <a:endParaRPr lang="en-US"/>
          </a:p>
        </p:txBody>
      </p:sp>
      <p:sp>
        <p:nvSpPr>
          <p:cNvPr id="11" name="Содержимое 10"/>
          <p:cNvSpPr>
            <a:spLocks noGrp="1"/>
          </p:cNvSpPr>
          <p:nvPr>
            <p:ph sz="quarter" idx="2"/>
          </p:nvPr>
        </p:nvSpPr>
        <p:spPr>
          <a:xfrm>
            <a:off x="457200" y="2362200"/>
            <a:ext cx="36576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quarter" idx="4"/>
          </p:nvPr>
        </p:nvSpPr>
        <p:spPr>
          <a:xfrm>
            <a:off x="4371975" y="2362200"/>
            <a:ext cx="36576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ru-RU" smtClean="0"/>
              <a:t>Образец текста</a:t>
            </a:r>
          </a:p>
        </p:txBody>
      </p:sp>
      <p:sp>
        <p:nvSpPr>
          <p:cNvPr id="7" name="Дата 13"/>
          <p:cNvSpPr>
            <a:spLocks noGrp="1"/>
          </p:cNvSpPr>
          <p:nvPr>
            <p:ph type="dt" sz="half" idx="10"/>
          </p:nvPr>
        </p:nvSpPr>
        <p:spPr/>
        <p:txBody>
          <a:bodyPr/>
          <a:lstStyle>
            <a:lvl1pPr>
              <a:defRPr/>
            </a:lvl1pPr>
          </a:lstStyle>
          <a:p>
            <a:pPr>
              <a:defRPr/>
            </a:pPr>
            <a:endParaRPr lang="ru-RU"/>
          </a:p>
        </p:txBody>
      </p:sp>
      <p:sp>
        <p:nvSpPr>
          <p:cNvPr id="8" name="Нижний колонтитул 2"/>
          <p:cNvSpPr>
            <a:spLocks noGrp="1"/>
          </p:cNvSpPr>
          <p:nvPr>
            <p:ph type="ftr" sz="quarter" idx="11"/>
          </p:nvPr>
        </p:nvSpPr>
        <p:spPr/>
        <p:txBody>
          <a:bodyPr/>
          <a:lstStyle>
            <a:lvl1pPr>
              <a:defRPr/>
            </a:lvl1pPr>
          </a:lstStyle>
          <a:p>
            <a:pPr>
              <a:defRPr/>
            </a:pPr>
            <a:endParaRPr lang="ru-RU"/>
          </a:p>
        </p:txBody>
      </p:sp>
      <p:sp>
        <p:nvSpPr>
          <p:cNvPr id="9" name="Номер слайда 22"/>
          <p:cNvSpPr>
            <a:spLocks noGrp="1"/>
          </p:cNvSpPr>
          <p:nvPr>
            <p:ph type="sldNum" sz="quarter" idx="12"/>
          </p:nvPr>
        </p:nvSpPr>
        <p:spPr/>
        <p:txBody>
          <a:bodyPr/>
          <a:lstStyle>
            <a:lvl1pPr>
              <a:defRPr/>
            </a:lvl1pPr>
          </a:lstStyle>
          <a:p>
            <a:pPr>
              <a:defRPr/>
            </a:pPr>
            <a:fld id="{AA6EF742-BE96-481D-8DAC-E9069A5333DB}"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5"/>
          <p:cNvSpPr>
            <a:spLocks noGrp="1"/>
          </p:cNvSpPr>
          <p:nvPr>
            <p:ph type="dt" sz="half" idx="10"/>
          </p:nvPr>
        </p:nvSpPr>
        <p:spPr/>
        <p:txBody>
          <a:bodyPr rtlCol="0"/>
          <a:lstStyle>
            <a:lvl1pPr>
              <a:defRPr/>
            </a:lvl1pPr>
          </a:lstStyle>
          <a:p>
            <a:pPr>
              <a:defRPr/>
            </a:pPr>
            <a:endParaRPr lang="ru-RU"/>
          </a:p>
        </p:txBody>
      </p:sp>
      <p:sp>
        <p:nvSpPr>
          <p:cNvPr id="4" name="Номер слайда 6"/>
          <p:cNvSpPr>
            <a:spLocks noGrp="1"/>
          </p:cNvSpPr>
          <p:nvPr>
            <p:ph type="sldNum" sz="quarter" idx="11"/>
          </p:nvPr>
        </p:nvSpPr>
        <p:spPr/>
        <p:txBody>
          <a:bodyPr rtlCol="0"/>
          <a:lstStyle>
            <a:lvl1pPr>
              <a:defRPr/>
            </a:lvl1pPr>
          </a:lstStyle>
          <a:p>
            <a:pPr>
              <a:defRPr/>
            </a:pPr>
            <a:fld id="{7A633BEA-F20B-4196-A2AF-24870F9AFC01}" type="slidenum">
              <a:rPr lang="ru-RU"/>
              <a:pPr>
                <a:defRPr/>
              </a:pPr>
              <a:t>‹#›</a:t>
            </a:fld>
            <a:endParaRPr lang="ru-RU"/>
          </a:p>
        </p:txBody>
      </p:sp>
      <p:sp>
        <p:nvSpPr>
          <p:cNvPr id="5" name="Нижний колонтитул 7"/>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22"/>
          <p:cNvSpPr>
            <a:spLocks noGrp="1"/>
          </p:cNvSpPr>
          <p:nvPr>
            <p:ph type="sldNum" sz="quarter" idx="12"/>
          </p:nvPr>
        </p:nvSpPr>
        <p:spPr/>
        <p:txBody>
          <a:bodyPr/>
          <a:lstStyle>
            <a:lvl1pPr>
              <a:defRPr/>
            </a:lvl1pPr>
          </a:lstStyle>
          <a:p>
            <a:pPr>
              <a:defRPr/>
            </a:pPr>
            <a:fld id="{106AA518-6DC9-4ADB-B2EE-BE4AA5FEE963}"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4"/>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6" name="Прямая соединительная линия 5"/>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7" name="Прямая соединительная линия 6"/>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8" name="Прямая соединительная линия 7"/>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9" name="Прямоугольник 8"/>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Прямая соединительная линия 9"/>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1" name="Овал 10"/>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Заголовок 1"/>
          <p:cNvSpPr>
            <a:spLocks noGrp="1"/>
          </p:cNvSpPr>
          <p:nvPr>
            <p:ph type="title"/>
          </p:nvPr>
        </p:nvSpPr>
        <p:spPr>
          <a:xfrm rot="5400000">
            <a:off x="3371850" y="3200400"/>
            <a:ext cx="6309360" cy="457200"/>
          </a:xfrm>
        </p:spPr>
        <p:txBody>
          <a:bodyPr/>
          <a:lstStyle>
            <a:lvl1pPr algn="l">
              <a:buNone/>
              <a:defRPr sz="2000" b="1" cap="small" baseline="0"/>
            </a:lvl1pPr>
          </a:lstStyle>
          <a:p>
            <a:r>
              <a:rPr lang="ru-RU" smtClean="0"/>
              <a:t>Образец заголовка</a:t>
            </a:r>
            <a:endParaRPr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8" name="Содержимое 17"/>
          <p:cNvSpPr>
            <a:spLocks noGrp="1"/>
          </p:cNvSpPr>
          <p:nvPr>
            <p:ph sz="quarter" idx="1"/>
          </p:nvPr>
        </p:nvSpPr>
        <p:spPr>
          <a:xfrm>
            <a:off x="304800" y="274320"/>
            <a:ext cx="5638800" cy="632764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2" name="Дата 20"/>
          <p:cNvSpPr>
            <a:spLocks noGrp="1"/>
          </p:cNvSpPr>
          <p:nvPr>
            <p:ph type="dt" sz="half" idx="10"/>
          </p:nvPr>
        </p:nvSpPr>
        <p:spPr/>
        <p:txBody>
          <a:bodyPr rtlCol="0"/>
          <a:lstStyle>
            <a:lvl1pPr>
              <a:defRPr/>
            </a:lvl1pPr>
          </a:lstStyle>
          <a:p>
            <a:pPr>
              <a:defRPr/>
            </a:pPr>
            <a:endParaRPr lang="ru-RU"/>
          </a:p>
        </p:txBody>
      </p:sp>
      <p:sp>
        <p:nvSpPr>
          <p:cNvPr id="13" name="Номер слайда 21"/>
          <p:cNvSpPr>
            <a:spLocks noGrp="1"/>
          </p:cNvSpPr>
          <p:nvPr>
            <p:ph type="sldNum" sz="quarter" idx="11"/>
          </p:nvPr>
        </p:nvSpPr>
        <p:spPr/>
        <p:txBody>
          <a:bodyPr rtlCol="0"/>
          <a:lstStyle>
            <a:lvl1pPr>
              <a:defRPr/>
            </a:lvl1pPr>
          </a:lstStyle>
          <a:p>
            <a:pPr>
              <a:defRPr/>
            </a:pPr>
            <a:fld id="{0D562388-D28D-48FD-8329-E4066CFE77CA}" type="slidenum">
              <a:rPr lang="ru-RU"/>
              <a:pPr>
                <a:defRPr/>
              </a:pPr>
              <a:t>‹#›</a:t>
            </a:fld>
            <a:endParaRPr lang="ru-RU"/>
          </a:p>
        </p:txBody>
      </p:sp>
      <p:sp>
        <p:nvSpPr>
          <p:cNvPr id="14" name="Нижний колонтитул 22"/>
          <p:cNvSpPr>
            <a:spLocks noGrp="1"/>
          </p:cNvSpPr>
          <p:nvPr>
            <p:ph type="ftr" sz="quarter" idx="12"/>
          </p:nvPr>
        </p:nvSpPr>
        <p:spPr/>
        <p:txBody>
          <a:bodyPr rtlCol="0"/>
          <a:lstStyle>
            <a:lvl1pPr>
              <a:defRPr/>
            </a:lvl1pPr>
          </a:lstStyle>
          <a:p>
            <a:pPr>
              <a:defRPr/>
            </a:pPr>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ая соединительная линия 4"/>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6" name="Овал 5"/>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 name="Прямая соединительная линия 6"/>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a:defRPr/>
            </a:pPr>
            <a:endParaRPr lang="en-US"/>
          </a:p>
        </p:txBody>
      </p:sp>
      <p:sp>
        <p:nvSpPr>
          <p:cNvPr id="8" name="Прямоугольник 7"/>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Прямая соединительная линия 8"/>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Прямая соединительная линия 9"/>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11" name="Прямая соединительная линия 10"/>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2" name="Заголовок 1"/>
          <p:cNvSpPr>
            <a:spLocks noGrp="1"/>
          </p:cNvSpPr>
          <p:nvPr>
            <p:ph type="title"/>
          </p:nvPr>
        </p:nvSpPr>
        <p:spPr>
          <a:xfrm rot="5400000">
            <a:off x="3350133" y="3200400"/>
            <a:ext cx="6309360" cy="457200"/>
          </a:xfrm>
        </p:spPr>
        <p:txBody>
          <a:bodyPr/>
          <a:lstStyle>
            <a:lvl1pPr algn="l">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ru-RU" smtClean="0"/>
              <a:t>Образец текста</a:t>
            </a:r>
          </a:p>
        </p:txBody>
      </p:sp>
      <p:sp>
        <p:nvSpPr>
          <p:cNvPr id="12" name="Дата 16"/>
          <p:cNvSpPr>
            <a:spLocks noGrp="1"/>
          </p:cNvSpPr>
          <p:nvPr>
            <p:ph type="dt" sz="half" idx="10"/>
          </p:nvPr>
        </p:nvSpPr>
        <p:spPr/>
        <p:txBody>
          <a:bodyPr rtlCol="0"/>
          <a:lstStyle>
            <a:lvl1pPr>
              <a:defRPr/>
            </a:lvl1pPr>
          </a:lstStyle>
          <a:p>
            <a:pPr>
              <a:defRPr/>
            </a:pPr>
            <a:endParaRPr lang="ru-RU"/>
          </a:p>
        </p:txBody>
      </p:sp>
      <p:sp>
        <p:nvSpPr>
          <p:cNvPr id="13" name="Номер слайда 17"/>
          <p:cNvSpPr>
            <a:spLocks noGrp="1"/>
          </p:cNvSpPr>
          <p:nvPr>
            <p:ph type="sldNum" sz="quarter" idx="11"/>
          </p:nvPr>
        </p:nvSpPr>
        <p:spPr/>
        <p:txBody>
          <a:bodyPr rtlCol="0"/>
          <a:lstStyle>
            <a:lvl1pPr>
              <a:defRPr/>
            </a:lvl1pPr>
          </a:lstStyle>
          <a:p>
            <a:pPr>
              <a:defRPr/>
            </a:pPr>
            <a:fld id="{7C7755D0-7BCC-470E-A823-5C616891CD83}" type="slidenum">
              <a:rPr lang="ru-RU"/>
              <a:pPr>
                <a:defRPr/>
              </a:pPr>
              <a:t>‹#›</a:t>
            </a:fld>
            <a:endParaRPr lang="ru-RU"/>
          </a:p>
        </p:txBody>
      </p:sp>
      <p:sp>
        <p:nvSpPr>
          <p:cNvPr id="14" name="Нижний колонтитул 20"/>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lang="ru-RU" smtClean="0"/>
              <a:t>Образец заголовка</a:t>
            </a:r>
            <a:endParaRPr lang="en-US"/>
          </a:p>
        </p:txBody>
      </p:sp>
      <p:sp>
        <p:nvSpPr>
          <p:cNvPr id="13" name="Текст 12"/>
          <p:cNvSpPr>
            <a:spLocks noGrp="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rot="5400000">
            <a:off x="7589045" y="1081881"/>
            <a:ext cx="2011362" cy="384175"/>
          </a:xfrm>
          <a:prstGeom prst="rect">
            <a:avLst/>
          </a:prstGeom>
        </p:spPr>
        <p:txBody>
          <a:bodyPr vert="horz" anchor="ctr" anchorCtr="0"/>
          <a:lstStyle>
            <a:lvl1pPr algn="r" eaLnBrk="1" latinLnBrk="0" hangingPunct="1">
              <a:defRPr kumimoji="0" sz="1200">
                <a:solidFill>
                  <a:schemeClr val="tx2"/>
                </a:solidFill>
              </a:defRPr>
            </a:lvl1pPr>
          </a:lstStyle>
          <a:p>
            <a:pPr>
              <a:defRPr/>
            </a:pPr>
            <a:endParaRPr lang="ru-RU"/>
          </a:p>
        </p:txBody>
      </p:sp>
      <p:sp>
        <p:nvSpPr>
          <p:cNvPr id="3" name="Нижний колонтитул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latinLnBrk="0" hangingPunct="1">
              <a:defRPr kumimoji="0" sz="1200">
                <a:solidFill>
                  <a:schemeClr val="tx2"/>
                </a:solidFill>
              </a:defRPr>
            </a:lvl1pPr>
          </a:lstStyle>
          <a:p>
            <a:pPr>
              <a:defRPr/>
            </a:pPr>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2" name="Овал 11"/>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3" name="Номер слайда 22"/>
          <p:cNvSpPr>
            <a:spLocks noGrp="1"/>
          </p:cNvSpPr>
          <p:nvPr>
            <p:ph type="sldNum" sz="quarter" idx="4"/>
          </p:nvPr>
        </p:nvSpPr>
        <p:spPr>
          <a:xfrm>
            <a:off x="8129588" y="5734050"/>
            <a:ext cx="609600" cy="520700"/>
          </a:xfrm>
          <a:prstGeom prst="rect">
            <a:avLst/>
          </a:prstGeom>
        </p:spPr>
        <p:txBody>
          <a:bodyPr vert="horz" anchor="ctr"/>
          <a:lstStyle>
            <a:lvl1pPr algn="ctr" eaLnBrk="1" latinLnBrk="0" hangingPunct="1">
              <a:defRPr kumimoji="0" sz="1400" b="1">
                <a:solidFill>
                  <a:srgbClr val="FFFFFF"/>
                </a:solidFill>
              </a:defRPr>
            </a:lvl1pPr>
          </a:lstStyle>
          <a:p>
            <a:pPr>
              <a:defRPr/>
            </a:pPr>
            <a:fld id="{B089D687-A407-42A0-B40E-7F617411F18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34" r:id="rId4"/>
    <p:sldLayoutId id="2147483835" r:id="rId5"/>
    <p:sldLayoutId id="2147483842" r:id="rId6"/>
    <p:sldLayoutId id="2147483836" r:id="rId7"/>
    <p:sldLayoutId id="2147483843" r:id="rId8"/>
    <p:sldLayoutId id="2147483844" r:id="rId9"/>
    <p:sldLayoutId id="2147483837" r:id="rId10"/>
    <p:sldLayoutId id="2147483838"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stCondLst>
                                            <p:cond delay="0"/>
                                          </p:stCondLst>
                                        </p:cTn>
                                        <p:tgtEl>
                                          <p:spTgt spid="1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animEffect transition="in" filter="fade">
                                      <p:cBhvr>
                                        <p:cTn id="17" dur="1000">
                                          <p:stCondLst>
                                            <p:cond delay="0"/>
                                          </p:stCondLst>
                                        </p:cTn>
                                        <p:tgtEl>
                                          <p:spTgt spid="1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xEl>
                                              <p:pRg st="2" end="2"/>
                                            </p:txEl>
                                          </p:spTgt>
                                        </p:tgtEl>
                                        <p:attrNameLst>
                                          <p:attrName>style.visibility</p:attrName>
                                        </p:attrNameLst>
                                      </p:cBhvr>
                                      <p:to>
                                        <p:strVal val="visible"/>
                                      </p:to>
                                    </p:set>
                                    <p:animEffect transition="in" filter="fade">
                                      <p:cBhvr>
                                        <p:cTn id="20" dur="1000">
                                          <p:stCondLst>
                                            <p:cond delay="0"/>
                                          </p:stCondLst>
                                        </p:cTn>
                                        <p:tgtEl>
                                          <p:spTgt spid="1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xEl>
                                              <p:pRg st="3" end="3"/>
                                            </p:txEl>
                                          </p:spTgt>
                                        </p:tgtEl>
                                        <p:attrNameLst>
                                          <p:attrName>style.visibility</p:attrName>
                                        </p:attrNameLst>
                                      </p:cBhvr>
                                      <p:to>
                                        <p:strVal val="visible"/>
                                      </p:to>
                                    </p:set>
                                    <p:animEffect transition="in" filter="fade">
                                      <p:cBhvr>
                                        <p:cTn id="23" dur="1000">
                                          <p:stCondLst>
                                            <p:cond delay="0"/>
                                          </p:stCondLst>
                                        </p:cTn>
                                        <p:tgtEl>
                                          <p:spTgt spid="1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xEl>
                                              <p:pRg st="4" end="4"/>
                                            </p:txEl>
                                          </p:spTgt>
                                        </p:tgtEl>
                                        <p:attrNameLst>
                                          <p:attrName>style.visibility</p:attrName>
                                        </p:attrNameLst>
                                      </p:cBhvr>
                                      <p:to>
                                        <p:strVal val="visible"/>
                                      </p:to>
                                    </p:set>
                                    <p:animEffect transition="in" filter="fade">
                                      <p:cBhvr>
                                        <p:cTn id="26" dur="1000">
                                          <p:stCondLst>
                                            <p:cond delay="0"/>
                                          </p:stCondLst>
                                        </p:cTn>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3" grpId="0" build="p"/>
    </p:bldLst>
  </p:timing>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defRPr>
      </a:lvl2pPr>
      <a:lvl3pPr algn="l" rtl="0" eaLnBrk="0" fontAlgn="base" hangingPunct="0">
        <a:spcBef>
          <a:spcPct val="0"/>
        </a:spcBef>
        <a:spcAft>
          <a:spcPct val="0"/>
        </a:spcAft>
        <a:defRPr sz="3000">
          <a:solidFill>
            <a:schemeClr val="tx2"/>
          </a:solidFill>
          <a:latin typeface="Century Schoolbook" pitchFamily="18" charset="0"/>
        </a:defRPr>
      </a:lvl3pPr>
      <a:lvl4pPr algn="l" rtl="0" eaLnBrk="0" fontAlgn="base" hangingPunct="0">
        <a:spcBef>
          <a:spcPct val="0"/>
        </a:spcBef>
        <a:spcAft>
          <a:spcPct val="0"/>
        </a:spcAft>
        <a:defRPr sz="3000">
          <a:solidFill>
            <a:schemeClr val="tx2"/>
          </a:solidFill>
          <a:latin typeface="Century Schoolbook" pitchFamily="18" charset="0"/>
        </a:defRPr>
      </a:lvl4pPr>
      <a:lvl5pPr algn="l" rtl="0" eaLnBrk="0" fontAlgn="base" hangingPunct="0">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itchFamily="2" charset="2"/>
        <a:buChar char=""/>
        <a:defRPr sz="2400"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itchFamily="2" charset="2"/>
        <a:buChar char=""/>
        <a:defRPr sz="2000"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Содержимое 2"/>
          <p:cNvSpPr>
            <a:spLocks noGrp="1"/>
          </p:cNvSpPr>
          <p:nvPr>
            <p:ph sz="quarter" idx="1"/>
          </p:nvPr>
        </p:nvSpPr>
        <p:spPr>
          <a:xfrm>
            <a:off x="428625" y="1357313"/>
            <a:ext cx="8329613" cy="4830762"/>
          </a:xfrm>
        </p:spPr>
        <p:txBody>
          <a:bodyPr/>
          <a:lstStyle/>
          <a:p>
            <a:pPr algn="ctr" eaLnBrk="1" hangingPunct="1">
              <a:buFont typeface="Wingdings" pitchFamily="2" charset="2"/>
              <a:buNone/>
              <a:defRPr/>
            </a:pPr>
            <a:r>
              <a:rPr lang="kk-KZ" sz="10000" b="1" dirty="0" smtClean="0">
                <a:solidFill>
                  <a:schemeClr val="accent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Микоплазма</a:t>
            </a:r>
          </a:p>
          <a:p>
            <a:pPr algn="ctr" eaLnBrk="1" hangingPunct="1">
              <a:buFont typeface="Wingdings" pitchFamily="2" charset="2"/>
              <a:buNone/>
              <a:defRPr/>
            </a:pPr>
            <a:endParaRPr lang="kk-KZ" sz="4000" dirty="0" smtClean="0">
              <a:latin typeface="Times New Roman" pitchFamily="18" charset="0"/>
              <a:cs typeface="Times New Roman" pitchFamily="18" charset="0"/>
            </a:endParaRPr>
          </a:p>
          <a:p>
            <a:pPr algn="ctr" eaLnBrk="1" hangingPunct="1">
              <a:buFont typeface="Wingdings" pitchFamily="2" charset="2"/>
              <a:buNone/>
              <a:defRPr/>
            </a:pPr>
            <a:endParaRPr lang="kk-KZ" sz="4000" dirty="0" smtClean="0">
              <a:latin typeface="Times New Roman" pitchFamily="18" charset="0"/>
              <a:cs typeface="Times New Roman" pitchFamily="18" charset="0"/>
            </a:endParaRPr>
          </a:p>
          <a:p>
            <a:pPr algn="ctr" eaLnBrk="1" hangingPunct="1">
              <a:buFont typeface="Wingdings" pitchFamily="2" charset="2"/>
              <a:buNone/>
              <a:defRPr/>
            </a:pPr>
            <a:r>
              <a:rPr lang="kk-KZ" sz="4000" b="1" dirty="0" smtClean="0">
                <a:latin typeface="Times New Roman" pitchFamily="18" charset="0"/>
                <a:cs typeface="Times New Roman" pitchFamily="18" charset="0"/>
              </a:rPr>
              <a:t>Орындаған: </a:t>
            </a:r>
            <a:r>
              <a:rPr lang="kk-KZ" sz="4000" dirty="0" smtClean="0">
                <a:latin typeface="Times New Roman" pitchFamily="18" charset="0"/>
                <a:cs typeface="Times New Roman" pitchFamily="18" charset="0"/>
              </a:rPr>
              <a:t>Шайхығали Жанат</a:t>
            </a:r>
          </a:p>
          <a:p>
            <a:pPr algn="ctr" eaLnBrk="1" hangingPunct="1">
              <a:buFont typeface="Wingdings" pitchFamily="2" charset="2"/>
              <a:buNone/>
              <a:defRPr/>
            </a:pPr>
            <a:endParaRPr lang="kk-KZ" sz="4000" dirty="0" smtClean="0">
              <a:latin typeface="Times New Roman" pitchFamily="18" charset="0"/>
              <a:cs typeface="Times New Roman" pitchFamily="18" charset="0"/>
            </a:endParaRPr>
          </a:p>
          <a:p>
            <a:pPr algn="ctr" eaLnBrk="1" hangingPunct="1">
              <a:buFont typeface="Wingdings" pitchFamily="2" charset="2"/>
              <a:buNone/>
              <a:defRPr/>
            </a:pPr>
            <a:r>
              <a:rPr lang="kk-KZ" sz="4000" dirty="0" smtClean="0">
                <a:latin typeface="Times New Roman" pitchFamily="18" charset="0"/>
                <a:cs typeface="Times New Roman" pitchFamily="18" charset="0"/>
              </a:rPr>
              <a:t>2014 ж.</a:t>
            </a:r>
            <a:endParaRPr lang="ru-RU" sz="4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Содержимое 2"/>
          <p:cNvSpPr>
            <a:spLocks noGrp="1"/>
          </p:cNvSpPr>
          <p:nvPr>
            <p:ph sz="quarter" idx="1"/>
          </p:nvPr>
        </p:nvSpPr>
        <p:spPr>
          <a:xfrm>
            <a:off x="0" y="1500188"/>
            <a:ext cx="5072063" cy="5143500"/>
          </a:xfrm>
        </p:spPr>
        <p:txBody>
          <a:bodyPr/>
          <a:lstStyle/>
          <a:p>
            <a:pPr>
              <a:buFont typeface="Wingdings" pitchFamily="2" charset="2"/>
              <a:buNone/>
            </a:pPr>
            <a:r>
              <a:rPr lang="ru-RU" sz="2300" smtClean="0">
                <a:latin typeface="Times New Roman" pitchFamily="18" charset="0"/>
                <a:cs typeface="Times New Roman" pitchFamily="18" charset="0"/>
              </a:rPr>
              <a:t>	</a:t>
            </a:r>
            <a:r>
              <a:rPr lang="ru-RU" sz="2300" b="1" smtClean="0">
                <a:latin typeface="Times New Roman" pitchFamily="18" charset="0"/>
                <a:cs typeface="Times New Roman" pitchFamily="18" charset="0"/>
              </a:rPr>
              <a:t>Mycoplasma pneumoniae </a:t>
            </a:r>
            <a:r>
              <a:rPr lang="ru-RU" sz="2300" smtClean="0">
                <a:latin typeface="Times New Roman" pitchFamily="18" charset="0"/>
                <a:cs typeface="Times New Roman" pitchFamily="18" charset="0"/>
              </a:rPr>
              <a:t>(респираторлық микоплазмоз) - тыныс алу жолдарының қоздырушысы болып табылады.  Ол ауа тамшысы арқылы жұғады. Белгілері: дене қызуының жоғарылауы, тамақтың қабынуы, тұмау, пневманияға өткен жағдайда өкпе қабынуының барлық белгілері көрінеді, яғни тоңазу, дене қызуының жоғарылауы, ағзаның жалпы тозуының белгілері. </a:t>
            </a:r>
            <a:endParaRPr lang="ru-RU" sz="2300" smtClean="0"/>
          </a:p>
        </p:txBody>
      </p:sp>
      <p:pic>
        <p:nvPicPr>
          <p:cNvPr id="4" name="Picture 2" descr="C:\Documents and Settings\админ\Рабочий стол\микоплазма\мико пнеумония.jpg"/>
          <p:cNvPicPr>
            <a:picLocks noChangeAspect="1" noChangeArrowheads="1"/>
          </p:cNvPicPr>
          <p:nvPr/>
        </p:nvPicPr>
        <p:blipFill>
          <a:blip r:embed="rId2"/>
          <a:srcRect/>
          <a:stretch>
            <a:fillRect/>
          </a:stretch>
        </p:blipFill>
        <p:spPr bwMode="auto">
          <a:xfrm>
            <a:off x="5143500" y="1857375"/>
            <a:ext cx="3748088" cy="400050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1000125" y="428625"/>
            <a:ext cx="7000875" cy="784225"/>
          </a:xfrm>
          <a:prstGeom prst="rect">
            <a:avLst/>
          </a:prstGeom>
          <a:noFill/>
        </p:spPr>
        <p:txBody>
          <a:bodyPr>
            <a:spAutoFit/>
          </a:bodyPr>
          <a:lstStyle/>
          <a:p>
            <a:pPr>
              <a:defRPr/>
            </a:pPr>
            <a:r>
              <a:rPr lang="ru-RU" sz="4500" b="1" dirty="0">
                <a:solidFill>
                  <a:schemeClr val="accent2">
                    <a:lumMod val="50000"/>
                  </a:schemeClr>
                </a:solidFill>
                <a:latin typeface="Times New Roman" pitchFamily="18" charset="0"/>
                <a:cs typeface="Times New Roman" pitchFamily="18" charset="0"/>
              </a:rPr>
              <a:t>3. </a:t>
            </a:r>
            <a:r>
              <a:rPr lang="ru-RU" sz="4500" b="1" dirty="0" err="1">
                <a:solidFill>
                  <a:schemeClr val="accent2">
                    <a:lumMod val="50000"/>
                  </a:schemeClr>
                </a:solidFill>
                <a:latin typeface="Times New Roman" pitchFamily="18" charset="0"/>
                <a:cs typeface="Times New Roman" pitchFamily="18" charset="0"/>
              </a:rPr>
              <a:t>Mycoplasma</a:t>
            </a:r>
            <a:r>
              <a:rPr lang="ru-RU" sz="4500" b="1" dirty="0">
                <a:solidFill>
                  <a:schemeClr val="accent2">
                    <a:lumMod val="50000"/>
                  </a:schemeClr>
                </a:solidFill>
                <a:latin typeface="Times New Roman" pitchFamily="18" charset="0"/>
                <a:cs typeface="Times New Roman" pitchFamily="18" charset="0"/>
              </a:rPr>
              <a:t> </a:t>
            </a:r>
            <a:r>
              <a:rPr lang="ru-RU" sz="4500" b="1" dirty="0" err="1">
                <a:solidFill>
                  <a:schemeClr val="accent2">
                    <a:lumMod val="50000"/>
                  </a:schemeClr>
                </a:solidFill>
                <a:latin typeface="Times New Roman" pitchFamily="18" charset="0"/>
                <a:cs typeface="Times New Roman" pitchFamily="18" charset="0"/>
              </a:rPr>
              <a:t>pneumoniae</a:t>
            </a:r>
            <a:endParaRPr lang="ru-RU" sz="4500"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500" y="285750"/>
            <a:ext cx="7467600" cy="1143000"/>
          </a:xfrm>
        </p:spPr>
        <p:txBody>
          <a:bodyPr/>
          <a:lstStyle/>
          <a:p>
            <a:pPr algn="ctr">
              <a:defRPr/>
            </a:pPr>
            <a:r>
              <a:rPr lang="ru-RU" b="1" dirty="0" err="1" smtClean="0">
                <a:solidFill>
                  <a:schemeClr val="tx1"/>
                </a:solidFill>
                <a:latin typeface="Times New Roman" pitchFamily="18" charset="0"/>
                <a:cs typeface="Times New Roman" pitchFamily="18" charset="0"/>
              </a:rPr>
              <a:t>Микоплазмалардың</a:t>
            </a:r>
            <a:r>
              <a:rPr lang="ru-RU" b="1" dirty="0" smtClean="0">
                <a:solidFill>
                  <a:schemeClr val="tx1"/>
                </a:solidFill>
                <a:latin typeface="Times New Roman" pitchFamily="18" charset="0"/>
                <a:cs typeface="Times New Roman" pitchFamily="18" charset="0"/>
              </a:rPr>
              <a:t> </a:t>
            </a:r>
            <a:r>
              <a:rPr lang="ru-RU" b="1" dirty="0" err="1" smtClean="0">
                <a:solidFill>
                  <a:schemeClr val="tx1"/>
                </a:solidFill>
                <a:latin typeface="Times New Roman" pitchFamily="18" charset="0"/>
                <a:cs typeface="Times New Roman" pitchFamily="18" charset="0"/>
              </a:rPr>
              <a:t>морфологиялық</a:t>
            </a:r>
            <a:r>
              <a:rPr lang="ru-RU" b="1" dirty="0" smtClean="0">
                <a:solidFill>
                  <a:schemeClr val="tx1"/>
                </a:solidFill>
                <a:latin typeface="Times New Roman" pitchFamily="18" charset="0"/>
                <a:cs typeface="Times New Roman" pitchFamily="18" charset="0"/>
              </a:rPr>
              <a:t> </a:t>
            </a:r>
            <a:r>
              <a:rPr lang="ru-RU" b="1" dirty="0" err="1" smtClean="0">
                <a:solidFill>
                  <a:schemeClr val="tx1"/>
                </a:solidFill>
                <a:latin typeface="Times New Roman" pitchFamily="18" charset="0"/>
                <a:cs typeface="Times New Roman" pitchFamily="18" charset="0"/>
              </a:rPr>
              <a:t>сипаттамасы</a:t>
            </a:r>
            <a:endParaRPr lang="ru-RU" b="1" dirty="0">
              <a:solidFill>
                <a:schemeClr val="tx1"/>
              </a:solidFill>
              <a:latin typeface="Times New Roman" pitchFamily="18" charset="0"/>
              <a:cs typeface="Times New Roman" pitchFamily="18" charset="0"/>
            </a:endParaRPr>
          </a:p>
        </p:txBody>
      </p:sp>
      <p:sp>
        <p:nvSpPr>
          <p:cNvPr id="3" name="Содержимое 2"/>
          <p:cNvSpPr>
            <a:spLocks noGrp="1"/>
          </p:cNvSpPr>
          <p:nvPr>
            <p:ph sz="quarter" idx="1"/>
          </p:nvPr>
        </p:nvSpPr>
        <p:spPr>
          <a:xfrm>
            <a:off x="4357688" y="1785938"/>
            <a:ext cx="4357687" cy="4857750"/>
          </a:xfrm>
        </p:spPr>
        <p:txBody>
          <a:bodyPr/>
          <a:lstStyle/>
          <a:p>
            <a:pPr>
              <a:buFont typeface="Wingdings" pitchFamily="2" charset="2"/>
              <a:buNone/>
              <a:defRPr/>
            </a:pPr>
            <a:r>
              <a:rPr lang="ru-RU" sz="2800" dirty="0" smtClean="0">
                <a:latin typeface="Times New Roman" pitchFamily="18" charset="0"/>
                <a:cs typeface="Times New Roman" pitchFamily="18" charset="0"/>
              </a:rPr>
              <a:t>	</a:t>
            </a:r>
            <a:r>
              <a:rPr lang="ru-RU" sz="2800" b="1" i="1" u="sng" dirty="0" err="1" smtClean="0">
                <a:solidFill>
                  <a:schemeClr val="accent2">
                    <a:lumMod val="50000"/>
                  </a:schemeClr>
                </a:solidFill>
                <a:latin typeface="Times New Roman" pitchFamily="18" charset="0"/>
                <a:cs typeface="Times New Roman" pitchFamily="18" charset="0"/>
              </a:rPr>
              <a:t>Микоплазмалар</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жасуша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қабырғасы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жоқ</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бірақ</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үш</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қабатты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липопротеидті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цитоплазматикалық</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мембранадан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тұрады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Микоплазмалар</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пішіні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бойынша</a:t>
            </a:r>
            <a:r>
              <a:rPr lang="ru-RU" sz="2800" dirty="0" smtClean="0">
                <a:latin typeface="Times New Roman" pitchFamily="18" charset="0"/>
                <a:cs typeface="Times New Roman" pitchFamily="18" charset="0"/>
              </a:rPr>
              <a:t> шар, </a:t>
            </a:r>
            <a:r>
              <a:rPr lang="ru-RU" sz="2800" dirty="0" err="1" smtClean="0">
                <a:latin typeface="Times New Roman" pitchFamily="18" charset="0"/>
                <a:cs typeface="Times New Roman" pitchFamily="18" charset="0"/>
              </a:rPr>
              <a:t>сопақша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жіпшелі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жұлдыз</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тәрізді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болуы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мүмкін</a:t>
            </a:r>
            <a:r>
              <a:rPr lang="ru-RU" sz="2800" dirty="0" smtClean="0">
                <a:latin typeface="Times New Roman" pitchFamily="18" charset="0"/>
                <a:cs typeface="Times New Roman" pitchFamily="18" charset="0"/>
              </a:rPr>
              <a:t>.  </a:t>
            </a:r>
            <a:endParaRPr lang="ru-RU" sz="2800" dirty="0">
              <a:latin typeface="Times New Roman" pitchFamily="18" charset="0"/>
              <a:cs typeface="Times New Roman" pitchFamily="18" charset="0"/>
            </a:endParaRPr>
          </a:p>
        </p:txBody>
      </p:sp>
      <p:pic>
        <p:nvPicPr>
          <p:cNvPr id="18436" name="Picture 2" descr="C:\Documents and Settings\админ\Рабочий стол\микоплазма\Mycoplasma_1.jpg"/>
          <p:cNvPicPr>
            <a:picLocks noChangeAspect="1" noChangeArrowheads="1"/>
          </p:cNvPicPr>
          <p:nvPr/>
        </p:nvPicPr>
        <p:blipFill>
          <a:blip r:embed="rId2"/>
          <a:srcRect/>
          <a:stretch>
            <a:fillRect/>
          </a:stretch>
        </p:blipFill>
        <p:spPr bwMode="auto">
          <a:xfrm>
            <a:off x="571500" y="2071688"/>
            <a:ext cx="3571875" cy="3571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Содержимое 2"/>
          <p:cNvSpPr>
            <a:spLocks noGrp="1"/>
          </p:cNvSpPr>
          <p:nvPr>
            <p:ph sz="quarter" idx="1"/>
          </p:nvPr>
        </p:nvSpPr>
        <p:spPr>
          <a:xfrm>
            <a:off x="457200" y="1600200"/>
            <a:ext cx="7467600" cy="4873625"/>
          </a:xfrm>
        </p:spPr>
        <p:txBody>
          <a:bodyPr/>
          <a:lstStyle/>
          <a:p>
            <a:pPr algn="ctr" eaLnBrk="1" hangingPunct="1">
              <a:buFont typeface="Wingdings" pitchFamily="2" charset="2"/>
              <a:buNone/>
              <a:defRPr/>
            </a:pPr>
            <a:r>
              <a:rPr lang="ru-RU" sz="7200" b="1" dirty="0" err="1" smtClean="0">
                <a:solidFill>
                  <a:schemeClr val="accent2">
                    <a:lumMod val="75000"/>
                  </a:schemeClr>
                </a:solidFill>
                <a:latin typeface="Times New Roman" pitchFamily="18" charset="0"/>
                <a:cs typeface="Times New Roman" pitchFamily="18" charset="0"/>
              </a:rPr>
              <a:t>Назарларыңызға рахмет</a:t>
            </a:r>
            <a:r>
              <a:rPr lang="ru-RU" sz="7200" b="1" dirty="0" smtClean="0">
                <a:solidFill>
                  <a:schemeClr val="accent2">
                    <a:lumMod val="75000"/>
                  </a:schemeClr>
                </a:solidFill>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WordArt 4"/>
          <p:cNvSpPr>
            <a:spLocks noChangeArrowheads="1" noChangeShapeType="1" noTextEdit="1"/>
          </p:cNvSpPr>
          <p:nvPr/>
        </p:nvSpPr>
        <p:spPr bwMode="auto">
          <a:xfrm>
            <a:off x="323850" y="1196975"/>
            <a:ext cx="8569325" cy="4392613"/>
          </a:xfrm>
          <a:prstGeom prst="rect">
            <a:avLst/>
          </a:prstGeom>
        </p:spPr>
        <p:txBody>
          <a:bodyPr wrap="none" fromWordArt="1">
            <a:prstTxWarp prst="textPlain">
              <a:avLst>
                <a:gd name="adj" fmla="val 50000"/>
              </a:avLst>
            </a:prstTxWarp>
          </a:bodyPr>
          <a:lstStyle/>
          <a:p>
            <a:pPr algn="ctr"/>
            <a:endParaRPr lang="ru-RU" sz="3600" kern="10">
              <a:ln w="9525">
                <a:noFill/>
                <a:round/>
                <a:headEnd/>
                <a:tailEnd/>
              </a:ln>
              <a:gradFill rotWithShape="1">
                <a:gsLst>
                  <a:gs pos="0">
                    <a:srgbClr val="000000"/>
                  </a:gs>
                  <a:gs pos="10001">
                    <a:srgbClr val="000040"/>
                  </a:gs>
                  <a:gs pos="25000">
                    <a:srgbClr val="400040"/>
                  </a:gs>
                  <a:gs pos="37500">
                    <a:srgbClr val="8F0040"/>
                  </a:gs>
                  <a:gs pos="45000">
                    <a:srgbClr val="F27300"/>
                  </a:gs>
                  <a:gs pos="50000">
                    <a:srgbClr val="FFBF00"/>
                  </a:gs>
                  <a:gs pos="55000">
                    <a:srgbClr val="F27300"/>
                  </a:gs>
                  <a:gs pos="62500">
                    <a:srgbClr val="8F0040"/>
                  </a:gs>
                  <a:gs pos="75000">
                    <a:srgbClr val="400040"/>
                  </a:gs>
                  <a:gs pos="89999">
                    <a:srgbClr val="000040"/>
                  </a:gs>
                  <a:gs pos="100000">
                    <a:srgbClr val="000000"/>
                  </a:gs>
                </a:gsLst>
                <a:lin ang="5400000" scaled="1"/>
              </a:gradFill>
              <a:effectLst>
                <a:outerShdw dist="45791" dir="2021404" algn="ctr" rotWithShape="0">
                  <a:srgbClr val="B2B2B2">
                    <a:alpha val="79999"/>
                  </a:srgbClr>
                </a:outerShdw>
              </a:effectLst>
              <a:latin typeface="Times New Roman"/>
              <a:cs typeface="Times New Roman"/>
            </a:endParaRPr>
          </a:p>
        </p:txBody>
      </p:sp>
      <p:sp>
        <p:nvSpPr>
          <p:cNvPr id="9219" name="TextBox 2"/>
          <p:cNvSpPr txBox="1">
            <a:spLocks noChangeArrowheads="1"/>
          </p:cNvSpPr>
          <p:nvPr/>
        </p:nvSpPr>
        <p:spPr bwMode="auto">
          <a:xfrm>
            <a:off x="428625" y="642938"/>
            <a:ext cx="8143875" cy="1384300"/>
          </a:xfrm>
          <a:prstGeom prst="rect">
            <a:avLst/>
          </a:prstGeom>
          <a:noFill/>
          <a:ln w="9525">
            <a:noFill/>
            <a:miter lim="800000"/>
            <a:headEnd/>
            <a:tailEnd/>
          </a:ln>
        </p:spPr>
        <p:txBody>
          <a:bodyPr>
            <a:spAutoFit/>
          </a:bodyPr>
          <a:lstStyle/>
          <a:p>
            <a:r>
              <a:rPr lang="kk-KZ" sz="2800" b="1">
                <a:latin typeface="Times New Roman" pitchFamily="18" charset="0"/>
                <a:cs typeface="Times New Roman" pitchFamily="18" charset="0"/>
              </a:rPr>
              <a:t>	Микоплазмалар</a:t>
            </a:r>
            <a:r>
              <a:rPr lang="kk-KZ" sz="2800">
                <a:latin typeface="Times New Roman" pitchFamily="18" charset="0"/>
                <a:cs typeface="Times New Roman" pitchFamily="18" charset="0"/>
              </a:rPr>
              <a:t> – бактериялардың ішіндегі ең ұсағы, олардың мөлшері 100-700 нанометрдей.</a:t>
            </a:r>
            <a:r>
              <a:rPr lang="en-US" sz="2800">
                <a:latin typeface="Times New Roman" pitchFamily="18" charset="0"/>
                <a:cs typeface="Times New Roman" pitchFamily="18" charset="0"/>
              </a:rPr>
              <a:t> </a:t>
            </a:r>
            <a:r>
              <a:rPr lang="kk-KZ" sz="2800">
                <a:latin typeface="Times New Roman" pitchFamily="18" charset="0"/>
                <a:cs typeface="Times New Roman" pitchFamily="18" charset="0"/>
              </a:rPr>
              <a:t>Олар қозғалмайды, спора түзбейді.</a:t>
            </a:r>
            <a:endParaRPr lang="ru-RU" sz="2800">
              <a:latin typeface="Times New Roman" pitchFamily="18" charset="0"/>
              <a:cs typeface="Times New Roman" pitchFamily="18" charset="0"/>
            </a:endParaRPr>
          </a:p>
        </p:txBody>
      </p:sp>
      <p:pic>
        <p:nvPicPr>
          <p:cNvPr id="9220" name="Picture 3" descr="C:\Documents and Settings\админ\Рабочий стол\микоплазма\mycoplasma_280.jpg"/>
          <p:cNvPicPr>
            <a:picLocks noChangeAspect="1" noChangeArrowheads="1"/>
          </p:cNvPicPr>
          <p:nvPr/>
        </p:nvPicPr>
        <p:blipFill>
          <a:blip r:embed="rId2"/>
          <a:srcRect/>
          <a:stretch>
            <a:fillRect/>
          </a:stretch>
        </p:blipFill>
        <p:spPr bwMode="auto">
          <a:xfrm>
            <a:off x="1357313" y="2286000"/>
            <a:ext cx="6415087" cy="3871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WordArt 4"/>
          <p:cNvSpPr>
            <a:spLocks noChangeArrowheads="1" noChangeShapeType="1" noTextEdit="1"/>
          </p:cNvSpPr>
          <p:nvPr/>
        </p:nvSpPr>
        <p:spPr bwMode="auto">
          <a:xfrm>
            <a:off x="250825" y="981075"/>
            <a:ext cx="8642350" cy="4752975"/>
          </a:xfrm>
          <a:prstGeom prst="rect">
            <a:avLst/>
          </a:prstGeom>
        </p:spPr>
        <p:txBody>
          <a:bodyPr wrap="none" fromWordArt="1">
            <a:prstTxWarp prst="textPlain">
              <a:avLst>
                <a:gd name="adj" fmla="val 50000"/>
              </a:avLst>
            </a:prstTxWarp>
          </a:bodyPr>
          <a:lstStyle/>
          <a:p>
            <a:pPr algn="ctr"/>
            <a:endParaRPr lang="ru-RU" sz="3600" kern="10">
              <a:ln w="9525">
                <a:noFill/>
                <a:round/>
                <a:headEnd/>
                <a:tailEnd/>
              </a:ln>
              <a:solidFill>
                <a:srgbClr val="336699"/>
              </a:solidFill>
              <a:effectLst>
                <a:outerShdw dist="45791" dir="2021404" algn="ctr" rotWithShape="0">
                  <a:srgbClr val="B2B2B2">
                    <a:alpha val="79999"/>
                  </a:srgbClr>
                </a:outerShdw>
              </a:effectLst>
              <a:latin typeface="Times New Roman"/>
              <a:cs typeface="Times New Roman"/>
            </a:endParaRPr>
          </a:p>
        </p:txBody>
      </p:sp>
      <p:sp>
        <p:nvSpPr>
          <p:cNvPr id="3" name="TextBox 2"/>
          <p:cNvSpPr txBox="1"/>
          <p:nvPr/>
        </p:nvSpPr>
        <p:spPr>
          <a:xfrm>
            <a:off x="214313" y="571500"/>
            <a:ext cx="8572500" cy="2678113"/>
          </a:xfrm>
          <a:prstGeom prst="rect">
            <a:avLst/>
          </a:prstGeom>
          <a:noFill/>
        </p:spPr>
        <p:txBody>
          <a:bodyPr>
            <a:spAutoFit/>
          </a:bodyPr>
          <a:lstStyle/>
          <a:p>
            <a:pPr>
              <a:defRPr/>
            </a:pPr>
            <a:r>
              <a:rPr lang="ru-RU" sz="2400" b="1" dirty="0">
                <a:latin typeface="Times New Roman" pitchFamily="18" charset="0"/>
                <a:cs typeface="Times New Roman" pitchFamily="18" charset="0"/>
              </a:rPr>
              <a:t>	</a:t>
            </a:r>
            <a:r>
              <a:rPr lang="ru-RU" sz="2400" b="1" dirty="0" err="1">
                <a:latin typeface="Times New Roman" pitchFamily="18" charset="0"/>
                <a:cs typeface="Times New Roman" pitchFamily="18" charset="0"/>
              </a:rPr>
              <a:t>Микоплазмоз</a:t>
            </a:r>
            <a:r>
              <a:rPr lang="ru-RU" sz="2400" dirty="0">
                <a:latin typeface="Times New Roman" pitchFamily="18" charset="0"/>
                <a:cs typeface="Times New Roman" pitchFamily="18" charset="0"/>
              </a:rPr>
              <a:t> — </a:t>
            </a:r>
            <a:r>
              <a:rPr lang="ru-RU" sz="2400" dirty="0" err="1">
                <a:latin typeface="Times New Roman" pitchFamily="18" charset="0"/>
                <a:cs typeface="Times New Roman" pitchFamily="18" charset="0"/>
              </a:rPr>
              <a:t>бұл</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өткір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және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созылмалы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инфекциялық</a:t>
            </a:r>
            <a:r>
              <a:rPr lang="ru-RU" sz="2400" dirty="0">
                <a:latin typeface="Times New Roman" pitchFamily="18" charset="0"/>
                <a:cs typeface="Times New Roman" pitchFamily="18" charset="0"/>
              </a:rPr>
              <a:t> ауру, ауру </a:t>
            </a:r>
            <a:r>
              <a:rPr lang="ru-RU" sz="2400" dirty="0" err="1">
                <a:latin typeface="Times New Roman" pitchFamily="18" charset="0"/>
                <a:cs typeface="Times New Roman" pitchFamily="18" charset="0"/>
              </a:rPr>
              <a:t>қоздырғышы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бактериялардың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грибоктардың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және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вирустардың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арасындағы</a:t>
            </a:r>
            <a:r>
              <a:rPr lang="ru-RU" sz="2400" dirty="0">
                <a:latin typeface="Times New Roman" pitchFamily="18" charset="0"/>
                <a:cs typeface="Times New Roman" pitchFamily="18" charset="0"/>
              </a:rPr>
              <a:t> бос </a:t>
            </a:r>
            <a:r>
              <a:rPr lang="ru-RU" sz="2400" dirty="0" err="1">
                <a:latin typeface="Times New Roman" pitchFamily="18" charset="0"/>
                <a:cs typeface="Times New Roman" pitchFamily="18" charset="0"/>
              </a:rPr>
              <a:t>орынды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алатын</a:t>
            </a:r>
            <a:r>
              <a:rPr lang="ru-RU" sz="2400" dirty="0">
                <a:latin typeface="Times New Roman" pitchFamily="18" charset="0"/>
                <a:cs typeface="Times New Roman" pitchFamily="18" charset="0"/>
              </a:rPr>
              <a:t> </a:t>
            </a:r>
            <a:r>
              <a:rPr lang="ru-RU" sz="2400" i="1" dirty="0" err="1">
                <a:latin typeface="Times New Roman" pitchFamily="18" charset="0"/>
                <a:cs typeface="Times New Roman" pitchFamily="18" charset="0"/>
              </a:rPr>
              <a:t>микоплазма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атты</a:t>
            </a:r>
            <a:r>
              <a:rPr lang="ru-RU" sz="2400" dirty="0">
                <a:latin typeface="Times New Roman" pitchFamily="18" charset="0"/>
                <a:cs typeface="Times New Roman" pitchFamily="18" charset="0"/>
              </a:rPr>
              <a:t> микро </a:t>
            </a:r>
            <a:r>
              <a:rPr lang="ru-RU" sz="2400" dirty="0" err="1">
                <a:latin typeface="Times New Roman" pitchFamily="18" charset="0"/>
                <a:cs typeface="Times New Roman" pitchFamily="18" charset="0"/>
              </a:rPr>
              <a:t>ағзалар</a:t>
            </a:r>
            <a:r>
              <a:rPr lang="ru-RU" sz="2400" dirty="0">
                <a:latin typeface="Times New Roman" pitchFamily="18" charset="0"/>
                <a:cs typeface="Times New Roman" pitchFamily="18" charset="0"/>
              </a:rPr>
              <a:t>.</a:t>
            </a:r>
            <a:r>
              <a:rPr lang="kk-KZ" sz="2400" dirty="0">
                <a:latin typeface="Times New Roman" pitchFamily="18" charset="0"/>
                <a:cs typeface="Times New Roman" pitchFamily="18" charset="0"/>
              </a:rPr>
              <a:t> Микоплазмаларды бірінші болып </a:t>
            </a:r>
            <a:r>
              <a:rPr lang="kk-KZ" sz="2400" dirty="0">
                <a:solidFill>
                  <a:schemeClr val="accent2">
                    <a:lumMod val="50000"/>
                  </a:schemeClr>
                </a:solidFill>
                <a:latin typeface="Times New Roman" pitchFamily="18" charset="0"/>
                <a:cs typeface="Times New Roman" pitchFamily="18" charset="0"/>
              </a:rPr>
              <a:t>Нокар</a:t>
            </a:r>
            <a:r>
              <a:rPr lang="kk-KZ" sz="2400" dirty="0">
                <a:latin typeface="Times New Roman" pitchFamily="18" charset="0"/>
                <a:cs typeface="Times New Roman" pitchFamily="18" charset="0"/>
              </a:rPr>
              <a:t> және </a:t>
            </a:r>
            <a:r>
              <a:rPr lang="kk-KZ" sz="2400" dirty="0">
                <a:solidFill>
                  <a:schemeClr val="accent2">
                    <a:lumMod val="50000"/>
                  </a:schemeClr>
                </a:solidFill>
                <a:latin typeface="Times New Roman" pitchFamily="18" charset="0"/>
                <a:cs typeface="Times New Roman" pitchFamily="18" charset="0"/>
              </a:rPr>
              <a:t>РУ </a:t>
            </a:r>
            <a:r>
              <a:rPr lang="kk-KZ" sz="2400" dirty="0">
                <a:latin typeface="Times New Roman" pitchFamily="18" charset="0"/>
                <a:cs typeface="Times New Roman" pitchFamily="18" charset="0"/>
              </a:rPr>
              <a:t>(француздар) 1898 жылы ашты.</a:t>
            </a:r>
            <a:endParaRPr lang="ru-RU" sz="2400" dirty="0">
              <a:latin typeface="Times New Roman" pitchFamily="18" charset="0"/>
              <a:cs typeface="Times New Roman" pitchFamily="18" charset="0"/>
            </a:endParaRPr>
          </a:p>
          <a:p>
            <a:pPr>
              <a:defRPr/>
            </a:pP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pic>
        <p:nvPicPr>
          <p:cNvPr id="10243" name="Picture 3" descr="C:\Documents and Settings\админ\Рабочий стол\микоплазма\micoplazma.jpg"/>
          <p:cNvPicPr>
            <a:picLocks noChangeAspect="1" noChangeArrowheads="1"/>
          </p:cNvPicPr>
          <p:nvPr/>
        </p:nvPicPr>
        <p:blipFill>
          <a:blip r:embed="rId2"/>
          <a:srcRect/>
          <a:stretch>
            <a:fillRect/>
          </a:stretch>
        </p:blipFill>
        <p:spPr bwMode="auto">
          <a:xfrm>
            <a:off x="1571625" y="2643188"/>
            <a:ext cx="6215063" cy="3894137"/>
          </a:xfrm>
          <a:prstGeom prst="rect">
            <a:avLst/>
          </a:prstGeom>
          <a:ln>
            <a:noFill/>
          </a:ln>
          <a:effectLst>
            <a:outerShdw blurRad="190500" algn="tl" rotWithShape="0">
              <a:srgbClr val="000000">
                <a:alpha val="70000"/>
              </a:srgbClr>
            </a:outerShdw>
          </a:effectLst>
        </p:spPr>
      </p:pic>
    </p:spTree>
  </p:cSld>
  <p:clrMapOvr>
    <a:masterClrMapping/>
  </p:clrMapOvr>
  <p:transition spd="med">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29613" cy="1143000"/>
          </a:xfrm>
        </p:spPr>
        <p:txBody>
          <a:bodyPr>
            <a:noAutofit/>
          </a:bodyPr>
          <a:lstStyle/>
          <a:p>
            <a:pPr algn="ctr">
              <a:defRPr/>
            </a:pPr>
            <a:r>
              <a:rPr lang="ru-RU" b="1" dirty="0" err="1" smtClean="0">
                <a:solidFill>
                  <a:srgbClr val="7030A0"/>
                </a:solidFill>
                <a:latin typeface="Times New Roman" pitchFamily="18" charset="0"/>
                <a:cs typeface="Times New Roman" pitchFamily="18" charset="0"/>
              </a:rPr>
              <a:t>Микоплазмалардың</a:t>
            </a:r>
            <a:r>
              <a:rPr lang="ru-RU" b="1" dirty="0" smtClean="0">
                <a:solidFill>
                  <a:srgbClr val="7030A0"/>
                </a:solidFill>
                <a:latin typeface="Times New Roman" pitchFamily="18" charset="0"/>
                <a:cs typeface="Times New Roman" pitchFamily="18" charset="0"/>
              </a:rPr>
              <a:t> </a:t>
            </a:r>
            <a:r>
              <a:rPr lang="ru-RU" b="1" dirty="0" err="1" smtClean="0">
                <a:solidFill>
                  <a:srgbClr val="7030A0"/>
                </a:solidFill>
                <a:latin typeface="Times New Roman" pitchFamily="18" charset="0"/>
                <a:cs typeface="Times New Roman" pitchFamily="18" charset="0"/>
              </a:rPr>
              <a:t>қоздырғышына</a:t>
            </a:r>
            <a:r>
              <a:rPr lang="ru-RU" b="1" dirty="0" smtClean="0">
                <a:solidFill>
                  <a:srgbClr val="7030A0"/>
                </a:solidFill>
                <a:latin typeface="Times New Roman" pitchFamily="18" charset="0"/>
                <a:cs typeface="Times New Roman" pitchFamily="18" charset="0"/>
              </a:rPr>
              <a:t> </a:t>
            </a:r>
            <a:r>
              <a:rPr lang="ru-RU" b="1" dirty="0" err="1" smtClean="0">
                <a:solidFill>
                  <a:srgbClr val="7030A0"/>
                </a:solidFill>
                <a:latin typeface="Times New Roman" pitchFamily="18" charset="0"/>
                <a:cs typeface="Times New Roman" pitchFamily="18" charset="0"/>
              </a:rPr>
              <a:t>қарай</a:t>
            </a:r>
            <a:r>
              <a:rPr lang="ru-RU" b="1" dirty="0" smtClean="0">
                <a:solidFill>
                  <a:srgbClr val="7030A0"/>
                </a:solidFill>
                <a:latin typeface="Times New Roman" pitchFamily="18" charset="0"/>
                <a:cs typeface="Times New Roman" pitchFamily="18" charset="0"/>
              </a:rPr>
              <a:t> </a:t>
            </a:r>
            <a:r>
              <a:rPr lang="ru-RU" b="1" dirty="0" err="1" smtClean="0">
                <a:solidFill>
                  <a:srgbClr val="7030A0"/>
                </a:solidFill>
                <a:latin typeface="Times New Roman" pitchFamily="18" charset="0"/>
                <a:cs typeface="Times New Roman" pitchFamily="18" charset="0"/>
              </a:rPr>
              <a:t>түрлері</a:t>
            </a:r>
            <a:r>
              <a:rPr lang="ru-RU" b="1" dirty="0" smtClean="0">
                <a:solidFill>
                  <a:srgbClr val="7030A0"/>
                </a:solidFill>
                <a:latin typeface="Times New Roman" pitchFamily="18" charset="0"/>
                <a:cs typeface="Times New Roman" pitchFamily="18" charset="0"/>
              </a:rPr>
              <a:t> </a:t>
            </a:r>
            <a:endParaRPr lang="ru-RU" b="1" dirty="0">
              <a:solidFill>
                <a:srgbClr val="7030A0"/>
              </a:solidFill>
              <a:latin typeface="Times New Roman" pitchFamily="18" charset="0"/>
              <a:cs typeface="Times New Roman" pitchFamily="18" charset="0"/>
            </a:endParaRPr>
          </a:p>
        </p:txBody>
      </p:sp>
      <p:sp>
        <p:nvSpPr>
          <p:cNvPr id="11267" name="Содержимое 5"/>
          <p:cNvSpPr>
            <a:spLocks noGrp="1"/>
          </p:cNvSpPr>
          <p:nvPr>
            <p:ph sz="quarter" idx="1"/>
          </p:nvPr>
        </p:nvSpPr>
        <p:spPr>
          <a:xfrm>
            <a:off x="457200" y="1600200"/>
            <a:ext cx="7467600" cy="4873625"/>
          </a:xfrm>
        </p:spPr>
        <p:txBody>
          <a:bodyPr/>
          <a:lstStyle/>
          <a:p>
            <a:pPr>
              <a:buFont typeface="Wingdings" pitchFamily="2" charset="2"/>
              <a:buNone/>
            </a:pPr>
            <a:r>
              <a:rPr lang="ru-RU" smtClean="0">
                <a:latin typeface="Times New Roman" pitchFamily="18" charset="0"/>
                <a:cs typeface="Times New Roman" pitchFamily="18" charset="0"/>
              </a:rPr>
              <a:t>	Адам ағзасында 14 түрлі микоплазма өмір сүрсе, оның ішінде үшеуі патогенді болып табылады. Олар: </a:t>
            </a:r>
          </a:p>
          <a:p>
            <a:pPr>
              <a:buFont typeface="Wingdings" pitchFamily="2" charset="2"/>
              <a:buNone/>
            </a:pPr>
            <a:r>
              <a:rPr lang="ru-RU" smtClean="0">
                <a:latin typeface="Times New Roman" pitchFamily="18" charset="0"/>
                <a:cs typeface="Times New Roman" pitchFamily="18" charset="0"/>
              </a:rPr>
              <a:t>	        </a:t>
            </a:r>
          </a:p>
          <a:p>
            <a:pPr>
              <a:buFont typeface="Wingdings" pitchFamily="2" charset="2"/>
              <a:buNone/>
            </a:pPr>
            <a:r>
              <a:rPr lang="ru-RU" b="1" i="1" smtClean="0">
                <a:solidFill>
                  <a:srgbClr val="0070C0"/>
                </a:solidFill>
                <a:latin typeface="Times New Roman" pitchFamily="18" charset="0"/>
                <a:cs typeface="Times New Roman" pitchFamily="18" charset="0"/>
              </a:rPr>
              <a:t>            1. Mycoplasma hominis </a:t>
            </a:r>
          </a:p>
          <a:p>
            <a:pPr>
              <a:buFont typeface="Wingdings" pitchFamily="2" charset="2"/>
              <a:buNone/>
            </a:pPr>
            <a:r>
              <a:rPr lang="ru-RU" b="1" i="1" smtClean="0">
                <a:solidFill>
                  <a:srgbClr val="0070C0"/>
                </a:solidFill>
                <a:latin typeface="Times New Roman" pitchFamily="18" charset="0"/>
                <a:cs typeface="Times New Roman" pitchFamily="18" charset="0"/>
              </a:rPr>
              <a:t>	</a:t>
            </a:r>
          </a:p>
          <a:p>
            <a:pPr>
              <a:buFont typeface="Wingdings" pitchFamily="2" charset="2"/>
              <a:buNone/>
            </a:pPr>
            <a:r>
              <a:rPr lang="ru-RU" b="1" i="1" smtClean="0">
                <a:solidFill>
                  <a:srgbClr val="0070C0"/>
                </a:solidFill>
                <a:latin typeface="Times New Roman" pitchFamily="18" charset="0"/>
                <a:cs typeface="Times New Roman" pitchFamily="18" charset="0"/>
              </a:rPr>
              <a:t>		2. Mycoplasma genitalium</a:t>
            </a:r>
          </a:p>
          <a:p>
            <a:pPr>
              <a:buFont typeface="Wingdings" pitchFamily="2" charset="2"/>
              <a:buNone/>
            </a:pPr>
            <a:r>
              <a:rPr lang="ru-RU" b="1" i="1" smtClean="0">
                <a:solidFill>
                  <a:srgbClr val="0070C0"/>
                </a:solidFill>
                <a:latin typeface="Times New Roman" pitchFamily="18" charset="0"/>
                <a:cs typeface="Times New Roman" pitchFamily="18" charset="0"/>
              </a:rPr>
              <a:t>	</a:t>
            </a:r>
          </a:p>
          <a:p>
            <a:pPr>
              <a:buFont typeface="Wingdings" pitchFamily="2" charset="2"/>
              <a:buNone/>
            </a:pPr>
            <a:r>
              <a:rPr lang="ru-RU" b="1" i="1" smtClean="0">
                <a:solidFill>
                  <a:srgbClr val="0070C0"/>
                </a:solidFill>
                <a:latin typeface="Times New Roman" pitchFamily="18" charset="0"/>
                <a:cs typeface="Times New Roman" pitchFamily="18" charset="0"/>
              </a:rPr>
              <a:t>		3. Mycoplasma pneumoniae</a:t>
            </a:r>
            <a:endParaRPr lang="ru-RU" b="1" i="1" smtClean="0">
              <a:solidFill>
                <a:srgbClr val="0070C0"/>
              </a:solidFill>
            </a:endParaRPr>
          </a:p>
          <a:p>
            <a:pPr>
              <a:buFont typeface="Wingdings" pitchFamily="2" charset="2"/>
              <a:buNone/>
            </a:pPr>
            <a:endParaRPr lang="ru-RU" smtClean="0"/>
          </a:p>
        </p:txBody>
      </p:sp>
      <p:sp>
        <p:nvSpPr>
          <p:cNvPr id="7" name="Стрелка вправо 6"/>
          <p:cNvSpPr/>
          <p:nvPr/>
        </p:nvSpPr>
        <p:spPr>
          <a:xfrm>
            <a:off x="714375" y="3000375"/>
            <a:ext cx="571500"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Стрелка вправо 7"/>
          <p:cNvSpPr/>
          <p:nvPr/>
        </p:nvSpPr>
        <p:spPr>
          <a:xfrm>
            <a:off x="714375" y="4786313"/>
            <a:ext cx="571500"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9" name="Стрелка вправо 8"/>
          <p:cNvSpPr/>
          <p:nvPr/>
        </p:nvSpPr>
        <p:spPr>
          <a:xfrm>
            <a:off x="714375" y="3929063"/>
            <a:ext cx="571500"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11271" name="Picture 4" descr="C:\Documents and Settings\админ\Рабочий стол\микоплазма\образование различных форм клеток мико.gif"/>
          <p:cNvPicPr>
            <a:picLocks noChangeAspect="1" noChangeArrowheads="1"/>
          </p:cNvPicPr>
          <p:nvPr/>
        </p:nvPicPr>
        <p:blipFill>
          <a:blip r:embed="rId2"/>
          <a:srcRect/>
          <a:stretch>
            <a:fillRect/>
          </a:stretch>
        </p:blipFill>
        <p:spPr bwMode="auto">
          <a:xfrm>
            <a:off x="5429250" y="2714625"/>
            <a:ext cx="2741613" cy="2786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Содержимое 2"/>
          <p:cNvSpPr>
            <a:spLocks noGrp="1"/>
          </p:cNvSpPr>
          <p:nvPr>
            <p:ph sz="quarter" idx="1"/>
          </p:nvPr>
        </p:nvSpPr>
        <p:spPr>
          <a:xfrm>
            <a:off x="214313" y="2000250"/>
            <a:ext cx="4929187" cy="3071813"/>
          </a:xfrm>
        </p:spPr>
        <p:txBody>
          <a:bodyPr/>
          <a:lstStyle/>
          <a:p>
            <a:pPr>
              <a:buFont typeface="Wingdings" pitchFamily="2" charset="2"/>
              <a:buNone/>
            </a:pPr>
            <a:r>
              <a:rPr lang="ru-RU" sz="2800" smtClean="0">
                <a:latin typeface="Times New Roman" pitchFamily="18" charset="0"/>
                <a:cs typeface="Times New Roman" pitchFamily="18" charset="0"/>
              </a:rPr>
              <a:t>	</a:t>
            </a:r>
            <a:r>
              <a:rPr lang="ru-RU" sz="2800" b="1" i="1" smtClean="0">
                <a:latin typeface="Times New Roman" pitchFamily="18" charset="0"/>
                <a:cs typeface="Times New Roman" pitchFamily="18" charset="0"/>
              </a:rPr>
              <a:t>Mycoplasma hominis </a:t>
            </a:r>
            <a:r>
              <a:rPr lang="ru-RU" sz="2800" smtClean="0">
                <a:latin typeface="Times New Roman" pitchFamily="18" charset="0"/>
                <a:cs typeface="Times New Roman" pitchFamily="18" charset="0"/>
              </a:rPr>
              <a:t>(Жыныстық-несеп жолы микоплазмозы) -</a:t>
            </a:r>
            <a:r>
              <a:rPr lang="ru-RU" sz="2800" b="1" i="1" smtClean="0">
                <a:latin typeface="Times New Roman" pitchFamily="18" charset="0"/>
                <a:cs typeface="Times New Roman" pitchFamily="18" charset="0"/>
              </a:rPr>
              <a:t> </a:t>
            </a:r>
            <a:r>
              <a:rPr lang="ru-RU" sz="2800" smtClean="0">
                <a:latin typeface="Times New Roman" pitchFamily="18" charset="0"/>
                <a:cs typeface="Times New Roman" pitchFamily="18" charset="0"/>
              </a:rPr>
              <a:t>несеп жолының қоздырушысы болып табылады. </a:t>
            </a:r>
            <a:br>
              <a:rPr lang="ru-RU" sz="2800" smtClean="0">
                <a:latin typeface="Times New Roman" pitchFamily="18" charset="0"/>
                <a:cs typeface="Times New Roman" pitchFamily="18" charset="0"/>
              </a:rPr>
            </a:br>
            <a:r>
              <a:rPr lang="ru-RU" sz="2800" smtClean="0">
                <a:latin typeface="Times New Roman" pitchFamily="18" charset="0"/>
                <a:cs typeface="Times New Roman" pitchFamily="18" charset="0"/>
              </a:rPr>
              <a:t/>
            </a:r>
            <a:br>
              <a:rPr lang="ru-RU" sz="2800" smtClean="0">
                <a:latin typeface="Times New Roman" pitchFamily="18" charset="0"/>
                <a:cs typeface="Times New Roman" pitchFamily="18" charset="0"/>
              </a:rPr>
            </a:br>
            <a:endParaRPr lang="ru-RU" sz="2800" b="1" i="1" smtClean="0">
              <a:latin typeface="Times New Roman" pitchFamily="18" charset="0"/>
              <a:cs typeface="Times New Roman" pitchFamily="18" charset="0"/>
            </a:endParaRPr>
          </a:p>
        </p:txBody>
      </p:sp>
      <p:pic>
        <p:nvPicPr>
          <p:cNvPr id="12291" name="Picture 2" descr="C:\Documents and Settings\админ\Рабочий стол\микоплазма\mycoplasma_hominis_colonia.jpg"/>
          <p:cNvPicPr>
            <a:picLocks noChangeAspect="1" noChangeArrowheads="1"/>
          </p:cNvPicPr>
          <p:nvPr/>
        </p:nvPicPr>
        <p:blipFill>
          <a:blip r:embed="rId2"/>
          <a:srcRect/>
          <a:stretch>
            <a:fillRect/>
          </a:stretch>
        </p:blipFill>
        <p:spPr bwMode="auto">
          <a:xfrm>
            <a:off x="4786313" y="1928813"/>
            <a:ext cx="3959225" cy="3690937"/>
          </a:xfrm>
          <a:prstGeom prst="rect">
            <a:avLst/>
          </a:prstGeom>
          <a:noFill/>
          <a:ln w="9525">
            <a:noFill/>
            <a:miter lim="800000"/>
            <a:headEnd/>
            <a:tailEnd/>
          </a:ln>
        </p:spPr>
      </p:pic>
      <p:sp>
        <p:nvSpPr>
          <p:cNvPr id="6" name="TextBox 5"/>
          <p:cNvSpPr txBox="1"/>
          <p:nvPr/>
        </p:nvSpPr>
        <p:spPr>
          <a:xfrm>
            <a:off x="1500188" y="571500"/>
            <a:ext cx="6072187" cy="784225"/>
          </a:xfrm>
          <a:prstGeom prst="rect">
            <a:avLst/>
          </a:prstGeom>
          <a:noFill/>
        </p:spPr>
        <p:txBody>
          <a:bodyPr>
            <a:spAutoFit/>
          </a:bodyPr>
          <a:lstStyle/>
          <a:p>
            <a:pPr algn="ctr">
              <a:defRPr/>
            </a:pPr>
            <a:r>
              <a:rPr lang="ru-RU" sz="4500" b="1" dirty="0">
                <a:solidFill>
                  <a:schemeClr val="accent2">
                    <a:lumMod val="50000"/>
                  </a:schemeClr>
                </a:solidFill>
                <a:latin typeface="Times New Roman" pitchFamily="18" charset="0"/>
                <a:cs typeface="Times New Roman" pitchFamily="18" charset="0"/>
              </a:rPr>
              <a:t>1. </a:t>
            </a:r>
            <a:r>
              <a:rPr lang="ru-RU" sz="4500" b="1" dirty="0" err="1">
                <a:solidFill>
                  <a:schemeClr val="accent2">
                    <a:lumMod val="50000"/>
                  </a:schemeClr>
                </a:solidFill>
                <a:latin typeface="Times New Roman" pitchFamily="18" charset="0"/>
                <a:cs typeface="Times New Roman" pitchFamily="18" charset="0"/>
              </a:rPr>
              <a:t>Mycoplasma</a:t>
            </a:r>
            <a:r>
              <a:rPr lang="ru-RU" sz="4500" b="1" dirty="0">
                <a:solidFill>
                  <a:schemeClr val="accent2">
                    <a:lumMod val="50000"/>
                  </a:schemeClr>
                </a:solidFill>
                <a:latin typeface="Times New Roman" pitchFamily="18" charset="0"/>
                <a:cs typeface="Times New Roman" pitchFamily="18" charset="0"/>
              </a:rPr>
              <a:t> </a:t>
            </a:r>
            <a:r>
              <a:rPr lang="ru-RU" sz="4500" b="1" dirty="0" err="1">
                <a:solidFill>
                  <a:schemeClr val="accent2">
                    <a:lumMod val="50000"/>
                  </a:schemeClr>
                </a:solidFill>
                <a:latin typeface="Times New Roman" pitchFamily="18" charset="0"/>
                <a:cs typeface="Times New Roman" pitchFamily="18" charset="0"/>
              </a:rPr>
              <a:t>hominis</a:t>
            </a:r>
            <a:endParaRPr lang="ru-RU" sz="4500" b="1"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Содержимое 2"/>
          <p:cNvSpPr>
            <a:spLocks noGrp="1"/>
          </p:cNvSpPr>
          <p:nvPr>
            <p:ph sz="quarter" idx="1"/>
          </p:nvPr>
        </p:nvSpPr>
        <p:spPr>
          <a:xfrm>
            <a:off x="214313" y="2000250"/>
            <a:ext cx="4714875" cy="3286125"/>
          </a:xfrm>
        </p:spPr>
        <p:txBody>
          <a:bodyPr/>
          <a:lstStyle/>
          <a:p>
            <a:pPr>
              <a:buFont typeface="Wingdings" pitchFamily="2" charset="2"/>
              <a:buNone/>
            </a:pPr>
            <a:r>
              <a:rPr lang="ru-RU" sz="3000" smtClean="0">
                <a:latin typeface="Times New Roman" pitchFamily="18" charset="0"/>
                <a:cs typeface="Times New Roman" pitchFamily="18" charset="0"/>
              </a:rPr>
              <a:t>	</a:t>
            </a:r>
            <a:r>
              <a:rPr lang="ru-RU" sz="3000" b="1" smtClean="0">
                <a:latin typeface="Times New Roman" pitchFamily="18" charset="0"/>
                <a:cs typeface="Times New Roman" pitchFamily="18" charset="0"/>
              </a:rPr>
              <a:t>Mycoplasma genitalium </a:t>
            </a:r>
            <a:r>
              <a:rPr lang="ru-RU" sz="3000" smtClean="0">
                <a:latin typeface="Times New Roman" pitchFamily="18" charset="0"/>
                <a:cs typeface="Times New Roman" pitchFamily="18" charset="0"/>
              </a:rPr>
              <a:t>(Жыныстық-несеп жолы микоплазмозы)</a:t>
            </a:r>
            <a:r>
              <a:rPr lang="ru-RU" sz="3000" b="1" smtClean="0">
                <a:latin typeface="Times New Roman" pitchFamily="18" charset="0"/>
                <a:cs typeface="Times New Roman" pitchFamily="18" charset="0"/>
              </a:rPr>
              <a:t> </a:t>
            </a:r>
            <a:r>
              <a:rPr lang="ru-RU" sz="3000" smtClean="0">
                <a:latin typeface="Times New Roman" pitchFamily="18" charset="0"/>
                <a:cs typeface="Times New Roman" pitchFamily="18" charset="0"/>
              </a:rPr>
              <a:t>- несеп жолының қоздырушысы болып табылады. </a:t>
            </a:r>
            <a:endParaRPr lang="ru-RU" sz="3000" smtClean="0"/>
          </a:p>
        </p:txBody>
      </p:sp>
      <p:pic>
        <p:nvPicPr>
          <p:cNvPr id="4" name="Picture 3" descr="C:\Documents and Settings\админ\Рабочий стол\микоплазма\мико гениталюм.jpg"/>
          <p:cNvPicPr>
            <a:picLocks noChangeAspect="1" noChangeArrowheads="1"/>
          </p:cNvPicPr>
          <p:nvPr/>
        </p:nvPicPr>
        <p:blipFill>
          <a:blip r:embed="rId2"/>
          <a:srcRect/>
          <a:stretch>
            <a:fillRect/>
          </a:stretch>
        </p:blipFill>
        <p:spPr bwMode="auto">
          <a:xfrm>
            <a:off x="4857750" y="2143125"/>
            <a:ext cx="3786188" cy="371475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1000125" y="714375"/>
            <a:ext cx="6715125" cy="784225"/>
          </a:xfrm>
          <a:prstGeom prst="rect">
            <a:avLst/>
          </a:prstGeom>
          <a:noFill/>
        </p:spPr>
        <p:txBody>
          <a:bodyPr>
            <a:spAutoFit/>
          </a:bodyPr>
          <a:lstStyle/>
          <a:p>
            <a:pPr>
              <a:defRPr/>
            </a:pPr>
            <a:r>
              <a:rPr lang="ru-RU" sz="4500" b="1" dirty="0">
                <a:solidFill>
                  <a:schemeClr val="accent2">
                    <a:lumMod val="50000"/>
                  </a:schemeClr>
                </a:solidFill>
                <a:latin typeface="Times New Roman" pitchFamily="18" charset="0"/>
                <a:cs typeface="Times New Roman" pitchFamily="18" charset="0"/>
              </a:rPr>
              <a:t>2. </a:t>
            </a:r>
            <a:r>
              <a:rPr lang="ru-RU" sz="4500" b="1" dirty="0" err="1">
                <a:solidFill>
                  <a:schemeClr val="accent2">
                    <a:lumMod val="50000"/>
                  </a:schemeClr>
                </a:solidFill>
                <a:latin typeface="Times New Roman" pitchFamily="18" charset="0"/>
                <a:cs typeface="Times New Roman" pitchFamily="18" charset="0"/>
              </a:rPr>
              <a:t>Mycoplasma</a:t>
            </a:r>
            <a:r>
              <a:rPr lang="ru-RU" sz="4500" b="1" dirty="0">
                <a:solidFill>
                  <a:schemeClr val="accent2">
                    <a:lumMod val="50000"/>
                  </a:schemeClr>
                </a:solidFill>
                <a:latin typeface="Times New Roman" pitchFamily="18" charset="0"/>
                <a:cs typeface="Times New Roman" pitchFamily="18" charset="0"/>
              </a:rPr>
              <a:t> </a:t>
            </a:r>
            <a:r>
              <a:rPr lang="ru-RU" sz="4500" b="1" dirty="0" err="1">
                <a:solidFill>
                  <a:schemeClr val="accent2">
                    <a:lumMod val="50000"/>
                  </a:schemeClr>
                </a:solidFill>
                <a:latin typeface="Times New Roman" pitchFamily="18" charset="0"/>
                <a:cs typeface="Times New Roman" pitchFamily="18" charset="0"/>
              </a:rPr>
              <a:t>genitalium</a:t>
            </a:r>
            <a:endParaRPr lang="ru-RU" sz="4500"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Содержимое 2"/>
          <p:cNvSpPr>
            <a:spLocks noGrp="1"/>
          </p:cNvSpPr>
          <p:nvPr>
            <p:ph sz="quarter" idx="1"/>
          </p:nvPr>
        </p:nvSpPr>
        <p:spPr>
          <a:xfrm>
            <a:off x="214313" y="500063"/>
            <a:ext cx="8501062" cy="3214687"/>
          </a:xfrm>
        </p:spPr>
        <p:txBody>
          <a:bodyPr/>
          <a:lstStyle/>
          <a:p>
            <a:pPr>
              <a:buFont typeface="Wingdings" pitchFamily="2" charset="2"/>
              <a:buNone/>
            </a:pPr>
            <a:r>
              <a:rPr lang="ru-RU" b="1" i="1" smtClean="0">
                <a:solidFill>
                  <a:srgbClr val="7030A0"/>
                </a:solidFill>
                <a:latin typeface="Times New Roman" pitchFamily="18" charset="0"/>
                <a:cs typeface="Times New Roman" pitchFamily="18" charset="0"/>
              </a:rPr>
              <a:t>	</a:t>
            </a:r>
            <a:r>
              <a:rPr lang="ru-RU" sz="2200" b="1" i="1" smtClean="0">
                <a:solidFill>
                  <a:srgbClr val="7030A0"/>
                </a:solidFill>
                <a:latin typeface="Times New Roman" pitchFamily="18" charset="0"/>
                <a:cs typeface="Times New Roman" pitchFamily="18" charset="0"/>
              </a:rPr>
              <a:t>	Mycoplasma hominis </a:t>
            </a:r>
            <a:r>
              <a:rPr lang="ru-RU" sz="2200" smtClean="0">
                <a:latin typeface="Times New Roman" pitchFamily="18" charset="0"/>
                <a:cs typeface="Times New Roman" pitchFamily="18" charset="0"/>
              </a:rPr>
              <a:t>және</a:t>
            </a:r>
            <a:r>
              <a:rPr lang="ru-RU" sz="2200" b="1" i="1" smtClean="0">
                <a:latin typeface="Times New Roman" pitchFamily="18" charset="0"/>
                <a:cs typeface="Times New Roman" pitchFamily="18" charset="0"/>
              </a:rPr>
              <a:t> </a:t>
            </a:r>
            <a:r>
              <a:rPr lang="ru-RU" sz="2200" b="1" i="1" smtClean="0">
                <a:solidFill>
                  <a:srgbClr val="7030A0"/>
                </a:solidFill>
                <a:latin typeface="Times New Roman" pitchFamily="18" charset="0"/>
                <a:cs typeface="Times New Roman" pitchFamily="18" charset="0"/>
              </a:rPr>
              <a:t>Mycoplasma genitalium </a:t>
            </a:r>
            <a:r>
              <a:rPr lang="ru-RU" sz="2200" smtClean="0">
                <a:latin typeface="Times New Roman" pitchFamily="18" charset="0"/>
                <a:cs typeface="Times New Roman" pitchFamily="18" charset="0"/>
              </a:rPr>
              <a:t>түрлері</a:t>
            </a:r>
            <a:r>
              <a:rPr lang="ru-RU" sz="2200" b="1" smtClean="0">
                <a:latin typeface="Times New Roman" pitchFamily="18" charset="0"/>
                <a:cs typeface="Times New Roman" pitchFamily="18" charset="0"/>
              </a:rPr>
              <a:t> - </a:t>
            </a:r>
            <a:r>
              <a:rPr lang="ru-RU" sz="2200" smtClean="0">
                <a:latin typeface="Times New Roman" pitchFamily="18" charset="0"/>
                <a:cs typeface="Times New Roman" pitchFamily="18" charset="0"/>
              </a:rPr>
              <a:t>бұл жыныстық, сирек жағдайларда тұрмыстық жолмен берілетін несеп жолының ауруы. Микоплазмалар 60–90 % жағдайда несеп жолының қабынуы кезінде пайда болады. Бұл аурулардың белгілері жүктілік, бала туу, жасанды түсік, тоңу, стресс жағдайларында микоплазмоздар белсенді болып, ауру өткір түріне енеді. Микоплазмоз пиелонефрит, простатит, уретрит, артрит, сепсис, жүктіліктің әртүрлі патологиялары, босанғаннан кейінгі эндометрит сияқты аурулар тудыруы мүмкін.</a:t>
            </a:r>
            <a:endParaRPr lang="ru-RU" sz="2200" smtClean="0"/>
          </a:p>
        </p:txBody>
      </p:sp>
      <p:pic>
        <p:nvPicPr>
          <p:cNvPr id="14339" name="Picture 2" descr="C:\Documents and Settings\админ\Рабочий стол\микоплазма\mycoplasma_hominis_colonia.jpg"/>
          <p:cNvPicPr>
            <a:picLocks noChangeAspect="1" noChangeArrowheads="1"/>
          </p:cNvPicPr>
          <p:nvPr/>
        </p:nvPicPr>
        <p:blipFill>
          <a:blip r:embed="rId2"/>
          <a:srcRect/>
          <a:stretch>
            <a:fillRect/>
          </a:stretch>
        </p:blipFill>
        <p:spPr bwMode="auto">
          <a:xfrm>
            <a:off x="1214438" y="3929063"/>
            <a:ext cx="2962275" cy="2762250"/>
          </a:xfrm>
          <a:prstGeom prst="rect">
            <a:avLst/>
          </a:prstGeom>
          <a:noFill/>
          <a:ln w="9525">
            <a:noFill/>
            <a:miter lim="800000"/>
            <a:headEnd/>
            <a:tailEnd/>
          </a:ln>
        </p:spPr>
      </p:pic>
      <p:pic>
        <p:nvPicPr>
          <p:cNvPr id="5" name="Picture 3" descr="C:\Documents and Settings\админ\Рабочий стол\микоплазма\мико гениталюм.jpg"/>
          <p:cNvPicPr>
            <a:picLocks noChangeAspect="1" noChangeArrowheads="1"/>
          </p:cNvPicPr>
          <p:nvPr/>
        </p:nvPicPr>
        <p:blipFill>
          <a:blip r:embed="rId3"/>
          <a:srcRect/>
          <a:stretch>
            <a:fillRect/>
          </a:stretch>
        </p:blipFill>
        <p:spPr bwMode="auto">
          <a:xfrm>
            <a:off x="4643438" y="3929063"/>
            <a:ext cx="3786187" cy="273843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357188"/>
            <a:ext cx="7467600" cy="989012"/>
          </a:xfrm>
        </p:spPr>
        <p:txBody>
          <a:bodyPr/>
          <a:lstStyle/>
          <a:p>
            <a:pPr algn="ctr">
              <a:defRPr/>
            </a:pPr>
            <a:r>
              <a:rPr lang="ru-RU" b="1" dirty="0" err="1" smtClean="0">
                <a:solidFill>
                  <a:schemeClr val="tx1"/>
                </a:solidFill>
                <a:latin typeface="Times New Roman" pitchFamily="18" charset="0"/>
                <a:cs typeface="Times New Roman" pitchFamily="18" charset="0"/>
              </a:rPr>
              <a:t>Ауыру</a:t>
            </a:r>
            <a:r>
              <a:rPr lang="ru-RU" b="1" dirty="0" smtClean="0">
                <a:solidFill>
                  <a:schemeClr val="tx1"/>
                </a:solidFill>
                <a:latin typeface="Times New Roman" pitchFamily="18" charset="0"/>
                <a:cs typeface="Times New Roman" pitchFamily="18" charset="0"/>
              </a:rPr>
              <a:t> </a:t>
            </a:r>
            <a:r>
              <a:rPr lang="ru-RU" b="1" dirty="0" err="1" smtClean="0">
                <a:solidFill>
                  <a:schemeClr val="tx1"/>
                </a:solidFill>
                <a:latin typeface="Times New Roman" pitchFamily="18" charset="0"/>
                <a:cs typeface="Times New Roman" pitchFamily="18" charset="0"/>
              </a:rPr>
              <a:t>статистикасы</a:t>
            </a:r>
            <a:endParaRPr lang="ru-RU" b="1" dirty="0">
              <a:solidFill>
                <a:schemeClr val="tx1"/>
              </a:solidFill>
              <a:latin typeface="Times New Roman" pitchFamily="18" charset="0"/>
              <a:cs typeface="Times New Roman" pitchFamily="18" charset="0"/>
            </a:endParaRPr>
          </a:p>
        </p:txBody>
      </p:sp>
      <p:sp>
        <p:nvSpPr>
          <p:cNvPr id="15363" name="Содержимое 2"/>
          <p:cNvSpPr>
            <a:spLocks noGrp="1"/>
          </p:cNvSpPr>
          <p:nvPr>
            <p:ph sz="quarter" idx="1"/>
          </p:nvPr>
        </p:nvSpPr>
        <p:spPr>
          <a:xfrm>
            <a:off x="214313" y="1500188"/>
            <a:ext cx="8643937" cy="1828800"/>
          </a:xfrm>
        </p:spPr>
        <p:txBody>
          <a:bodyPr/>
          <a:lstStyle/>
          <a:p>
            <a:pPr>
              <a:buFont typeface="Wingdings" pitchFamily="2" charset="2"/>
              <a:buNone/>
            </a:pPr>
            <a:r>
              <a:rPr lang="ru-RU" smtClean="0">
                <a:latin typeface="Times New Roman" pitchFamily="18" charset="0"/>
                <a:cs typeface="Times New Roman" pitchFamily="18" charset="0"/>
              </a:rPr>
              <a:t>	Аталған </a:t>
            </a:r>
            <a:r>
              <a:rPr lang="ru-RU" b="1" i="1" smtClean="0">
                <a:solidFill>
                  <a:srgbClr val="7030A0"/>
                </a:solidFill>
                <a:latin typeface="Times New Roman" pitchFamily="18" charset="0"/>
                <a:cs typeface="Times New Roman" pitchFamily="18" charset="0"/>
              </a:rPr>
              <a:t>Mycoplasma hominis </a:t>
            </a:r>
            <a:r>
              <a:rPr lang="ru-RU" smtClean="0">
                <a:latin typeface="Times New Roman" pitchFamily="18" charset="0"/>
                <a:cs typeface="Times New Roman" pitchFamily="18" charset="0"/>
              </a:rPr>
              <a:t>және</a:t>
            </a:r>
            <a:r>
              <a:rPr lang="ru-RU" b="1" i="1" smtClean="0">
                <a:latin typeface="Times New Roman" pitchFamily="18" charset="0"/>
                <a:cs typeface="Times New Roman" pitchFamily="18" charset="0"/>
              </a:rPr>
              <a:t> </a:t>
            </a:r>
            <a:r>
              <a:rPr lang="ru-RU" b="1" i="1" smtClean="0">
                <a:solidFill>
                  <a:srgbClr val="7030A0"/>
                </a:solidFill>
                <a:latin typeface="Times New Roman" pitchFamily="18" charset="0"/>
                <a:cs typeface="Times New Roman" pitchFamily="18" charset="0"/>
              </a:rPr>
              <a:t>Mycoplasma genitalium </a:t>
            </a:r>
            <a:r>
              <a:rPr lang="ru-RU" smtClean="0">
                <a:latin typeface="Times New Roman" pitchFamily="18" charset="0"/>
                <a:cs typeface="Times New Roman" pitchFamily="18" charset="0"/>
              </a:rPr>
              <a:t> аурулары бүкіл әлемге тараған, көбінесе әйел адамдар ауырады, көбінесе гинекологиялық аурулармен ауырған, жыныстық жолмен берілетін инфекциялармен ауырған немесе салақ жыныстық өмір сүретін әйелдер ауырады. </a:t>
            </a:r>
            <a:br>
              <a:rPr lang="ru-RU" smtClean="0">
                <a:latin typeface="Times New Roman" pitchFamily="18" charset="0"/>
                <a:cs typeface="Times New Roman" pitchFamily="18" charset="0"/>
              </a:rPr>
            </a:br>
            <a:endParaRPr lang="ru-RU" smtClean="0">
              <a:latin typeface="Times New Roman" pitchFamily="18" charset="0"/>
              <a:cs typeface="Times New Roman" pitchFamily="18" charset="0"/>
            </a:endParaRPr>
          </a:p>
        </p:txBody>
      </p:sp>
      <p:pic>
        <p:nvPicPr>
          <p:cNvPr id="15364" name="Picture 3" descr="C:\Documents and Settings\админ\Рабочий стол\микоплазма\mikoplazma.jpg"/>
          <p:cNvPicPr>
            <a:picLocks noChangeAspect="1" noChangeArrowheads="1"/>
          </p:cNvPicPr>
          <p:nvPr/>
        </p:nvPicPr>
        <p:blipFill>
          <a:blip r:embed="rId2"/>
          <a:srcRect/>
          <a:stretch>
            <a:fillRect/>
          </a:stretch>
        </p:blipFill>
        <p:spPr bwMode="auto">
          <a:xfrm>
            <a:off x="5786438" y="3521075"/>
            <a:ext cx="2786062" cy="3195638"/>
          </a:xfrm>
          <a:prstGeom prst="rect">
            <a:avLst/>
          </a:prstGeom>
          <a:noFill/>
          <a:ln w="9525">
            <a:noFill/>
            <a:miter lim="800000"/>
            <a:headEnd/>
            <a:tailEnd/>
          </a:ln>
        </p:spPr>
      </p:pic>
      <p:pic>
        <p:nvPicPr>
          <p:cNvPr id="15365" name="Picture 4" descr="C:\Documents and Settings\админ\Рабочий стол\микоплазма\Lactobacillus_sp_01.png"/>
          <p:cNvPicPr>
            <a:picLocks noChangeAspect="1" noChangeArrowheads="1"/>
          </p:cNvPicPr>
          <p:nvPr/>
        </p:nvPicPr>
        <p:blipFill>
          <a:blip r:embed="rId3"/>
          <a:srcRect/>
          <a:stretch>
            <a:fillRect/>
          </a:stretch>
        </p:blipFill>
        <p:spPr bwMode="auto">
          <a:xfrm>
            <a:off x="1285875" y="3714750"/>
            <a:ext cx="3714750" cy="2960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357188"/>
            <a:ext cx="8258175" cy="917575"/>
          </a:xfrm>
        </p:spPr>
        <p:txBody>
          <a:bodyPr/>
          <a:lstStyle/>
          <a:p>
            <a:pPr algn="ctr">
              <a:defRPr/>
            </a:pPr>
            <a:r>
              <a:rPr lang="ru-RU" b="1" dirty="0" err="1" smtClean="0">
                <a:solidFill>
                  <a:schemeClr val="tx1"/>
                </a:solidFill>
                <a:latin typeface="Times New Roman" pitchFamily="18" charset="0"/>
                <a:cs typeface="Times New Roman" pitchFamily="18" charset="0"/>
              </a:rPr>
              <a:t>Жүкті</a:t>
            </a:r>
            <a:r>
              <a:rPr lang="ru-RU" b="1" dirty="0" smtClean="0">
                <a:solidFill>
                  <a:schemeClr val="tx1"/>
                </a:solidFill>
                <a:latin typeface="Times New Roman" pitchFamily="18" charset="0"/>
                <a:cs typeface="Times New Roman" pitchFamily="18" charset="0"/>
              </a:rPr>
              <a:t> </a:t>
            </a:r>
            <a:r>
              <a:rPr lang="ru-RU" b="1" dirty="0" err="1" smtClean="0">
                <a:solidFill>
                  <a:schemeClr val="tx1"/>
                </a:solidFill>
                <a:latin typeface="Times New Roman" pitchFamily="18" charset="0"/>
                <a:cs typeface="Times New Roman" pitchFamily="18" charset="0"/>
              </a:rPr>
              <a:t>әйелдердегі</a:t>
            </a:r>
            <a:r>
              <a:rPr lang="ru-RU" b="1" dirty="0" smtClean="0">
                <a:solidFill>
                  <a:schemeClr val="tx1"/>
                </a:solidFill>
                <a:latin typeface="Times New Roman" pitchFamily="18" charset="0"/>
                <a:cs typeface="Times New Roman" pitchFamily="18" charset="0"/>
              </a:rPr>
              <a:t> </a:t>
            </a:r>
            <a:r>
              <a:rPr lang="ru-RU" b="1" dirty="0" err="1" smtClean="0">
                <a:solidFill>
                  <a:schemeClr val="tx1"/>
                </a:solidFill>
                <a:latin typeface="Times New Roman" pitchFamily="18" charset="0"/>
                <a:cs typeface="Times New Roman" pitchFamily="18" charset="0"/>
              </a:rPr>
              <a:t>микоплазмоз</a:t>
            </a:r>
            <a:endParaRPr lang="ru-RU" b="1" dirty="0">
              <a:solidFill>
                <a:schemeClr val="tx1"/>
              </a:solidFill>
              <a:latin typeface="Times New Roman" pitchFamily="18" charset="0"/>
              <a:cs typeface="Times New Roman" pitchFamily="18" charset="0"/>
            </a:endParaRPr>
          </a:p>
        </p:txBody>
      </p:sp>
      <p:sp>
        <p:nvSpPr>
          <p:cNvPr id="16387" name="Содержимое 2"/>
          <p:cNvSpPr>
            <a:spLocks noGrp="1"/>
          </p:cNvSpPr>
          <p:nvPr>
            <p:ph sz="quarter" idx="1"/>
          </p:nvPr>
        </p:nvSpPr>
        <p:spPr>
          <a:xfrm>
            <a:off x="0" y="1500188"/>
            <a:ext cx="8572500" cy="2257425"/>
          </a:xfrm>
        </p:spPr>
        <p:txBody>
          <a:bodyPr/>
          <a:lstStyle/>
          <a:p>
            <a:pPr>
              <a:buFont typeface="Wingdings" pitchFamily="2" charset="2"/>
              <a:buNone/>
            </a:pPr>
            <a:r>
              <a:rPr lang="ru-RU" smtClean="0"/>
              <a:t>		</a:t>
            </a:r>
            <a:r>
              <a:rPr lang="ru-RU" smtClean="0">
                <a:latin typeface="Times New Roman" pitchFamily="18" charset="0"/>
                <a:cs typeface="Times New Roman" pitchFamily="18" charset="0"/>
              </a:rPr>
              <a:t>Соңғы жылдары жүкті әйелдердің микоплазмозы белең алды, себебі осы кезде әйел иммунитеті өте нашар болады, сондықтан ағзаға инфекция кіріп кетеді. Жүкті әйелдердің микоплазмозы түсікке, эндометритке алып келуі мүмкін.</a:t>
            </a:r>
          </a:p>
        </p:txBody>
      </p:sp>
      <p:pic>
        <p:nvPicPr>
          <p:cNvPr id="39939" name="Picture 3" descr="C:\Documents and Settings\админ\Рабочий стол\микоплазма\mycoplasma_erythrocyte.jpg"/>
          <p:cNvPicPr>
            <a:picLocks noChangeAspect="1" noChangeArrowheads="1"/>
          </p:cNvPicPr>
          <p:nvPr/>
        </p:nvPicPr>
        <p:blipFill>
          <a:blip r:embed="rId2"/>
          <a:srcRect/>
          <a:stretch>
            <a:fillRect/>
          </a:stretch>
        </p:blipFill>
        <p:spPr bwMode="auto">
          <a:xfrm>
            <a:off x="2145614" y="3214686"/>
            <a:ext cx="4255880" cy="342902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Override1.xml><?xml version="1.0" encoding="utf-8"?>
<a:themeOverride xmlns:a="http://schemas.openxmlformats.org/drawingml/2006/main">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emplate>Oriel</Template>
  <TotalTime>521</TotalTime>
  <Words>35</Words>
  <Application>Microsoft Office PowerPoint</Application>
  <PresentationFormat>Экран (4:3)</PresentationFormat>
  <Paragraphs>31</Paragraphs>
  <Slides>12</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12</vt:i4>
      </vt:variant>
    </vt:vector>
  </HeadingPairs>
  <TitlesOfParts>
    <vt:vector size="20" baseType="lpstr">
      <vt:lpstr>Verdana</vt:lpstr>
      <vt:lpstr>Arial</vt:lpstr>
      <vt:lpstr>Century Schoolbook</vt:lpstr>
      <vt:lpstr>Wingdings</vt:lpstr>
      <vt:lpstr>Wingdings 2</vt:lpstr>
      <vt:lpstr>Calibri</vt:lpstr>
      <vt:lpstr>Times New Roman</vt:lpstr>
      <vt:lpstr>Эркер</vt:lpstr>
      <vt:lpstr>Слайд 1</vt:lpstr>
      <vt:lpstr>Слайд 2</vt:lpstr>
      <vt:lpstr>Слайд 3</vt:lpstr>
      <vt:lpstr>Микоплазмалардың қоздырғышына қарай түрлері </vt:lpstr>
      <vt:lpstr>Слайд 5</vt:lpstr>
      <vt:lpstr>Слайд 6</vt:lpstr>
      <vt:lpstr>Слайд 7</vt:lpstr>
      <vt:lpstr>Ауыру статистикасы</vt:lpstr>
      <vt:lpstr>Жүкті әйелдердегі микоплазмоз</vt:lpstr>
      <vt:lpstr>Слайд 10</vt:lpstr>
      <vt:lpstr>Микоплазмалардың морфологиялық сипаттамасы</vt:lpstr>
      <vt:lpstr>Слайд 12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 </dc:creator>
  <cp:lastModifiedBy>Улжалгас</cp:lastModifiedBy>
  <cp:revision>44</cp:revision>
  <dcterms:created xsi:type="dcterms:W3CDTF">2010-04-01T06:43:27Z</dcterms:created>
  <dcterms:modified xsi:type="dcterms:W3CDTF">2014-09-28T08:14:35Z</dcterms:modified>
</cp:coreProperties>
</file>