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833" autoAdjust="0"/>
    <p:restoredTop sz="94660"/>
  </p:normalViewPr>
  <p:slideViewPr>
    <p:cSldViewPr>
      <p:cViewPr varScale="1">
        <p:scale>
          <a:sx n="46" d="100"/>
          <a:sy n="46" d="100"/>
        </p:scale>
        <p:origin x="-67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2A9BC04-2377-42F4-9EAD-1B371C4FF21C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CF8F740F-229A-451A-85B6-D44FF9E7301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9BC04-2377-42F4-9EAD-1B371C4FF21C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8F740F-229A-451A-85B6-D44FF9E73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9BC04-2377-42F4-9EAD-1B371C4FF21C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8F740F-229A-451A-85B6-D44FF9E73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9BC04-2377-42F4-9EAD-1B371C4FF21C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8F740F-229A-451A-85B6-D44FF9E73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2A9BC04-2377-42F4-9EAD-1B371C4FF21C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CF8F740F-229A-451A-85B6-D44FF9E7301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9BC04-2377-42F4-9EAD-1B371C4FF21C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CF8F740F-229A-451A-85B6-D44FF9E7301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9BC04-2377-42F4-9EAD-1B371C4FF21C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CF8F740F-229A-451A-85B6-D44FF9E73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9BC04-2377-42F4-9EAD-1B371C4FF21C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8F740F-229A-451A-85B6-D44FF9E7301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2A9BC04-2377-42F4-9EAD-1B371C4FF21C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CF8F740F-229A-451A-85B6-D44FF9E7301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9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2A9BC04-2377-42F4-9EAD-1B371C4FF21C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CF8F740F-229A-451A-85B6-D44FF9E7301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2A9BC04-2377-42F4-9EAD-1B371C4FF21C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CF8F740F-229A-451A-85B6-D44FF9E7301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ru-RU"/>
          </a:p>
        </p:txBody>
      </p:sp>
    </p:spTree>
  </p:cSld>
  <p:clrMapOvr>
    <a:masterClrMapping/>
  </p:clrMapOvr>
  <p:transition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D2A9BC04-2377-42F4-9EAD-1B371C4FF21C}" type="datetimeFigureOut">
              <a:rPr lang="ru-RU" smtClean="0"/>
              <a:pPr/>
              <a:t>28.02.2013</a:t>
            </a:fld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CF8F740F-229A-451A-85B6-D44FF9E7301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heel spokes="8"/>
  </p:transition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k-KZ" dirty="0" smtClean="0"/>
              <a:t>Шұжық өнімдердің микробиологиясы.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k-KZ" dirty="0" smtClean="0">
                <a:latin typeface="+mj-lt"/>
              </a:rPr>
              <a:t>Орындаған: ІІ курс студенті Әміров Б., МТӨТ </a:t>
            </a:r>
            <a:r>
              <a:rPr lang="ru-RU" dirty="0" smtClean="0">
                <a:latin typeface="+mj-lt"/>
              </a:rPr>
              <a:t>11-700-16.</a:t>
            </a:r>
            <a:endParaRPr lang="ru-RU" dirty="0">
              <a:latin typeface="+mj-lt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642918"/>
            <a:ext cx="8229600" cy="3857652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kk-KZ" dirty="0" smtClean="0"/>
              <a:t>Шұжықтық батондарды толтыру кезінде де фарштық микроорганизмдермен толуы мүмкін. Микробтардың берілуінің негізгілері: құрал жабдықтан, шприцтерді нақты санитарлық өндеуден өткізу арқылы микробтық тұқым шашу деңгейі төмендейді. 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1" y="4486258"/>
            <a:ext cx="4286280" cy="2371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4429131"/>
            <a:ext cx="3286148" cy="21907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571480"/>
            <a:ext cx="8229600" cy="428628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buNone/>
            </a:pPr>
            <a:r>
              <a:rPr lang="kk-KZ" dirty="0" smtClean="0"/>
              <a:t> </a:t>
            </a:r>
            <a:r>
              <a:rPr lang="kk-KZ" dirty="0" smtClean="0"/>
              <a:t>  Фаршпен толтыру кезінде микробтың көбеюіне шұжықтың қабығы да ұшырайды. Шынайы шектен жасалған қабықты алдын ала санитарлы өндеуден өткізсе микробпен ластануы тез төмендейді. Қолдан жасалған шұжықтық қабықтар шынайыға қарағанда тазарақ.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4286256"/>
            <a:ext cx="3357586" cy="223839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4429132"/>
            <a:ext cx="3000391" cy="208027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071670" y="2214554"/>
            <a:ext cx="485246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СОҢЫ.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kk-KZ" dirty="0" smtClean="0"/>
              <a:t>Шұжықтың ұсақ кескен етінің микрофлорасы.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k-KZ" dirty="0" smtClean="0"/>
              <a:t>Шұжықтық өнімдерді өндеуге қолданылатын шұжықтық ұсақ кескен етінің микроорганизмдермен тұқымдандырылған. Микроорганизмдер шұжықтық фаршқа оның дайындалуының барлық негізгі технологиялық процесстерінің этаптарына әр түрлі негіздерден түсуі мүмкін:</a:t>
            </a:r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886789"/>
          </a:xfrm>
        </p:spPr>
        <p:txBody>
          <a:bodyPr/>
          <a:lstStyle/>
          <a:p>
            <a:r>
              <a:rPr lang="kk-KZ" dirty="0" smtClean="0"/>
              <a:t>Шикі заттан (ет),</a:t>
            </a:r>
          </a:p>
          <a:p>
            <a:endParaRPr lang="kk-KZ" dirty="0" smtClean="0"/>
          </a:p>
          <a:p>
            <a:endParaRPr lang="kk-KZ" dirty="0" smtClean="0"/>
          </a:p>
          <a:p>
            <a:endParaRPr lang="kk-KZ" dirty="0" smtClean="0"/>
          </a:p>
          <a:p>
            <a:endParaRPr lang="kk-KZ" dirty="0" smtClean="0"/>
          </a:p>
          <a:p>
            <a:r>
              <a:rPr lang="kk-KZ" dirty="0" smtClean="0"/>
              <a:t>Етті дайындауда, тұздауда шұжықтық фарштың құрамын дайындағанда, </a:t>
            </a:r>
          </a:p>
          <a:p>
            <a:endParaRPr lang="kk-KZ" dirty="0" smtClean="0"/>
          </a:p>
          <a:p>
            <a:endParaRPr lang="kk-KZ" dirty="0" smtClean="0"/>
          </a:p>
          <a:p>
            <a:r>
              <a:rPr lang="kk-KZ" dirty="0" smtClean="0"/>
              <a:t>шұжықтық фарштың терісін толтырғанда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428604"/>
            <a:ext cx="3099712" cy="2049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3929066"/>
            <a:ext cx="235745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500034" y="500042"/>
            <a:ext cx="8286776" cy="407196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2800" dirty="0" smtClean="0"/>
              <a:t>    Еттегі микроорганизмдер саны етті бөлшектегенде тез өседі, себебі осындай жұмыстар қолмен атқарылады. Мысалы: етті бөлшектегеннен кейін еттің микроорганизмдермен толуы </a:t>
            </a:r>
            <a:r>
              <a:rPr lang="ru-RU" sz="2800" dirty="0" smtClean="0"/>
              <a:t>100 </a:t>
            </a:r>
            <a:r>
              <a:rPr lang="kk-KZ" sz="2800" dirty="0" smtClean="0"/>
              <a:t>есес және одан да көп өседі.</a:t>
            </a:r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4736294"/>
            <a:ext cx="3405207" cy="2121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4791793"/>
            <a:ext cx="3143272" cy="20662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714348" y="357166"/>
            <a:ext cx="8429652" cy="378623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sz="3200" dirty="0" smtClean="0"/>
              <a:t>Бөлшектену процессінде бұлшық ет ұлпасы ұсақталынады, соның есесінен оның сыртқы ортамен қатысуының ауданы ұлғаяды және етке әр түрлі сапрофитті және шартты патогендік бактериялардың түсуі мүмкін. </a:t>
            </a:r>
            <a:endParaRPr lang="ru-RU" sz="32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4143380"/>
            <a:ext cx="3071835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4135391"/>
            <a:ext cx="2571768" cy="2496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k-KZ" dirty="0" smtClean="0"/>
              <a:t>Патогендік бактерияларға: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6237"/>
            <a:ext cx="8229600" cy="1997077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 lnSpcReduction="10000"/>
          </a:bodyPr>
          <a:lstStyle/>
          <a:p>
            <a:pPr algn="ctr"/>
            <a:r>
              <a:rPr lang="kk-KZ" dirty="0" smtClean="0"/>
              <a:t>Шіріту спора түзбейтін және споралы бактериялар, энтерококкалар, актиномициттер, стафилококктар және т.б.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3714752"/>
            <a:ext cx="2638440" cy="2638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3552806"/>
            <a:ext cx="2798753" cy="3305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4522" y="3643314"/>
            <a:ext cx="265213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28604"/>
            <a:ext cx="8229600" cy="4526280"/>
          </a:xfrm>
        </p:spPr>
        <p:txBody>
          <a:bodyPr/>
          <a:lstStyle/>
          <a:p>
            <a:r>
              <a:rPr lang="kk-KZ" dirty="0" smtClean="0"/>
              <a:t>Шұжыққа микробтық тұқым шашудың деңгейі максималды төмендету үшін, дайындық процессі қысқа жүру керек және өндірістік үйлердегі температура төмен болуы керек. Одан бсқа өндірістегі санитарлы гигиеналық режимді қатаң сақтау керек.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7" y="3929066"/>
            <a:ext cx="3750495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3786190"/>
            <a:ext cx="2286016" cy="2540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500042"/>
            <a:ext cx="8229600" cy="4526280"/>
          </a:xfrm>
        </p:spPr>
        <p:txBody>
          <a:bodyPr/>
          <a:lstStyle/>
          <a:p>
            <a:r>
              <a:rPr lang="kk-KZ" dirty="0" smtClean="0"/>
              <a:t>Тұздау кезінде микроорганизмдердің көбею тұздалатын смете тұзға шыдамды микроорганизмдердің түсуі арқылы жүреді (пигментті коккалар, ашытқылар, зең саңырауқұлақтардың споралары, актиномицеттер). 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00100" y="3929066"/>
            <a:ext cx="2895617" cy="18706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3286124"/>
            <a:ext cx="3839788" cy="24574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71480"/>
            <a:ext cx="8229600" cy="4526280"/>
          </a:xfrm>
        </p:spPr>
        <p:txBody>
          <a:bodyPr/>
          <a:lstStyle/>
          <a:p>
            <a:r>
              <a:rPr lang="kk-KZ" dirty="0" smtClean="0"/>
              <a:t>Фаршқа қосымша специялар салынған жағдайда, микроорганизмдердің көбеюі мүмкін. Специялар арқылы, әсіресе бұрышпен споралық бактерийдің маңызды бөлігі фаршқа түседі.  Бұрышта микробтың млн. және ондаған млн.болады.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4143380"/>
            <a:ext cx="2714644" cy="23526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57752" y="3786190"/>
            <a:ext cx="3214705" cy="214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208</TotalTime>
  <Words>292</Words>
  <Application>Microsoft Office PowerPoint</Application>
  <PresentationFormat>Экран (4:3)</PresentationFormat>
  <Paragraphs>23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Литейная</vt:lpstr>
      <vt:lpstr>Шұжық өнімдердің микробиологиясы.</vt:lpstr>
      <vt:lpstr>Шұжықтың ұсақ кескен етінің микрофлорасы.</vt:lpstr>
      <vt:lpstr>Слайд 3</vt:lpstr>
      <vt:lpstr>Слайд 4</vt:lpstr>
      <vt:lpstr>Слайд 5</vt:lpstr>
      <vt:lpstr>Патогендік бактерияларға: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Шұжық өнімдердің микробиологиясы.</dc:title>
  <dc:creator>admin</dc:creator>
  <cp:lastModifiedBy>admin</cp:lastModifiedBy>
  <cp:revision>14</cp:revision>
  <dcterms:created xsi:type="dcterms:W3CDTF">2013-02-27T15:37:19Z</dcterms:created>
  <dcterms:modified xsi:type="dcterms:W3CDTF">2013-02-28T17:23:19Z</dcterms:modified>
</cp:coreProperties>
</file>