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1" r:id="rId6"/>
    <p:sldId id="262" r:id="rId7"/>
    <p:sldId id="260" r:id="rId8"/>
    <p:sldId id="263" r:id="rId9"/>
    <p:sldId id="265" r:id="rId10"/>
    <p:sldId id="264" r:id="rId11"/>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9520" autoAdjust="0"/>
  </p:normalViewPr>
  <p:slideViewPr>
    <p:cSldViewPr>
      <p:cViewPr varScale="1">
        <p:scale>
          <a:sx n="63" d="100"/>
          <a:sy n="63" d="100"/>
        </p:scale>
        <p:origin x="-1596" y="-114"/>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diagrams/colors1.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B746E9B1-C6F9-4DC0-ABB3-608062C2063E}" type="doc">
      <dgm:prSet loTypeId="urn:microsoft.com/office/officeart/2005/8/layout/radial6" loCatId="cycle" qsTypeId="urn:microsoft.com/office/officeart/2005/8/quickstyle/simple4" qsCatId="simple" csTypeId="urn:microsoft.com/office/officeart/2005/8/colors/colorful3" csCatId="colorful" phldr="1"/>
      <dgm:spPr/>
      <dgm:t>
        <a:bodyPr/>
        <a:lstStyle/>
        <a:p>
          <a:endParaRPr lang="ru-RU"/>
        </a:p>
      </dgm:t>
    </dgm:pt>
    <dgm:pt modelId="{3FBC86DA-498D-4E17-BC78-68A78BCABEE3}">
      <dgm:prSet phldrT="[Текст]" custT="1"/>
      <dgm:spPr/>
      <dgm:t>
        <a:bodyPr/>
        <a:lstStyle/>
        <a:p>
          <a:r>
            <a:rPr lang="kk-KZ" sz="2400" dirty="0" smtClean="0">
              <a:solidFill>
                <a:schemeClr val="accent4">
                  <a:lumMod val="50000"/>
                </a:schemeClr>
              </a:solidFill>
              <a:latin typeface="Times New Roman" pitchFamily="18" charset="0"/>
              <a:cs typeface="Times New Roman" pitchFamily="18" charset="0"/>
            </a:rPr>
            <a:t>Аэробты бактериялардың туыстары</a:t>
          </a:r>
          <a:endParaRPr lang="ru-RU" sz="2400" dirty="0">
            <a:solidFill>
              <a:schemeClr val="accent4">
                <a:lumMod val="50000"/>
              </a:schemeClr>
            </a:solidFill>
            <a:latin typeface="Times New Roman" pitchFamily="18" charset="0"/>
            <a:cs typeface="Times New Roman" pitchFamily="18" charset="0"/>
          </a:endParaRPr>
        </a:p>
      </dgm:t>
    </dgm:pt>
    <dgm:pt modelId="{E8D0155A-B163-4029-BDAB-22680BB3657F}" type="parTrans" cxnId="{BC8472B8-D0AF-48AD-B006-7512CB72CB0F}">
      <dgm:prSet/>
      <dgm:spPr/>
      <dgm:t>
        <a:bodyPr/>
        <a:lstStyle/>
        <a:p>
          <a:endParaRPr lang="ru-RU"/>
        </a:p>
      </dgm:t>
    </dgm:pt>
    <dgm:pt modelId="{AC2EC86C-3EE9-4D37-A979-253DD1F88727}" type="sibTrans" cxnId="{BC8472B8-D0AF-48AD-B006-7512CB72CB0F}">
      <dgm:prSet/>
      <dgm:spPr/>
      <dgm:t>
        <a:bodyPr/>
        <a:lstStyle/>
        <a:p>
          <a:endParaRPr lang="ru-RU"/>
        </a:p>
      </dgm:t>
    </dgm:pt>
    <dgm:pt modelId="{94E44F92-A262-4EFB-9A37-34285B80D57A}">
      <dgm:prSet phldrT="[Текст]" custT="1"/>
      <dgm:spPr/>
      <dgm:t>
        <a:bodyPr/>
        <a:lstStyle/>
        <a:p>
          <a:r>
            <a:rPr lang="en-US" sz="2400" dirty="0" smtClean="0">
              <a:latin typeface="Times New Roman" pitchFamily="18" charset="0"/>
              <a:cs typeface="Times New Roman" pitchFamily="18" charset="0"/>
            </a:rPr>
            <a:t>Pseudomonas</a:t>
          </a:r>
          <a:endParaRPr lang="ru-RU" sz="2400" dirty="0">
            <a:latin typeface="Times New Roman" pitchFamily="18" charset="0"/>
            <a:cs typeface="Times New Roman" pitchFamily="18" charset="0"/>
          </a:endParaRPr>
        </a:p>
      </dgm:t>
    </dgm:pt>
    <dgm:pt modelId="{954EF5F3-9695-49C4-83FD-BA85B3B1EA6C}" type="parTrans" cxnId="{11E2DE46-FC4B-4D07-AD94-AAE76D4E5224}">
      <dgm:prSet/>
      <dgm:spPr/>
      <dgm:t>
        <a:bodyPr/>
        <a:lstStyle/>
        <a:p>
          <a:endParaRPr lang="ru-RU"/>
        </a:p>
      </dgm:t>
    </dgm:pt>
    <dgm:pt modelId="{661B145D-8695-4173-B673-76FFEB6AE2E4}" type="sibTrans" cxnId="{11E2DE46-FC4B-4D07-AD94-AAE76D4E5224}">
      <dgm:prSet/>
      <dgm:spPr/>
      <dgm:t>
        <a:bodyPr/>
        <a:lstStyle/>
        <a:p>
          <a:endParaRPr lang="ru-RU"/>
        </a:p>
      </dgm:t>
    </dgm:pt>
    <dgm:pt modelId="{8981EF02-339A-4442-BED5-B93EF3F42F7E}">
      <dgm:prSet phldrT="[Текст]" custT="1"/>
      <dgm:spPr/>
      <dgm:t>
        <a:bodyPr/>
        <a:lstStyle/>
        <a:p>
          <a:r>
            <a:rPr lang="en-US" sz="2400" dirty="0" err="1" smtClean="0">
              <a:latin typeface="Times New Roman" pitchFamily="18" charset="0"/>
              <a:cs typeface="Times New Roman" pitchFamily="18" charset="0"/>
            </a:rPr>
            <a:t>Achromobacter</a:t>
          </a:r>
          <a:endParaRPr lang="ru-RU" sz="2400" dirty="0">
            <a:latin typeface="Times New Roman" pitchFamily="18" charset="0"/>
            <a:cs typeface="Times New Roman" pitchFamily="18" charset="0"/>
          </a:endParaRPr>
        </a:p>
      </dgm:t>
    </dgm:pt>
    <dgm:pt modelId="{199349E8-AABE-4CEA-BAAF-7E402D6A3856}" type="parTrans" cxnId="{D5D3C120-3781-4FF4-894E-FDEE4F5D59D5}">
      <dgm:prSet/>
      <dgm:spPr/>
      <dgm:t>
        <a:bodyPr/>
        <a:lstStyle/>
        <a:p>
          <a:endParaRPr lang="ru-RU"/>
        </a:p>
      </dgm:t>
    </dgm:pt>
    <dgm:pt modelId="{AB7036EA-9D86-4967-ADFB-A4EB2F5A5BEC}" type="sibTrans" cxnId="{D5D3C120-3781-4FF4-894E-FDEE4F5D59D5}">
      <dgm:prSet/>
      <dgm:spPr/>
      <dgm:t>
        <a:bodyPr/>
        <a:lstStyle/>
        <a:p>
          <a:endParaRPr lang="ru-RU"/>
        </a:p>
      </dgm:t>
    </dgm:pt>
    <dgm:pt modelId="{A39C115F-EBAA-4111-9CA0-7A7197B36ADB}" type="pres">
      <dgm:prSet presAssocID="{B746E9B1-C6F9-4DC0-ABB3-608062C2063E}" presName="Name0" presStyleCnt="0">
        <dgm:presLayoutVars>
          <dgm:chMax val="1"/>
          <dgm:dir/>
          <dgm:animLvl val="ctr"/>
          <dgm:resizeHandles val="exact"/>
        </dgm:presLayoutVars>
      </dgm:prSet>
      <dgm:spPr/>
    </dgm:pt>
    <dgm:pt modelId="{4484C0C6-DBCE-4CB5-8B3B-355FD5908DE4}" type="pres">
      <dgm:prSet presAssocID="{3FBC86DA-498D-4E17-BC78-68A78BCABEE3}" presName="centerShape" presStyleLbl="node0" presStyleIdx="0" presStyleCnt="1" custScaleX="141241"/>
      <dgm:spPr/>
    </dgm:pt>
    <dgm:pt modelId="{EF59FEA6-03DF-4097-B4F6-9E9F0B9C52CB}" type="pres">
      <dgm:prSet presAssocID="{94E44F92-A262-4EFB-9A37-34285B80D57A}" presName="node" presStyleLbl="node1" presStyleIdx="0" presStyleCnt="2" custScaleX="168770">
        <dgm:presLayoutVars>
          <dgm:bulletEnabled val="1"/>
        </dgm:presLayoutVars>
      </dgm:prSet>
      <dgm:spPr/>
    </dgm:pt>
    <dgm:pt modelId="{3D6F841F-E3B9-4518-96E9-EBECB38F335C}" type="pres">
      <dgm:prSet presAssocID="{94E44F92-A262-4EFB-9A37-34285B80D57A}" presName="dummy" presStyleCnt="0"/>
      <dgm:spPr/>
    </dgm:pt>
    <dgm:pt modelId="{CE990008-399C-4284-AF56-78D99DBC3A5E}" type="pres">
      <dgm:prSet presAssocID="{661B145D-8695-4173-B673-76FFEB6AE2E4}" presName="sibTrans" presStyleLbl="sibTrans2D1" presStyleIdx="0" presStyleCnt="2" custLinFactNeighborX="143" custLinFactNeighborY="1654"/>
      <dgm:spPr/>
    </dgm:pt>
    <dgm:pt modelId="{ABC056CB-3638-4369-907A-6D1EAA1F5CA6}" type="pres">
      <dgm:prSet presAssocID="{8981EF02-339A-4442-BED5-B93EF3F42F7E}" presName="node" presStyleLbl="node1" presStyleIdx="1" presStyleCnt="2" custScaleX="196898">
        <dgm:presLayoutVars>
          <dgm:bulletEnabled val="1"/>
        </dgm:presLayoutVars>
      </dgm:prSet>
      <dgm:spPr/>
    </dgm:pt>
    <dgm:pt modelId="{7AE7957F-B82F-4B2B-897B-E800473EB93B}" type="pres">
      <dgm:prSet presAssocID="{8981EF02-339A-4442-BED5-B93EF3F42F7E}" presName="dummy" presStyleCnt="0"/>
      <dgm:spPr/>
    </dgm:pt>
    <dgm:pt modelId="{044983B6-7708-48A3-BF4F-8B003DAC365C}" type="pres">
      <dgm:prSet presAssocID="{AB7036EA-9D86-4967-ADFB-A4EB2F5A5BEC}" presName="sibTrans" presStyleLbl="sibTrans2D1" presStyleIdx="1" presStyleCnt="2"/>
      <dgm:spPr/>
    </dgm:pt>
  </dgm:ptLst>
  <dgm:cxnLst>
    <dgm:cxn modelId="{BC8472B8-D0AF-48AD-B006-7512CB72CB0F}" srcId="{B746E9B1-C6F9-4DC0-ABB3-608062C2063E}" destId="{3FBC86DA-498D-4E17-BC78-68A78BCABEE3}" srcOrd="0" destOrd="0" parTransId="{E8D0155A-B163-4029-BDAB-22680BB3657F}" sibTransId="{AC2EC86C-3EE9-4D37-A979-253DD1F88727}"/>
    <dgm:cxn modelId="{77111838-909C-4D0E-BCC1-405E3C51E25B}" type="presOf" srcId="{94E44F92-A262-4EFB-9A37-34285B80D57A}" destId="{EF59FEA6-03DF-4097-B4F6-9E9F0B9C52CB}" srcOrd="0" destOrd="0" presId="urn:microsoft.com/office/officeart/2005/8/layout/radial6"/>
    <dgm:cxn modelId="{D5D3C120-3781-4FF4-894E-FDEE4F5D59D5}" srcId="{3FBC86DA-498D-4E17-BC78-68A78BCABEE3}" destId="{8981EF02-339A-4442-BED5-B93EF3F42F7E}" srcOrd="1" destOrd="0" parTransId="{199349E8-AABE-4CEA-BAAF-7E402D6A3856}" sibTransId="{AB7036EA-9D86-4967-ADFB-A4EB2F5A5BEC}"/>
    <dgm:cxn modelId="{BEAF047C-9CF4-4BB6-BA23-97872CDD60B6}" type="presOf" srcId="{B746E9B1-C6F9-4DC0-ABB3-608062C2063E}" destId="{A39C115F-EBAA-4111-9CA0-7A7197B36ADB}" srcOrd="0" destOrd="0" presId="urn:microsoft.com/office/officeart/2005/8/layout/radial6"/>
    <dgm:cxn modelId="{11E2DE46-FC4B-4D07-AD94-AAE76D4E5224}" srcId="{3FBC86DA-498D-4E17-BC78-68A78BCABEE3}" destId="{94E44F92-A262-4EFB-9A37-34285B80D57A}" srcOrd="0" destOrd="0" parTransId="{954EF5F3-9695-49C4-83FD-BA85B3B1EA6C}" sibTransId="{661B145D-8695-4173-B673-76FFEB6AE2E4}"/>
    <dgm:cxn modelId="{CB6C5A0A-03D3-4FCA-8695-5195AD3630B0}" type="presOf" srcId="{661B145D-8695-4173-B673-76FFEB6AE2E4}" destId="{CE990008-399C-4284-AF56-78D99DBC3A5E}" srcOrd="0" destOrd="0" presId="urn:microsoft.com/office/officeart/2005/8/layout/radial6"/>
    <dgm:cxn modelId="{0E335F82-2960-4296-BDE0-4E8D9D41FE14}" type="presOf" srcId="{8981EF02-339A-4442-BED5-B93EF3F42F7E}" destId="{ABC056CB-3638-4369-907A-6D1EAA1F5CA6}" srcOrd="0" destOrd="0" presId="urn:microsoft.com/office/officeart/2005/8/layout/radial6"/>
    <dgm:cxn modelId="{27FBFF37-C313-4C31-909A-75AA04F9CCF2}" type="presOf" srcId="{AB7036EA-9D86-4967-ADFB-A4EB2F5A5BEC}" destId="{044983B6-7708-48A3-BF4F-8B003DAC365C}" srcOrd="0" destOrd="0" presId="urn:microsoft.com/office/officeart/2005/8/layout/radial6"/>
    <dgm:cxn modelId="{D9554AA0-BB7D-4443-B744-CE9CB05D2FA7}" type="presOf" srcId="{3FBC86DA-498D-4E17-BC78-68A78BCABEE3}" destId="{4484C0C6-DBCE-4CB5-8B3B-355FD5908DE4}" srcOrd="0" destOrd="0" presId="urn:microsoft.com/office/officeart/2005/8/layout/radial6"/>
    <dgm:cxn modelId="{FF8101CD-711C-48F7-A13C-0DE28BE2668C}" type="presParOf" srcId="{A39C115F-EBAA-4111-9CA0-7A7197B36ADB}" destId="{4484C0C6-DBCE-4CB5-8B3B-355FD5908DE4}" srcOrd="0" destOrd="0" presId="urn:microsoft.com/office/officeart/2005/8/layout/radial6"/>
    <dgm:cxn modelId="{6B1384C4-602E-447B-9101-15F6CC54BFEE}" type="presParOf" srcId="{A39C115F-EBAA-4111-9CA0-7A7197B36ADB}" destId="{EF59FEA6-03DF-4097-B4F6-9E9F0B9C52CB}" srcOrd="1" destOrd="0" presId="urn:microsoft.com/office/officeart/2005/8/layout/radial6"/>
    <dgm:cxn modelId="{F02AB12A-4715-4250-BA41-2311879624C6}" type="presParOf" srcId="{A39C115F-EBAA-4111-9CA0-7A7197B36ADB}" destId="{3D6F841F-E3B9-4518-96E9-EBECB38F335C}" srcOrd="2" destOrd="0" presId="urn:microsoft.com/office/officeart/2005/8/layout/radial6"/>
    <dgm:cxn modelId="{D30BE332-8C97-4D06-AF1D-B78942B270E0}" type="presParOf" srcId="{A39C115F-EBAA-4111-9CA0-7A7197B36ADB}" destId="{CE990008-399C-4284-AF56-78D99DBC3A5E}" srcOrd="3" destOrd="0" presId="urn:microsoft.com/office/officeart/2005/8/layout/radial6"/>
    <dgm:cxn modelId="{14B7B2CC-8861-41B4-BA34-B55A2253EE0A}" type="presParOf" srcId="{A39C115F-EBAA-4111-9CA0-7A7197B36ADB}" destId="{ABC056CB-3638-4369-907A-6D1EAA1F5CA6}" srcOrd="4" destOrd="0" presId="urn:microsoft.com/office/officeart/2005/8/layout/radial6"/>
    <dgm:cxn modelId="{6A28F998-5E7D-4DBA-971F-C77FB4D160CA}" type="presParOf" srcId="{A39C115F-EBAA-4111-9CA0-7A7197B36ADB}" destId="{7AE7957F-B82F-4B2B-897B-E800473EB93B}" srcOrd="5" destOrd="0" presId="urn:microsoft.com/office/officeart/2005/8/layout/radial6"/>
    <dgm:cxn modelId="{A2349AC2-DE51-427B-AEB8-9C0CB7FD6BB1}" type="presParOf" srcId="{A39C115F-EBAA-4111-9CA0-7A7197B36ADB}" destId="{044983B6-7708-48A3-BF4F-8B003DAC365C}" srcOrd="6" destOrd="0" presId="urn:microsoft.com/office/officeart/2005/8/layout/radial6"/>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44983B6-7708-48A3-BF4F-8B003DAC365C}">
      <dsp:nvSpPr>
        <dsp:cNvPr id="0" name=""/>
        <dsp:cNvSpPr/>
      </dsp:nvSpPr>
      <dsp:spPr>
        <a:xfrm>
          <a:off x="1793377" y="713257"/>
          <a:ext cx="4766172" cy="4766172"/>
        </a:xfrm>
        <a:prstGeom prst="blockArc">
          <a:avLst>
            <a:gd name="adj1" fmla="val 5400000"/>
            <a:gd name="adj2" fmla="val 16200000"/>
            <a:gd name="adj3" fmla="val 4641"/>
          </a:avLst>
        </a:prstGeom>
        <a:gradFill rotWithShape="0">
          <a:gsLst>
            <a:gs pos="0">
              <a:schemeClr val="accent3">
                <a:hueOff val="4625516"/>
                <a:satOff val="-24796"/>
                <a:lumOff val="-3334"/>
                <a:alphaOff val="0"/>
                <a:lumMod val="95000"/>
              </a:schemeClr>
            </a:gs>
            <a:gs pos="100000">
              <a:schemeClr val="accent3">
                <a:hueOff val="4625516"/>
                <a:satOff val="-24796"/>
                <a:lumOff val="-3334"/>
                <a:alphaOff val="0"/>
                <a:shade val="82000"/>
                <a:satMod val="125000"/>
                <a:lumMod val="74000"/>
              </a:schemeClr>
            </a:gs>
          </a:gsLst>
          <a:lin ang="5400000" scaled="0"/>
        </a:gradFill>
        <a:ln>
          <a:noFill/>
        </a:ln>
        <a:effectLst>
          <a:outerShdw blurRad="40005" dist="22984" dir="5400000" rotWithShape="0">
            <a:srgbClr val="000000">
              <a:alpha val="45000"/>
            </a:srgbClr>
          </a:outerShdw>
        </a:effectLst>
        <a:scene3d>
          <a:camera prst="orthographicFront">
            <a:rot lat="0" lon="0" rev="0"/>
          </a:camera>
          <a:lightRig rig="balanced" dir="tr"/>
        </a:scene3d>
        <a:sp3d prstMaterial="matte">
          <a:bevelT w="19050" h="38100"/>
        </a:sp3d>
      </dsp:spPr>
      <dsp:style>
        <a:lnRef idx="0">
          <a:scrgbClr r="0" g="0" b="0"/>
        </a:lnRef>
        <a:fillRef idx="3">
          <a:scrgbClr r="0" g="0" b="0"/>
        </a:fillRef>
        <a:effectRef idx="2">
          <a:scrgbClr r="0" g="0" b="0"/>
        </a:effectRef>
        <a:fontRef idx="minor">
          <a:schemeClr val="lt1"/>
        </a:fontRef>
      </dsp:style>
    </dsp:sp>
    <dsp:sp modelId="{CE990008-399C-4284-AF56-78D99DBC3A5E}">
      <dsp:nvSpPr>
        <dsp:cNvPr id="0" name=""/>
        <dsp:cNvSpPr/>
      </dsp:nvSpPr>
      <dsp:spPr>
        <a:xfrm>
          <a:off x="1800193" y="792090"/>
          <a:ext cx="4766172" cy="4766172"/>
        </a:xfrm>
        <a:prstGeom prst="blockArc">
          <a:avLst>
            <a:gd name="adj1" fmla="val 16200000"/>
            <a:gd name="adj2" fmla="val 5400000"/>
            <a:gd name="adj3" fmla="val 4641"/>
          </a:avLst>
        </a:prstGeom>
        <a:gradFill rotWithShape="0">
          <a:gsLst>
            <a:gs pos="0">
              <a:schemeClr val="accent3">
                <a:hueOff val="0"/>
                <a:satOff val="0"/>
                <a:lumOff val="0"/>
                <a:alphaOff val="0"/>
                <a:lumMod val="95000"/>
              </a:schemeClr>
            </a:gs>
            <a:gs pos="100000">
              <a:schemeClr val="accent3">
                <a:hueOff val="0"/>
                <a:satOff val="0"/>
                <a:lumOff val="0"/>
                <a:alphaOff val="0"/>
                <a:shade val="82000"/>
                <a:satMod val="125000"/>
                <a:lumMod val="74000"/>
              </a:schemeClr>
            </a:gs>
          </a:gsLst>
          <a:lin ang="5400000" scaled="0"/>
        </a:gradFill>
        <a:ln>
          <a:noFill/>
        </a:ln>
        <a:effectLst>
          <a:outerShdw blurRad="40005" dist="22984" dir="5400000" rotWithShape="0">
            <a:srgbClr val="000000">
              <a:alpha val="45000"/>
            </a:srgbClr>
          </a:outerShdw>
        </a:effectLst>
        <a:scene3d>
          <a:camera prst="orthographicFront">
            <a:rot lat="0" lon="0" rev="0"/>
          </a:camera>
          <a:lightRig rig="balanced" dir="tr"/>
        </a:scene3d>
        <a:sp3d prstMaterial="matte">
          <a:bevelT w="19050" h="38100"/>
        </a:sp3d>
      </dsp:spPr>
      <dsp:style>
        <a:lnRef idx="0">
          <a:scrgbClr r="0" g="0" b="0"/>
        </a:lnRef>
        <a:fillRef idx="3">
          <a:scrgbClr r="0" g="0" b="0"/>
        </a:fillRef>
        <a:effectRef idx="2">
          <a:scrgbClr r="0" g="0" b="0"/>
        </a:effectRef>
        <a:fontRef idx="minor">
          <a:schemeClr val="lt1"/>
        </a:fontRef>
      </dsp:style>
    </dsp:sp>
    <dsp:sp modelId="{4484C0C6-DBCE-4CB5-8B3B-355FD5908DE4}">
      <dsp:nvSpPr>
        <dsp:cNvPr id="0" name=""/>
        <dsp:cNvSpPr/>
      </dsp:nvSpPr>
      <dsp:spPr>
        <a:xfrm>
          <a:off x="2626856" y="1999206"/>
          <a:ext cx="3099215" cy="2194275"/>
        </a:xfrm>
        <a:prstGeom prst="ellipse">
          <a:avLst/>
        </a:prstGeom>
        <a:gradFill rotWithShape="0">
          <a:gsLst>
            <a:gs pos="0">
              <a:schemeClr val="accent2">
                <a:hueOff val="0"/>
                <a:satOff val="0"/>
                <a:lumOff val="0"/>
                <a:alphaOff val="0"/>
                <a:lumMod val="95000"/>
              </a:schemeClr>
            </a:gs>
            <a:gs pos="100000">
              <a:schemeClr val="accent2">
                <a:hueOff val="0"/>
                <a:satOff val="0"/>
                <a:lumOff val="0"/>
                <a:alphaOff val="0"/>
                <a:shade val="82000"/>
                <a:satMod val="125000"/>
                <a:lumMod val="74000"/>
              </a:schemeClr>
            </a:gs>
          </a:gsLst>
          <a:lin ang="5400000" scaled="0"/>
        </a:gradFill>
        <a:ln>
          <a:noFill/>
        </a:ln>
        <a:effectLst>
          <a:outerShdw blurRad="40005" dist="22984" dir="5400000" rotWithShape="0">
            <a:srgbClr val="000000">
              <a:alpha val="45000"/>
            </a:srgbClr>
          </a:outerShdw>
        </a:effectLst>
        <a:scene3d>
          <a:camera prst="orthographicFront">
            <a:rot lat="0" lon="0" rev="0"/>
          </a:camera>
          <a:lightRig rig="balanced" dir="tr"/>
        </a:scene3d>
        <a:sp3d prstMaterial="matte">
          <a:bevelT w="19050" h="38100"/>
        </a:sp3d>
      </dsp:spPr>
      <dsp:style>
        <a:lnRef idx="0">
          <a:scrgbClr r="0" g="0" b="0"/>
        </a:lnRef>
        <a:fillRef idx="3">
          <a:scrgbClr r="0" g="0" b="0"/>
        </a:fillRef>
        <a:effectRef idx="2">
          <a:scrgbClr r="0" g="0" b="0"/>
        </a:effectRef>
        <a:fontRef idx="minor">
          <a:schemeClr val="lt1"/>
        </a:fontRef>
      </dsp:style>
      <dsp:txBody>
        <a:bodyPr spcFirstLastPara="0" vert="horz" wrap="square" lIns="30480" tIns="30480" rIns="30480" bIns="30480" numCol="1" spcCol="1270" anchor="ctr" anchorCtr="0">
          <a:noAutofit/>
        </a:bodyPr>
        <a:lstStyle/>
        <a:p>
          <a:pPr lvl="0" algn="ctr" defTabSz="1066800">
            <a:lnSpc>
              <a:spcPct val="90000"/>
            </a:lnSpc>
            <a:spcBef>
              <a:spcPct val="0"/>
            </a:spcBef>
            <a:spcAft>
              <a:spcPct val="35000"/>
            </a:spcAft>
          </a:pPr>
          <a:r>
            <a:rPr lang="kk-KZ" sz="2400" kern="1200" dirty="0" smtClean="0">
              <a:solidFill>
                <a:schemeClr val="accent4">
                  <a:lumMod val="50000"/>
                </a:schemeClr>
              </a:solidFill>
              <a:latin typeface="Times New Roman" pitchFamily="18" charset="0"/>
              <a:cs typeface="Times New Roman" pitchFamily="18" charset="0"/>
            </a:rPr>
            <a:t>Аэробты бактериялардың туыстары</a:t>
          </a:r>
          <a:endParaRPr lang="ru-RU" sz="2400" kern="1200" dirty="0">
            <a:solidFill>
              <a:schemeClr val="accent4">
                <a:lumMod val="50000"/>
              </a:schemeClr>
            </a:solidFill>
            <a:latin typeface="Times New Roman" pitchFamily="18" charset="0"/>
            <a:cs typeface="Times New Roman" pitchFamily="18" charset="0"/>
          </a:endParaRPr>
        </a:p>
      </dsp:txBody>
      <dsp:txXfrm>
        <a:off x="3080726" y="2320550"/>
        <a:ext cx="2191475" cy="1551587"/>
      </dsp:txXfrm>
    </dsp:sp>
    <dsp:sp modelId="{EF59FEA6-03DF-4097-B4F6-9E9F0B9C52CB}">
      <dsp:nvSpPr>
        <dsp:cNvPr id="0" name=""/>
        <dsp:cNvSpPr/>
      </dsp:nvSpPr>
      <dsp:spPr>
        <a:xfrm>
          <a:off x="2880316" y="557"/>
          <a:ext cx="2592294" cy="1535992"/>
        </a:xfrm>
        <a:prstGeom prst="ellipse">
          <a:avLst/>
        </a:prstGeom>
        <a:gradFill rotWithShape="0">
          <a:gsLst>
            <a:gs pos="0">
              <a:schemeClr val="accent3">
                <a:hueOff val="0"/>
                <a:satOff val="0"/>
                <a:lumOff val="0"/>
                <a:alphaOff val="0"/>
                <a:lumMod val="95000"/>
              </a:schemeClr>
            </a:gs>
            <a:gs pos="100000">
              <a:schemeClr val="accent3">
                <a:hueOff val="0"/>
                <a:satOff val="0"/>
                <a:lumOff val="0"/>
                <a:alphaOff val="0"/>
                <a:shade val="82000"/>
                <a:satMod val="125000"/>
                <a:lumMod val="74000"/>
              </a:schemeClr>
            </a:gs>
          </a:gsLst>
          <a:lin ang="5400000" scaled="0"/>
        </a:gradFill>
        <a:ln>
          <a:noFill/>
        </a:ln>
        <a:effectLst>
          <a:outerShdw blurRad="40005" dist="22984" dir="5400000" rotWithShape="0">
            <a:srgbClr val="000000">
              <a:alpha val="45000"/>
            </a:srgbClr>
          </a:outerShdw>
        </a:effectLst>
        <a:scene3d>
          <a:camera prst="orthographicFront">
            <a:rot lat="0" lon="0" rev="0"/>
          </a:camera>
          <a:lightRig rig="balanced" dir="tr"/>
        </a:scene3d>
        <a:sp3d prstMaterial="matte">
          <a:bevelT w="19050" h="38100"/>
        </a:sp3d>
      </dsp:spPr>
      <dsp:style>
        <a:lnRef idx="0">
          <a:scrgbClr r="0" g="0" b="0"/>
        </a:lnRef>
        <a:fillRef idx="3">
          <a:scrgbClr r="0" g="0" b="0"/>
        </a:fillRef>
        <a:effectRef idx="2">
          <a:scrgbClr r="0" g="0" b="0"/>
        </a:effectRef>
        <a:fontRef idx="minor">
          <a:schemeClr val="lt1"/>
        </a:fontRef>
      </dsp:style>
      <dsp:txBody>
        <a:bodyPr spcFirstLastPara="0" vert="horz" wrap="square" lIns="30480" tIns="30480" rIns="30480" bIns="30480" numCol="1" spcCol="1270" anchor="ctr" anchorCtr="0">
          <a:noAutofit/>
        </a:bodyPr>
        <a:lstStyle/>
        <a:p>
          <a:pPr lvl="0" algn="ctr" defTabSz="1066800">
            <a:lnSpc>
              <a:spcPct val="90000"/>
            </a:lnSpc>
            <a:spcBef>
              <a:spcPct val="0"/>
            </a:spcBef>
            <a:spcAft>
              <a:spcPct val="35000"/>
            </a:spcAft>
          </a:pPr>
          <a:r>
            <a:rPr lang="en-US" sz="2400" kern="1200" dirty="0" smtClean="0">
              <a:latin typeface="Times New Roman" pitchFamily="18" charset="0"/>
              <a:cs typeface="Times New Roman" pitchFamily="18" charset="0"/>
            </a:rPr>
            <a:t>Pseudomonas</a:t>
          </a:r>
          <a:endParaRPr lang="ru-RU" sz="2400" kern="1200" dirty="0">
            <a:latin typeface="Times New Roman" pitchFamily="18" charset="0"/>
            <a:cs typeface="Times New Roman" pitchFamily="18" charset="0"/>
          </a:endParaRPr>
        </a:p>
      </dsp:txBody>
      <dsp:txXfrm>
        <a:off x="3259949" y="225498"/>
        <a:ext cx="1833028" cy="1086110"/>
      </dsp:txXfrm>
    </dsp:sp>
    <dsp:sp modelId="{ABC056CB-3638-4369-907A-6D1EAA1F5CA6}">
      <dsp:nvSpPr>
        <dsp:cNvPr id="0" name=""/>
        <dsp:cNvSpPr/>
      </dsp:nvSpPr>
      <dsp:spPr>
        <a:xfrm>
          <a:off x="2664294" y="4656138"/>
          <a:ext cx="3024338" cy="1535992"/>
        </a:xfrm>
        <a:prstGeom prst="ellipse">
          <a:avLst/>
        </a:prstGeom>
        <a:gradFill rotWithShape="0">
          <a:gsLst>
            <a:gs pos="0">
              <a:schemeClr val="accent3">
                <a:hueOff val="4625516"/>
                <a:satOff val="-24796"/>
                <a:lumOff val="-3334"/>
                <a:alphaOff val="0"/>
                <a:lumMod val="95000"/>
              </a:schemeClr>
            </a:gs>
            <a:gs pos="100000">
              <a:schemeClr val="accent3">
                <a:hueOff val="4625516"/>
                <a:satOff val="-24796"/>
                <a:lumOff val="-3334"/>
                <a:alphaOff val="0"/>
                <a:shade val="82000"/>
                <a:satMod val="125000"/>
                <a:lumMod val="74000"/>
              </a:schemeClr>
            </a:gs>
          </a:gsLst>
          <a:lin ang="5400000" scaled="0"/>
        </a:gradFill>
        <a:ln>
          <a:noFill/>
        </a:ln>
        <a:effectLst>
          <a:outerShdw blurRad="40005" dist="22984" dir="5400000" rotWithShape="0">
            <a:srgbClr val="000000">
              <a:alpha val="45000"/>
            </a:srgbClr>
          </a:outerShdw>
        </a:effectLst>
        <a:scene3d>
          <a:camera prst="orthographicFront">
            <a:rot lat="0" lon="0" rev="0"/>
          </a:camera>
          <a:lightRig rig="balanced" dir="tr"/>
        </a:scene3d>
        <a:sp3d prstMaterial="matte">
          <a:bevelT w="19050" h="38100"/>
        </a:sp3d>
      </dsp:spPr>
      <dsp:style>
        <a:lnRef idx="0">
          <a:scrgbClr r="0" g="0" b="0"/>
        </a:lnRef>
        <a:fillRef idx="3">
          <a:scrgbClr r="0" g="0" b="0"/>
        </a:fillRef>
        <a:effectRef idx="2">
          <a:scrgbClr r="0" g="0" b="0"/>
        </a:effectRef>
        <a:fontRef idx="minor">
          <a:schemeClr val="lt1"/>
        </a:fontRef>
      </dsp:style>
      <dsp:txBody>
        <a:bodyPr spcFirstLastPara="0" vert="horz" wrap="square" lIns="30480" tIns="30480" rIns="30480" bIns="30480" numCol="1" spcCol="1270" anchor="ctr" anchorCtr="0">
          <a:noAutofit/>
        </a:bodyPr>
        <a:lstStyle/>
        <a:p>
          <a:pPr lvl="0" algn="ctr" defTabSz="1066800">
            <a:lnSpc>
              <a:spcPct val="90000"/>
            </a:lnSpc>
            <a:spcBef>
              <a:spcPct val="0"/>
            </a:spcBef>
            <a:spcAft>
              <a:spcPct val="35000"/>
            </a:spcAft>
          </a:pPr>
          <a:r>
            <a:rPr lang="en-US" sz="2400" kern="1200" dirty="0" err="1" smtClean="0">
              <a:latin typeface="Times New Roman" pitchFamily="18" charset="0"/>
              <a:cs typeface="Times New Roman" pitchFamily="18" charset="0"/>
            </a:rPr>
            <a:t>Achromobacter</a:t>
          </a:r>
          <a:endParaRPr lang="ru-RU" sz="2400" kern="1200" dirty="0">
            <a:latin typeface="Times New Roman" pitchFamily="18" charset="0"/>
            <a:cs typeface="Times New Roman" pitchFamily="18" charset="0"/>
          </a:endParaRPr>
        </a:p>
      </dsp:txBody>
      <dsp:txXfrm>
        <a:off x="3107198" y="4881079"/>
        <a:ext cx="2138530" cy="1086110"/>
      </dsp:txXfrm>
    </dsp:sp>
  </dsp:spTree>
</dsp:drawing>
</file>

<file path=ppt/diagrams/layout1.xml><?xml version="1.0" encoding="utf-8"?>
<dgm:layoutDef xmlns:dgm="http://schemas.openxmlformats.org/drawingml/2006/diagram" xmlns:a="http://schemas.openxmlformats.org/drawingml/2006/main" uniqueId="urn:microsoft.com/office/officeart/2005/8/layout/radial6">
  <dgm:title val=""/>
  <dgm:desc val=""/>
  <dgm:catLst>
    <dgm:cat type="cycle" pri="9000"/>
    <dgm:cat type="relationship" pri="21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Name0">
    <dgm:varLst>
      <dgm:chMax val="1"/>
      <dgm:dir/>
      <dgm:animLvl val="ctr"/>
      <dgm:resizeHandles val="exact"/>
    </dgm:varLst>
    <dgm:choose name="Name1">
      <dgm:if name="Name2" func="var" arg="dir" op="equ" val="norm">
        <dgm:choose name="Name3">
          <dgm:if name="Name4" axis="ch ch" ptType="node node" st="1 1" cnt="1 0" func="cnt" op="lte" val="1">
            <dgm:alg type="cycle">
              <dgm:param type="stAng" val="90"/>
              <dgm:param type="spanAng" val="360"/>
              <dgm:param type="ctrShpMap" val="fNode"/>
            </dgm:alg>
          </dgm:if>
          <dgm:else name="Name5">
            <dgm:alg type="cycle">
              <dgm:param type="stAng" val="0"/>
              <dgm:param type="spanAng" val="360"/>
              <dgm:param type="ctrShpMap" val="fNode"/>
            </dgm:alg>
          </dgm:else>
        </dgm:choose>
      </dgm:if>
      <dgm:else name="Name6">
        <dgm:choose name="Name7">
          <dgm:if name="Name8" axis="ch ch" ptType="node node" st="1 1" cnt="1 0" func="cnt" op="lte" val="1">
            <dgm:alg type="cycle">
              <dgm:param type="stAng" val="-90"/>
              <dgm:param type="spanAng" val="360"/>
              <dgm:param type="ctrShpMap" val="fNode"/>
            </dgm:alg>
          </dgm:if>
          <dgm:else name="Name9">
            <dgm:alg type="cycle">
              <dgm:param type="stAng" val="0"/>
              <dgm:param type="spanAng" val="-360"/>
              <dgm:param type="ctrShpMap" val="fNode"/>
            </dgm:alg>
          </dgm:else>
        </dgm:choose>
      </dgm:else>
    </dgm:choose>
    <dgm:shape xmlns:r="http://schemas.openxmlformats.org/officeDocument/2006/relationships" r:blip="">
      <dgm:adjLst/>
    </dgm:shape>
    <dgm:presOf/>
    <dgm:choose name="Name10">
      <dgm:if name="Name11" func="var" arg="dir" op="equ" val="norm">
        <dgm:choose name="Name12">
          <dgm:if name="Name13"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des" forName="oneNode" refType="primFontSz" refFor="ch" refForName="centerShape" op="lte" fact="0.95"/>
              <dgm:constr type="diam" for="ch" forName="singleconn" refType="diam" op="equ" fact="-1"/>
              <dgm:constr type="h" for="ch" forName="singleconn" refType="w" refFor="ch" refForName="oneComp" fact="0.24"/>
              <dgm:constr type="w" for="ch" forName="dummya" refType="w" refFor="ch" refForName="oneComp" op="equ"/>
              <dgm:constr type="w" for="ch" forName="dummyb" refType="w" refFor="ch" refForName="oneComp" op="equ"/>
              <dgm:constr type="w" for="ch" forName="dummyc" refType="w" refFor="ch" refForName="oneComp" op="equ"/>
            </dgm:constrLst>
          </dgm:if>
          <dgm:else name="Name14">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forName="sibTrans" refType="diam" op="equ"/>
              <dgm:constr type="h" for="ch" forName="sibTrans" refType="w" refFor="ch" refForName="node" fact="0.24"/>
              <dgm:constr type="w" for="ch" forName="dummy" val="1"/>
            </dgm:constrLst>
          </dgm:else>
        </dgm:choose>
      </dgm:if>
      <dgm:else name="Name15">
        <dgm:choose name="Name16">
          <dgm:if name="Name17"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ch" forName="oneNode" refType="primFontSz" refFor="ch" refForName="centerShape" op="lte" fact="0.95"/>
              <dgm:constr type="diam" for="ch" forName="singleconn" refType="diam"/>
              <dgm:constr type="h" for="ch" forName="singleconn" refType="w" refFor="ch" refForName="oneComp" fact="0.24"/>
              <dgm:constr type="diam" for="ch" refType="diam" op="equ"/>
              <dgm:constr type="w" for="ch" forName="dummya" refType="w" refFor="ch" refForName="oneComp" op="equ"/>
              <dgm:constr type="w" for="ch" forName="dummyb" refType="w" refFor="ch" refForName="oneComp" op="equ"/>
              <dgm:constr type="w" for="ch" forName="dummyc" refType="w" refFor="ch" refForName="oneComp" op="equ"/>
            </dgm:constrLst>
          </dgm:if>
          <dgm:else name="Name18">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ptType="sibTrans" refType="diam" fact="-1"/>
              <dgm:constr type="h" for="ch" forName="sibTrans" refType="w" refFor="ch" refForName="node" fact="0.24"/>
              <dgm:constr type="diam" for="ch" refType="diam" op="equ" fact="-1"/>
              <dgm:constr type="w" for="ch" forName="dummy" val="1"/>
            </dgm:constrLst>
          </dgm:else>
        </dgm:choose>
      </dgm:else>
    </dgm:choose>
    <dgm:ruleLst>
      <dgm:rule type="diam" val="INF" fact="NaN" max="NaN"/>
    </dgm:ruleLst>
    <dgm:forEach name="Name19"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20" axis="ch">
        <dgm:forEach name="Name21" axis="self" ptType="node">
          <dgm:choose name="Name22">
            <dgm:if name="Name23" axis="par ch" ptType="node node" func="cnt" op="gt" val="1">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dummy">
                <dgm:alg type="sp"/>
                <dgm:shape xmlns:r="http://schemas.openxmlformats.org/officeDocument/2006/relationships" r:blip="">
                  <dgm:adjLst/>
                </dgm:shape>
                <dgm:presOf/>
                <dgm:constrLst>
                  <dgm:constr type="h" refType="w"/>
                </dgm:constrLst>
                <dgm:ruleLst/>
              </dgm:layoutNode>
              <dgm:forEach name="sibTransForEach" axis="followSib" ptType="sibTrans" hideLastTrans="0" cnt="1">
                <dgm:layoutNode name="sibTrans" styleLbl="sibTrans2D1">
                  <dgm:alg type="conn">
                    <dgm:param type="connRout" val="curve"/>
                    <dgm:param type="begPts" val="ctr"/>
                    <dgm:param type="endPts" val="ctr"/>
                    <dgm:param type="begSty" val="noArr"/>
                    <dgm:param type="endSty" val="noArr"/>
                    <dgm:param type="dstNode" val="node"/>
                  </dgm:alg>
                  <dgm:shape xmlns:r="http://schemas.openxmlformats.org/officeDocument/2006/relationships" type="conn" r:blip="" zOrderOff="-999">
                    <dgm:adjLst/>
                  </dgm:shape>
                  <dgm:presOf axis="self"/>
                  <dgm:constrLst>
                    <dgm:constr type="begPad"/>
                    <dgm:constr type="endPad"/>
                  </dgm:constrLst>
                  <dgm:ruleLst/>
                </dgm:layoutNode>
              </dgm:forEach>
            </dgm:if>
            <dgm:if name="Name24" axis="par ch" ptType="node node" func="cnt" op="equ" val="1">
              <dgm:layoutNode name="oneComp">
                <dgm:alg type="composite">
                  <dgm:param type="ar" val="1"/>
                </dgm:alg>
                <dgm:shape xmlns:r="http://schemas.openxmlformats.org/officeDocument/2006/relationships" r:blip="">
                  <dgm:adjLst/>
                </dgm:shape>
                <dgm:presOf/>
                <dgm:constrLst>
                  <dgm:constr type="h" refType="w"/>
                  <dgm:constr type="l" for="ch" forName="dummyConnPt" refType="w" fact="0.5"/>
                  <dgm:constr type="t" for="ch" forName="dummyConnPt" refType="w" fact="0.5"/>
                  <dgm:constr type="l" for="ch" forName="oneNode"/>
                  <dgm:constr type="t" for="ch" forName="oneNode"/>
                  <dgm:constr type="h" for="ch" forName="oneNode" refType="h"/>
                  <dgm:constr type="w" for="ch" forName="oneNode" refType="w"/>
                </dgm:constrLst>
                <dgm:ruleLst/>
                <dgm:layoutNode name="dummyConnPt" styleLbl="node1">
                  <dgm:alg type="sp"/>
                  <dgm:shape xmlns:r="http://schemas.openxmlformats.org/officeDocument/2006/relationships" r:blip="">
                    <dgm:adjLst/>
                  </dgm:shape>
                  <dgm:presOf/>
                  <dgm:constrLst>
                    <dgm:constr type="w" val="1"/>
                    <dgm:constr type="h" val="1"/>
                  </dgm:constrLst>
                  <dgm:ruleLst/>
                </dgm:layoutNode>
                <dgm:layoutNode name="on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dgm:layoutNode name="dummya">
                <dgm:alg type="sp"/>
                <dgm:shape xmlns:r="http://schemas.openxmlformats.org/officeDocument/2006/relationships" r:blip="">
                  <dgm:adjLst/>
                </dgm:shape>
                <dgm:presOf/>
                <dgm:constrLst>
                  <dgm:constr type="h" refType="w"/>
                </dgm:constrLst>
                <dgm:ruleLst/>
              </dgm:layoutNode>
              <dgm:layoutNode name="dummyb">
                <dgm:alg type="sp"/>
                <dgm:shape xmlns:r="http://schemas.openxmlformats.org/officeDocument/2006/relationships" r:blip="">
                  <dgm:adjLst/>
                </dgm:shape>
                <dgm:presOf/>
                <dgm:constrLst>
                  <dgm:constr type="h" refType="w"/>
                </dgm:constrLst>
                <dgm:ruleLst/>
              </dgm:layoutNode>
              <dgm:layoutNode name="dummyc">
                <dgm:alg type="sp"/>
                <dgm:shape xmlns:r="http://schemas.openxmlformats.org/officeDocument/2006/relationships" r:blip="">
                  <dgm:adjLst/>
                </dgm:shape>
                <dgm:presOf/>
                <dgm:constrLst>
                  <dgm:constr type="h" refType="w"/>
                </dgm:constrLst>
                <dgm:ruleLst/>
              </dgm:layoutNode>
              <dgm:forEach name="sibTransForEach1" axis="followSib" ptType="sibTrans" hideLastTrans="0" cnt="1">
                <dgm:layoutNode name="singleconn" styleLbl="sibTrans2D1">
                  <dgm:alg type="conn">
                    <dgm:param type="connRout" val="longCurve"/>
                    <dgm:param type="begPts" val="bCtr"/>
                    <dgm:param type="endPts" val="tCtr"/>
                    <dgm:param type="begSty" val="noArr"/>
                    <dgm:param type="endSty" val="noArr"/>
                    <dgm:param type="srcNode" val="dummyConnPt"/>
                    <dgm:param type="dstNode" val="dummyConnPt"/>
                  </dgm:alg>
                  <dgm:shape xmlns:r="http://schemas.openxmlformats.org/officeDocument/2006/relationships" type="conn" r:blip="" zOrderOff="-999">
                    <dgm:adjLst/>
                  </dgm:shape>
                  <dgm:presOf axis="self"/>
                  <dgm:constrLst>
                    <dgm:constr type="begPad"/>
                    <dgm:constr type="endPad"/>
                  </dgm:constrLst>
                  <dgm:ruleLst/>
                </dgm:layoutNode>
              </dgm:forEach>
            </dgm:if>
            <dgm:else name="Name25"/>
          </dgm:choose>
        </dgm:forEach>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11" name="Rectangle 10"/>
          <p:cNvSpPr/>
          <p:nvPr/>
        </p:nvSpPr>
        <p:spPr>
          <a:xfrm>
            <a:off x="0" y="3866920"/>
            <a:ext cx="9144000" cy="2991080"/>
          </a:xfrm>
          <a:prstGeom prst="rect">
            <a:avLst/>
          </a:prstGeom>
          <a:gradFill>
            <a:gsLst>
              <a:gs pos="0">
                <a:schemeClr val="bg1">
                  <a:alpha val="91000"/>
                </a:schemeClr>
              </a:gs>
              <a:gs pos="37000">
                <a:schemeClr val="bg1">
                  <a:alpha val="76000"/>
                </a:schemeClr>
              </a:gs>
              <a:gs pos="100000">
                <a:schemeClr val="bg2">
                  <a:alpha val="79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0" y="0"/>
            <a:ext cx="9144000" cy="3866920"/>
          </a:xfrm>
          <a:prstGeom prst="rect">
            <a:avLst/>
          </a:prstGeom>
          <a:gradFill flip="none" rotWithShape="1">
            <a:gsLst>
              <a:gs pos="0">
                <a:schemeClr val="bg1">
                  <a:alpha val="89000"/>
                </a:schemeClr>
              </a:gs>
              <a:gs pos="48000">
                <a:schemeClr val="bg1">
                  <a:alpha val="62000"/>
                </a:schemeClr>
              </a:gs>
              <a:gs pos="100000">
                <a:schemeClr val="bg2">
                  <a:alpha val="79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Rectangle 12"/>
          <p:cNvSpPr/>
          <p:nvPr/>
        </p:nvSpPr>
        <p:spPr>
          <a:xfrm>
            <a:off x="0" y="2652311"/>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Oval 13"/>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ubtitle 2"/>
          <p:cNvSpPr>
            <a:spLocks noGrp="1"/>
          </p:cNvSpPr>
          <p:nvPr>
            <p:ph type="subTitle" idx="1"/>
          </p:nvPr>
        </p:nvSpPr>
        <p:spPr>
          <a:xfrm>
            <a:off x="1473795" y="5052545"/>
            <a:ext cx="5637010" cy="882119"/>
          </a:xfrm>
        </p:spPr>
        <p:txBody>
          <a:bodyPr>
            <a:normAutofit/>
          </a:bodyPr>
          <a:lstStyle>
            <a:lvl1pPr marL="0" indent="0" algn="l">
              <a:buNone/>
              <a:defRPr sz="2200">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en-US" dirty="0"/>
          </a:p>
        </p:txBody>
      </p:sp>
      <p:sp>
        <p:nvSpPr>
          <p:cNvPr id="4" name="Date Placeholder 3"/>
          <p:cNvSpPr>
            <a:spLocks noGrp="1"/>
          </p:cNvSpPr>
          <p:nvPr>
            <p:ph type="dt" sz="half" idx="10"/>
          </p:nvPr>
        </p:nvSpPr>
        <p:spPr/>
        <p:txBody>
          <a:bodyPr/>
          <a:lstStyle/>
          <a:p>
            <a:fld id="{B4C71EC6-210F-42DE-9C53-41977AD35B3D}" type="datetimeFigureOut">
              <a:rPr lang="ru-RU" smtClean="0"/>
              <a:t>05.02.2013</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B19B0651-EE4F-4900-A07F-96A6BFA9D0F0}" type="slidenum">
              <a:rPr lang="ru-RU" smtClean="0"/>
              <a:t>‹#›</a:t>
            </a:fld>
            <a:endParaRPr lang="ru-RU"/>
          </a:p>
        </p:txBody>
      </p:sp>
      <p:sp>
        <p:nvSpPr>
          <p:cNvPr id="2" name="Title 1"/>
          <p:cNvSpPr>
            <a:spLocks noGrp="1"/>
          </p:cNvSpPr>
          <p:nvPr>
            <p:ph type="ctrTitle"/>
          </p:nvPr>
        </p:nvSpPr>
        <p:spPr>
          <a:xfrm>
            <a:off x="817581" y="3132290"/>
            <a:ext cx="7175351" cy="1793167"/>
          </a:xfrm>
          <a:effectLst/>
        </p:spPr>
        <p:txBody>
          <a:bodyPr>
            <a:noAutofit/>
          </a:bodyPr>
          <a:lstStyle>
            <a:lvl1pPr marL="640080" indent="-457200" algn="l">
              <a:defRPr sz="5400"/>
            </a:lvl1pPr>
          </a:lstStyle>
          <a:p>
            <a:r>
              <a:rPr lang="ru-RU" smtClean="0"/>
              <a:t>Образец заголовка</a:t>
            </a:r>
            <a:endParaRPr lang="en-US" dirty="0"/>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3" name="Vertical Text Placeholder 2"/>
          <p:cNvSpPr>
            <a:spLocks noGrp="1"/>
          </p:cNvSpPr>
          <p:nvPr>
            <p:ph type="body" orient="vert" idx="1"/>
          </p:nvPr>
        </p:nvSpPr>
        <p:spPr>
          <a:xfrm>
            <a:off x="1905000" y="731519"/>
            <a:ext cx="6400800" cy="3474720"/>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Date Placeholder 3"/>
          <p:cNvSpPr>
            <a:spLocks noGrp="1"/>
          </p:cNvSpPr>
          <p:nvPr>
            <p:ph type="dt" sz="half" idx="10"/>
          </p:nvPr>
        </p:nvSpPr>
        <p:spPr/>
        <p:txBody>
          <a:bodyPr/>
          <a:lstStyle/>
          <a:p>
            <a:fld id="{B4C71EC6-210F-42DE-9C53-41977AD35B3D}" type="datetimeFigureOut">
              <a:rPr lang="ru-RU" smtClean="0"/>
              <a:t>05.02.2013</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153758" y="376517"/>
            <a:ext cx="2057400" cy="5238339"/>
          </a:xfrm>
          <a:effectLst/>
        </p:spPr>
        <p:txBody>
          <a:bodyPr vert="eaVert"/>
          <a:lstStyle>
            <a:lvl1pPr algn="l">
              <a:defRPr/>
            </a:lvl1pPr>
          </a:lstStyle>
          <a:p>
            <a:r>
              <a:rPr lang="ru-RU" smtClean="0"/>
              <a:t>Образец заголовка</a:t>
            </a:r>
            <a:endParaRPr lang="en-US"/>
          </a:p>
        </p:txBody>
      </p:sp>
      <p:sp>
        <p:nvSpPr>
          <p:cNvPr id="3" name="Vertical Text Placeholder 2"/>
          <p:cNvSpPr>
            <a:spLocks noGrp="1"/>
          </p:cNvSpPr>
          <p:nvPr>
            <p:ph type="body" orient="vert" idx="1"/>
          </p:nvPr>
        </p:nvSpPr>
        <p:spPr>
          <a:xfrm>
            <a:off x="3324113" y="731519"/>
            <a:ext cx="4829287" cy="4894729"/>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B4C71EC6-210F-42DE-9C53-41977AD35B3D}" type="datetimeFigureOut">
              <a:rPr lang="ru-RU" smtClean="0"/>
              <a:t>05.02.2013</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B4C71EC6-210F-42DE-9C53-41977AD35B3D}" type="datetimeFigureOut">
              <a:rPr lang="ru-RU" smtClean="0"/>
              <a:t>05.02.2013</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B19B0651-EE4F-4900-A07F-96A6BFA9D0F0}" type="slidenum">
              <a:rPr lang="ru-RU" smtClean="0"/>
              <a:t>‹#›</a:t>
            </a:fld>
            <a:endParaRPr lang="ru-RU"/>
          </a:p>
        </p:txBody>
      </p:sp>
      <p:sp>
        <p:nvSpPr>
          <p:cNvPr id="8" name="Title 7"/>
          <p:cNvSpPr>
            <a:spLocks noGrp="1"/>
          </p:cNvSpPr>
          <p:nvPr>
            <p:ph type="title"/>
          </p:nvPr>
        </p:nvSpPr>
        <p:spPr/>
        <p:txBody>
          <a:bodyPr/>
          <a:lstStyle/>
          <a:p>
            <a:r>
              <a:rPr lang="ru-RU" smtClean="0"/>
              <a:t>Образец заголовка</a:t>
            </a:r>
            <a:endParaRPr lang="en-US"/>
          </a:p>
        </p:txBody>
      </p:sp>
      <p:sp>
        <p:nvSpPr>
          <p:cNvPr id="10" name="Content Placeholder 9"/>
          <p:cNvSpPr>
            <a:spLocks noGrp="1"/>
          </p:cNvSpPr>
          <p:nvPr>
            <p:ph sz="quarter" idx="13"/>
          </p:nvPr>
        </p:nvSpPr>
        <p:spPr>
          <a:xfrm>
            <a:off x="1143000" y="731520"/>
            <a:ext cx="6400800" cy="347472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7" name="Rectangle 6"/>
          <p:cNvSpPr/>
          <p:nvPr/>
        </p:nvSpPr>
        <p:spPr>
          <a:xfrm>
            <a:off x="0" y="3866920"/>
            <a:ext cx="9144000" cy="2991080"/>
          </a:xfrm>
          <a:prstGeom prst="rect">
            <a:avLst/>
          </a:prstGeom>
          <a:gradFill>
            <a:gsLst>
              <a:gs pos="0">
                <a:schemeClr val="bg1">
                  <a:alpha val="92000"/>
                </a:schemeClr>
              </a:gs>
              <a:gs pos="37000">
                <a:schemeClr val="bg1">
                  <a:alpha val="77000"/>
                </a:schemeClr>
              </a:gs>
              <a:gs pos="100000">
                <a:schemeClr val="bg2">
                  <a:alpha val="8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0" y="0"/>
            <a:ext cx="9144000" cy="3866920"/>
          </a:xfrm>
          <a:prstGeom prst="rect">
            <a:avLst/>
          </a:prstGeom>
          <a:gradFill flip="none" rotWithShape="1">
            <a:gsLst>
              <a:gs pos="0">
                <a:schemeClr val="bg1">
                  <a:alpha val="90000"/>
                </a:schemeClr>
              </a:gs>
              <a:gs pos="48000">
                <a:schemeClr val="bg1">
                  <a:alpha val="63000"/>
                </a:schemeClr>
              </a:gs>
              <a:gs pos="100000">
                <a:schemeClr val="bg2">
                  <a:alpha val="8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p:cNvSpPr/>
          <p:nvPr/>
        </p:nvSpPr>
        <p:spPr>
          <a:xfrm>
            <a:off x="0" y="2652311"/>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2033195" y="2172648"/>
            <a:ext cx="5966666" cy="2423346"/>
          </a:xfrm>
          <a:effectLst/>
        </p:spPr>
        <p:txBody>
          <a:bodyPr anchor="b"/>
          <a:lstStyle>
            <a:lvl1pPr algn="r">
              <a:defRPr sz="4600" b="1" cap="none" baseline="0"/>
            </a:lvl1pPr>
          </a:lstStyle>
          <a:p>
            <a:r>
              <a:rPr lang="ru-RU" smtClean="0"/>
              <a:t>Образец заголовка</a:t>
            </a:r>
            <a:endParaRPr lang="en-US" dirty="0"/>
          </a:p>
        </p:txBody>
      </p:sp>
      <p:sp>
        <p:nvSpPr>
          <p:cNvPr id="3" name="Text Placeholder 2"/>
          <p:cNvSpPr>
            <a:spLocks noGrp="1"/>
          </p:cNvSpPr>
          <p:nvPr>
            <p:ph type="body" idx="1"/>
          </p:nvPr>
        </p:nvSpPr>
        <p:spPr>
          <a:xfrm>
            <a:off x="2022438" y="4607511"/>
            <a:ext cx="5970494" cy="835460"/>
          </a:xfrm>
        </p:spPr>
        <p:txBody>
          <a:bodyPr anchor="t"/>
          <a:lstStyle>
            <a:lvl1pPr marL="0" indent="0" algn="r">
              <a:buNone/>
              <a:defRPr sz="20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B4C71EC6-210F-42DE-9C53-41977AD35B3D}" type="datetimeFigureOut">
              <a:rPr lang="ru-RU" smtClean="0"/>
              <a:t>05.02.2013</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B4C71EC6-210F-42DE-9C53-41977AD35B3D}" type="datetimeFigureOut">
              <a:rPr lang="ru-RU" smtClean="0"/>
              <a:t>05.02.2013</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B19B0651-EE4F-4900-A07F-96A6BFA9D0F0}" type="slidenum">
              <a:rPr lang="ru-RU" smtClean="0"/>
              <a:t>‹#›</a:t>
            </a:fld>
            <a:endParaRPr lang="ru-RU"/>
          </a:p>
        </p:txBody>
      </p:sp>
      <p:sp>
        <p:nvSpPr>
          <p:cNvPr id="8" name="Title 7"/>
          <p:cNvSpPr>
            <a:spLocks noGrp="1"/>
          </p:cNvSpPr>
          <p:nvPr>
            <p:ph type="title"/>
          </p:nvPr>
        </p:nvSpPr>
        <p:spPr/>
        <p:txBody>
          <a:bodyPr/>
          <a:lstStyle/>
          <a:p>
            <a:r>
              <a:rPr lang="ru-RU" smtClean="0"/>
              <a:t>Образец заголовка</a:t>
            </a:r>
            <a:endParaRPr lang="en-US"/>
          </a:p>
        </p:txBody>
      </p:sp>
      <p:sp>
        <p:nvSpPr>
          <p:cNvPr id="9" name="Content Placeholder 8"/>
          <p:cNvSpPr>
            <a:spLocks noGrp="1"/>
          </p:cNvSpPr>
          <p:nvPr>
            <p:ph sz="quarter" idx="13"/>
          </p:nvPr>
        </p:nvSpPr>
        <p:spPr>
          <a:xfrm>
            <a:off x="1142999" y="731519"/>
            <a:ext cx="3346704" cy="347472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11" name="Content Placeholder 10"/>
          <p:cNvSpPr>
            <a:spLocks noGrp="1"/>
          </p:cNvSpPr>
          <p:nvPr>
            <p:ph sz="quarter" idx="14"/>
          </p:nvPr>
        </p:nvSpPr>
        <p:spPr>
          <a:xfrm>
            <a:off x="4645152" y="731520"/>
            <a:ext cx="3346704" cy="347472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143000" y="731520"/>
            <a:ext cx="3346704" cy="639762"/>
          </a:xfrm>
        </p:spPr>
        <p:txBody>
          <a:bodyPr anchor="b">
            <a:noAutofit/>
          </a:bodyPr>
          <a:lstStyle>
            <a:lvl1pPr marL="0" indent="0" algn="ctr">
              <a:buNone/>
              <a:defRPr lang="en-US" sz="2400" b="1" i="0" kern="1200" dirty="0" smtClean="0">
                <a:gradFill>
                  <a:gsLst>
                    <a:gs pos="0">
                      <a:schemeClr val="tx1"/>
                    </a:gs>
                    <a:gs pos="40000">
                      <a:schemeClr val="tx1">
                        <a:lumMod val="75000"/>
                        <a:lumOff val="25000"/>
                      </a:schemeClr>
                    </a:gs>
                    <a:gs pos="100000">
                      <a:schemeClr val="tx2">
                        <a:alpha val="65000"/>
                      </a:schemeClr>
                    </a:gs>
                  </a:gsLst>
                  <a:lin ang="5400000" scaled="0"/>
                </a:gradFill>
                <a:effectLst/>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Content Placeholder 3"/>
          <p:cNvSpPr>
            <a:spLocks noGrp="1"/>
          </p:cNvSpPr>
          <p:nvPr>
            <p:ph sz="half" idx="2"/>
          </p:nvPr>
        </p:nvSpPr>
        <p:spPr>
          <a:xfrm>
            <a:off x="1156447" y="1400327"/>
            <a:ext cx="3346704" cy="2743200"/>
          </a:xfrm>
        </p:spPr>
        <p:txBody>
          <a:bodyPr>
            <a:normAutofit/>
          </a:bodyPr>
          <a:lstStyle>
            <a:lvl1pPr>
              <a:defRPr sz="18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Text Placeholder 4"/>
          <p:cNvSpPr>
            <a:spLocks noGrp="1"/>
          </p:cNvSpPr>
          <p:nvPr>
            <p:ph type="body" sz="quarter" idx="3"/>
          </p:nvPr>
        </p:nvSpPr>
        <p:spPr>
          <a:xfrm>
            <a:off x="4647302" y="731520"/>
            <a:ext cx="3346704" cy="639762"/>
          </a:xfrm>
        </p:spPr>
        <p:txBody>
          <a:bodyPr anchor="b">
            <a:noAutofit/>
          </a:bodyPr>
          <a:lstStyle>
            <a:lvl1pPr marL="0" indent="0" algn="ctr">
              <a:buNone/>
              <a:defRPr lang="en-US" sz="2400" b="1" i="0" kern="1200" dirty="0" smtClean="0">
                <a:gradFill>
                  <a:gsLst>
                    <a:gs pos="0">
                      <a:schemeClr val="tx1"/>
                    </a:gs>
                    <a:gs pos="40000">
                      <a:schemeClr val="tx1">
                        <a:lumMod val="75000"/>
                        <a:lumOff val="25000"/>
                      </a:schemeClr>
                    </a:gs>
                    <a:gs pos="100000">
                      <a:schemeClr val="tx2">
                        <a:alpha val="65000"/>
                      </a:schemeClr>
                    </a:gs>
                  </a:gsLst>
                  <a:lin ang="5400000" scaled="0"/>
                </a:gradFill>
                <a:effectLst/>
                <a:latin typeface="+mj-lt"/>
                <a:ea typeface="+mj-ea"/>
                <a:cs typeface="+mj-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ctr" defTabSz="914400" rtl="0" eaLnBrk="1" latinLnBrk="0" hangingPunct="1">
              <a:spcBef>
                <a:spcPct val="20000"/>
              </a:spcBef>
              <a:spcAft>
                <a:spcPts val="300"/>
              </a:spcAft>
              <a:buClr>
                <a:schemeClr val="accent6">
                  <a:lumMod val="75000"/>
                </a:schemeClr>
              </a:buClr>
              <a:buSzPct val="130000"/>
              <a:buFont typeface="Georgia" pitchFamily="18" charset="0"/>
              <a:buNone/>
            </a:pPr>
            <a:r>
              <a:rPr lang="ru-RU" smtClean="0"/>
              <a:t>Образец текста</a:t>
            </a:r>
          </a:p>
        </p:txBody>
      </p:sp>
      <p:sp>
        <p:nvSpPr>
          <p:cNvPr id="6" name="Content Placeholder 5"/>
          <p:cNvSpPr>
            <a:spLocks noGrp="1"/>
          </p:cNvSpPr>
          <p:nvPr>
            <p:ph sz="quarter" idx="4"/>
          </p:nvPr>
        </p:nvSpPr>
        <p:spPr>
          <a:xfrm>
            <a:off x="4645025" y="1399032"/>
            <a:ext cx="3346704" cy="2743200"/>
          </a:xfrm>
        </p:spPr>
        <p:txBody>
          <a:bodyPr>
            <a:normAutofit/>
          </a:bodyPr>
          <a:lstStyle>
            <a:lvl1pPr>
              <a:defRPr sz="18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7" name="Date Placeholder 6"/>
          <p:cNvSpPr>
            <a:spLocks noGrp="1"/>
          </p:cNvSpPr>
          <p:nvPr>
            <p:ph type="dt" sz="half" idx="10"/>
          </p:nvPr>
        </p:nvSpPr>
        <p:spPr/>
        <p:txBody>
          <a:bodyPr/>
          <a:lstStyle/>
          <a:p>
            <a:fld id="{B4C71EC6-210F-42DE-9C53-41977AD35B3D}" type="datetimeFigureOut">
              <a:rPr lang="ru-RU" smtClean="0"/>
              <a:t>05.02.2013</a:t>
            </a:fld>
            <a:endParaRPr lang="ru-RU"/>
          </a:p>
        </p:txBody>
      </p:sp>
      <p:sp>
        <p:nvSpPr>
          <p:cNvPr id="8" name="Footer Placeholder 7"/>
          <p:cNvSpPr>
            <a:spLocks noGrp="1"/>
          </p:cNvSpPr>
          <p:nvPr>
            <p:ph type="ftr" sz="quarter" idx="11"/>
          </p:nvPr>
        </p:nvSpPr>
        <p:spPr/>
        <p:txBody>
          <a:bodyPr/>
          <a:lstStyle/>
          <a:p>
            <a:endParaRPr lang="ru-RU"/>
          </a:p>
        </p:txBody>
      </p:sp>
      <p:sp>
        <p:nvSpPr>
          <p:cNvPr id="9" name="Slide Number Placeholder 8"/>
          <p:cNvSpPr>
            <a:spLocks noGrp="1"/>
          </p:cNvSpPr>
          <p:nvPr>
            <p:ph type="sldNum" sz="quarter" idx="12"/>
          </p:nvPr>
        </p:nvSpPr>
        <p:spPr/>
        <p:txBody>
          <a:bodyPr/>
          <a:lstStyle/>
          <a:p>
            <a:fld id="{B19B0651-EE4F-4900-A07F-96A6BFA9D0F0}" type="slidenum">
              <a:rPr lang="ru-RU" smtClean="0"/>
              <a:t>‹#›</a:t>
            </a:fld>
            <a:endParaRPr lang="ru-RU"/>
          </a:p>
        </p:txBody>
      </p:sp>
      <p:sp>
        <p:nvSpPr>
          <p:cNvPr id="10" name="Title 9"/>
          <p:cNvSpPr>
            <a:spLocks noGrp="1"/>
          </p:cNvSpPr>
          <p:nvPr>
            <p:ph type="title"/>
          </p:nvPr>
        </p:nvSpPr>
        <p:spPr/>
        <p:txBody>
          <a:bodyPr/>
          <a:lstStyle/>
          <a:p>
            <a:r>
              <a:rPr lang="ru-RU" smtClean="0"/>
              <a:t>Образец заголовка</a:t>
            </a:r>
            <a:endParaRPr lang="en-US" dirty="0"/>
          </a:p>
        </p:txBody>
      </p:sp>
    </p:spTree>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Date Placeholder 2"/>
          <p:cNvSpPr>
            <a:spLocks noGrp="1"/>
          </p:cNvSpPr>
          <p:nvPr>
            <p:ph type="dt" sz="half" idx="10"/>
          </p:nvPr>
        </p:nvSpPr>
        <p:spPr/>
        <p:txBody>
          <a:bodyPr/>
          <a:lstStyle/>
          <a:p>
            <a:fld id="{B4C71EC6-210F-42DE-9C53-41977AD35B3D}" type="datetimeFigureOut">
              <a:rPr lang="ru-RU" smtClean="0"/>
              <a:t>05.02.2013</a:t>
            </a:fld>
            <a:endParaRPr lang="ru-RU"/>
          </a:p>
        </p:txBody>
      </p:sp>
      <p:sp>
        <p:nvSpPr>
          <p:cNvPr id="4" name="Footer Placeholder 3"/>
          <p:cNvSpPr>
            <a:spLocks noGrp="1"/>
          </p:cNvSpPr>
          <p:nvPr>
            <p:ph type="ftr" sz="quarter" idx="11"/>
          </p:nvPr>
        </p:nvSpPr>
        <p:spPr/>
        <p:txBody>
          <a:bodyPr/>
          <a:lstStyle/>
          <a:p>
            <a:endParaRPr lang="ru-RU"/>
          </a:p>
        </p:txBody>
      </p:sp>
      <p:sp>
        <p:nvSpPr>
          <p:cNvPr id="5" name="Slide Number Placeholder 4"/>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4C71EC6-210F-42DE-9C53-41977AD35B3D}" type="datetimeFigureOut">
              <a:rPr lang="ru-RU" smtClean="0"/>
              <a:t>05.02.2013</a:t>
            </a:fld>
            <a:endParaRPr lang="ru-RU"/>
          </a:p>
        </p:txBody>
      </p:sp>
      <p:sp>
        <p:nvSpPr>
          <p:cNvPr id="3" name="Footer Placeholder 2"/>
          <p:cNvSpPr>
            <a:spLocks noGrp="1"/>
          </p:cNvSpPr>
          <p:nvPr>
            <p:ph type="ftr" sz="quarter" idx="11"/>
          </p:nvPr>
        </p:nvSpPr>
        <p:spPr/>
        <p:txBody>
          <a:bodyPr/>
          <a:lstStyle/>
          <a:p>
            <a:endParaRPr lang="ru-RU"/>
          </a:p>
        </p:txBody>
      </p:sp>
      <p:sp>
        <p:nvSpPr>
          <p:cNvPr id="4" name="Slide Number Placeholder 3"/>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839095" y="2209800"/>
            <a:ext cx="3636085" cy="1258493"/>
          </a:xfrm>
          <a:effectLst/>
        </p:spPr>
        <p:txBody>
          <a:bodyPr anchor="b">
            <a:noAutofit/>
          </a:bodyPr>
          <a:lstStyle>
            <a:lvl1pPr marL="228600" indent="-228600" algn="l">
              <a:defRPr sz="2800" b="1">
                <a:effectLst/>
              </a:defRPr>
            </a:lvl1pPr>
          </a:lstStyle>
          <a:p>
            <a:r>
              <a:rPr lang="ru-RU" smtClean="0"/>
              <a:t>Образец заголовка</a:t>
            </a:r>
            <a:endParaRPr lang="en-US" dirty="0"/>
          </a:p>
        </p:txBody>
      </p:sp>
      <p:sp>
        <p:nvSpPr>
          <p:cNvPr id="3" name="Content Placeholder 2"/>
          <p:cNvSpPr>
            <a:spLocks noGrp="1"/>
          </p:cNvSpPr>
          <p:nvPr>
            <p:ph idx="1"/>
          </p:nvPr>
        </p:nvSpPr>
        <p:spPr>
          <a:xfrm>
            <a:off x="4593515" y="731520"/>
            <a:ext cx="4017085" cy="4894730"/>
          </a:xfrm>
        </p:spPr>
        <p:txBody>
          <a:bodyPr anchor="ctr"/>
          <a:lstStyle>
            <a:lvl1pPr>
              <a:defRPr sz="2200"/>
            </a:lvl1pPr>
            <a:lvl2pPr>
              <a:defRPr sz="2000"/>
            </a:lvl2pPr>
            <a:lvl3pPr>
              <a:defRPr sz="1800"/>
            </a:lvl3pPr>
            <a:lvl4pPr>
              <a:defRPr sz="1600"/>
            </a:lvl4pPr>
            <a:lvl5pPr>
              <a:defRPr sz="14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Text Placeholder 3"/>
          <p:cNvSpPr>
            <a:spLocks noGrp="1"/>
          </p:cNvSpPr>
          <p:nvPr>
            <p:ph type="body" sz="half" idx="2"/>
          </p:nvPr>
        </p:nvSpPr>
        <p:spPr>
          <a:xfrm>
            <a:off x="1075765" y="3497802"/>
            <a:ext cx="3388660" cy="2139518"/>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B4C71EC6-210F-42DE-9C53-41977AD35B3D}" type="datetimeFigureOut">
              <a:rPr lang="ru-RU" smtClean="0"/>
              <a:t>05.02.2013</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8" name="Rectangle 7"/>
          <p:cNvSpPr/>
          <p:nvPr/>
        </p:nvSpPr>
        <p:spPr>
          <a:xfrm>
            <a:off x="0" y="3866920"/>
            <a:ext cx="9144000" cy="2991080"/>
          </a:xfrm>
          <a:prstGeom prst="rect">
            <a:avLst/>
          </a:prstGeom>
          <a:gradFill>
            <a:gsLst>
              <a:gs pos="0">
                <a:schemeClr val="bg1">
                  <a:alpha val="92000"/>
                </a:schemeClr>
              </a:gs>
              <a:gs pos="37000">
                <a:schemeClr val="bg1">
                  <a:alpha val="77000"/>
                </a:schemeClr>
              </a:gs>
              <a:gs pos="100000">
                <a:schemeClr val="bg2">
                  <a:alpha val="80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0" y="0"/>
            <a:ext cx="9144000" cy="3866920"/>
          </a:xfrm>
          <a:prstGeom prst="rect">
            <a:avLst/>
          </a:prstGeom>
          <a:gradFill flip="none" rotWithShape="1">
            <a:gsLst>
              <a:gs pos="0">
                <a:schemeClr val="bg1">
                  <a:alpha val="90000"/>
                </a:schemeClr>
              </a:gs>
              <a:gs pos="48000">
                <a:schemeClr val="bg1">
                  <a:alpha val="63000"/>
                </a:schemeClr>
              </a:gs>
              <a:gs pos="100000">
                <a:schemeClr val="bg2">
                  <a:alpha val="80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Rectangle 9"/>
          <p:cNvSpPr/>
          <p:nvPr/>
        </p:nvSpPr>
        <p:spPr>
          <a:xfrm>
            <a:off x="0" y="2652311"/>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Oval 10"/>
          <p:cNvSpPr/>
          <p:nvPr/>
        </p:nvSpPr>
        <p:spPr>
          <a:xfrm>
            <a:off x="0" y="1600200"/>
            <a:ext cx="9144000" cy="5105400"/>
          </a:xfrm>
          <a:prstGeom prst="ellipse">
            <a:avLst/>
          </a:prstGeom>
          <a:gradFill flip="none" rotWithShape="1">
            <a:gsLst>
              <a:gs pos="0">
                <a:schemeClr val="bg1"/>
              </a:gs>
              <a:gs pos="54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Picture Placeholder 2"/>
          <p:cNvSpPr>
            <a:spLocks noGrp="1"/>
          </p:cNvSpPr>
          <p:nvPr>
            <p:ph type="pic" idx="1"/>
          </p:nvPr>
        </p:nvSpPr>
        <p:spPr>
          <a:xfrm>
            <a:off x="4475175" y="1143000"/>
            <a:ext cx="4114800" cy="3127806"/>
          </a:xfrm>
          <a:prstGeom prst="roundRect">
            <a:avLst>
              <a:gd name="adj" fmla="val 4230"/>
            </a:avLst>
          </a:prstGeom>
          <a:solidFill>
            <a:schemeClr val="bg2">
              <a:lumMod val="90000"/>
            </a:schemeClr>
          </a:solidFill>
          <a:effectLst>
            <a:reflection blurRad="4350" stA="23000" endA="300" endPos="28000" dir="5400000" sy="-100000" algn="bl" rotWithShape="0"/>
          </a:effectLst>
          <a:scene3d>
            <a:camera prst="perspectiveContrastingLeftFacing" fov="1800000">
              <a:rot lat="300000" lon="2100000" rev="0"/>
            </a:camera>
            <a:lightRig rig="balanced" dir="t"/>
          </a:scene3d>
          <a:sp3d>
            <a:bevelT w="50800" h="50800"/>
          </a:sp3d>
        </p:spPr>
        <p:txBody>
          <a:bodyPr>
            <a:normAutofit/>
            <a:flatTx/>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ru-RU" smtClean="0"/>
              <a:t>Вставка рисунка</a:t>
            </a:r>
            <a:endParaRPr lang="en-US" dirty="0"/>
          </a:p>
        </p:txBody>
      </p:sp>
      <p:sp>
        <p:nvSpPr>
          <p:cNvPr id="4" name="Text Placeholder 3"/>
          <p:cNvSpPr>
            <a:spLocks noGrp="1"/>
          </p:cNvSpPr>
          <p:nvPr>
            <p:ph type="body" sz="half" idx="2"/>
          </p:nvPr>
        </p:nvSpPr>
        <p:spPr>
          <a:xfrm>
            <a:off x="877887" y="1010486"/>
            <a:ext cx="3694114" cy="2163020"/>
          </a:xfrm>
        </p:spPr>
        <p:txBody>
          <a:bodyPr anchor="b"/>
          <a:lstStyle>
            <a:lvl1pPr marL="182880" indent="-182880">
              <a:buFont typeface="Georgia" pitchFamily="18" charset="0"/>
              <a:buChar char="*"/>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B4C71EC6-210F-42DE-9C53-41977AD35B3D}" type="datetimeFigureOut">
              <a:rPr lang="ru-RU" smtClean="0"/>
              <a:t>05.02.2013</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B19B0651-EE4F-4900-A07F-96A6BFA9D0F0}" type="slidenum">
              <a:rPr lang="ru-RU" smtClean="0"/>
              <a:t>‹#›</a:t>
            </a:fld>
            <a:endParaRPr lang="ru-RU"/>
          </a:p>
        </p:txBody>
      </p:sp>
      <p:sp>
        <p:nvSpPr>
          <p:cNvPr id="2" name="Title 1"/>
          <p:cNvSpPr>
            <a:spLocks noGrp="1"/>
          </p:cNvSpPr>
          <p:nvPr>
            <p:ph type="title"/>
          </p:nvPr>
        </p:nvSpPr>
        <p:spPr>
          <a:xfrm>
            <a:off x="727268" y="4464421"/>
            <a:ext cx="6383538" cy="1143000"/>
          </a:xfrm>
        </p:spPr>
        <p:txBody>
          <a:bodyPr anchor="b">
            <a:noAutofit/>
          </a:bodyPr>
          <a:lstStyle>
            <a:lvl1pPr algn="l">
              <a:defRPr sz="4600" b="1"/>
            </a:lvl1pPr>
          </a:lstStyle>
          <a:p>
            <a:r>
              <a:rPr lang="ru-RU" smtClean="0"/>
              <a:t>Образец заголовка</a:t>
            </a:r>
            <a:endParaRPr lang="en-US" dirty="0"/>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7" name="Rectangle 6"/>
          <p:cNvSpPr/>
          <p:nvPr/>
        </p:nvSpPr>
        <p:spPr>
          <a:xfrm>
            <a:off x="0" y="5105400"/>
            <a:ext cx="9144000" cy="1752600"/>
          </a:xfrm>
          <a:prstGeom prst="rect">
            <a:avLst/>
          </a:prstGeom>
          <a:gradFill>
            <a:gsLst>
              <a:gs pos="0">
                <a:schemeClr val="bg1">
                  <a:alpha val="91000"/>
                </a:schemeClr>
              </a:gs>
              <a:gs pos="37000">
                <a:schemeClr val="bg1">
                  <a:alpha val="76000"/>
                </a:schemeClr>
              </a:gs>
              <a:gs pos="100000">
                <a:schemeClr val="bg2">
                  <a:alpha val="79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0" y="0"/>
            <a:ext cx="9144000" cy="5105400"/>
          </a:xfrm>
          <a:prstGeom prst="rect">
            <a:avLst/>
          </a:prstGeom>
          <a:gradFill flip="none" rotWithShape="1">
            <a:gsLst>
              <a:gs pos="0">
                <a:schemeClr val="bg1">
                  <a:alpha val="89000"/>
                </a:schemeClr>
              </a:gs>
              <a:gs pos="48000">
                <a:schemeClr val="bg1">
                  <a:alpha val="62000"/>
                </a:schemeClr>
              </a:gs>
              <a:gs pos="100000">
                <a:schemeClr val="bg2">
                  <a:alpha val="79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p:cNvSpPr/>
          <p:nvPr/>
        </p:nvSpPr>
        <p:spPr>
          <a:xfrm>
            <a:off x="0" y="3768304"/>
            <a:ext cx="9144000" cy="2286000"/>
          </a:xfrm>
          <a:prstGeom prst="rect">
            <a:avLst/>
          </a:prstGeom>
          <a:gradFill flip="none" rotWithShape="1">
            <a:gsLst>
              <a:gs pos="0">
                <a:schemeClr val="bg1">
                  <a:alpha val="0"/>
                </a:schemeClr>
              </a:gs>
              <a:gs pos="29000">
                <a:schemeClr val="bg1">
                  <a:alpha val="30000"/>
                </a:schemeClr>
              </a:gs>
              <a:gs pos="45000">
                <a:schemeClr val="bg2">
                  <a:alpha val="40000"/>
                </a:schemeClr>
              </a:gs>
              <a:gs pos="55000">
                <a:schemeClr val="bg1">
                  <a:alpha val="26000"/>
                </a:schemeClr>
              </a:gs>
              <a:gs pos="65000">
                <a:schemeClr val="bg2">
                  <a:alpha val="60000"/>
                </a:schemeClr>
              </a:gs>
              <a:gs pos="100000">
                <a:schemeClr val="bg1">
                  <a:alpha val="0"/>
                </a:schemeClr>
              </a:gs>
            </a:gsLst>
            <a:lin ang="54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p:cNvSpPr/>
          <p:nvPr/>
        </p:nvSpPr>
        <p:spPr>
          <a:xfrm>
            <a:off x="0" y="1600200"/>
            <a:ext cx="9144000" cy="5105400"/>
          </a:xfrm>
          <a:prstGeom prst="ellipse">
            <a:avLst/>
          </a:prstGeom>
          <a:gradFill flip="none" rotWithShape="1">
            <a:gsLst>
              <a:gs pos="0">
                <a:schemeClr val="bg1"/>
              </a:gs>
              <a:gs pos="56000">
                <a:schemeClr val="bg1">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1793289" y="4372168"/>
            <a:ext cx="6512511" cy="1143000"/>
          </a:xfrm>
          <a:prstGeom prst="rect">
            <a:avLst/>
          </a:prstGeom>
          <a:effectLst/>
        </p:spPr>
        <p:txBody>
          <a:bodyPr vert="horz" lIns="91440" tIns="45720" rIns="91440" bIns="45720" rtlCol="0" anchor="t" anchorCtr="0">
            <a:noAutofit/>
          </a:bodyPr>
          <a:lstStyle/>
          <a:p>
            <a:r>
              <a:rPr lang="ru-RU" smtClean="0"/>
              <a:t>Образец заголовка</a:t>
            </a:r>
            <a:endParaRPr lang="en-US" dirty="0"/>
          </a:p>
        </p:txBody>
      </p:sp>
      <p:sp>
        <p:nvSpPr>
          <p:cNvPr id="3" name="Text Placeholder 2"/>
          <p:cNvSpPr>
            <a:spLocks noGrp="1"/>
          </p:cNvSpPr>
          <p:nvPr>
            <p:ph type="body" idx="1"/>
          </p:nvPr>
        </p:nvSpPr>
        <p:spPr>
          <a:xfrm>
            <a:off x="1143000" y="732260"/>
            <a:ext cx="6400800" cy="3474720"/>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2"/>
          </p:nvPr>
        </p:nvSpPr>
        <p:spPr>
          <a:xfrm>
            <a:off x="6172200" y="6172200"/>
            <a:ext cx="2514600" cy="365125"/>
          </a:xfrm>
          <a:prstGeom prst="rect">
            <a:avLst/>
          </a:prstGeom>
        </p:spPr>
        <p:txBody>
          <a:bodyPr vert="horz" lIns="91440" tIns="45720" rIns="91440" bIns="45720" rtlCol="0" anchor="ctr"/>
          <a:lstStyle>
            <a:lvl1pPr algn="r">
              <a:defRPr sz="1100" b="1">
                <a:solidFill>
                  <a:schemeClr val="tx1">
                    <a:lumMod val="50000"/>
                    <a:lumOff val="50000"/>
                  </a:schemeClr>
                </a:solidFill>
              </a:defRPr>
            </a:lvl1pPr>
          </a:lstStyle>
          <a:p>
            <a:fld id="{B4C71EC6-210F-42DE-9C53-41977AD35B3D}" type="datetimeFigureOut">
              <a:rPr lang="ru-RU" smtClean="0"/>
              <a:t>05.02.2013</a:t>
            </a:fld>
            <a:endParaRPr lang="ru-RU"/>
          </a:p>
        </p:txBody>
      </p:sp>
      <p:sp>
        <p:nvSpPr>
          <p:cNvPr id="5" name="Footer Placeholder 4"/>
          <p:cNvSpPr>
            <a:spLocks noGrp="1"/>
          </p:cNvSpPr>
          <p:nvPr>
            <p:ph type="ftr" sz="quarter" idx="3"/>
          </p:nvPr>
        </p:nvSpPr>
        <p:spPr>
          <a:xfrm>
            <a:off x="457199" y="6172200"/>
            <a:ext cx="3352801" cy="365125"/>
          </a:xfrm>
          <a:prstGeom prst="rect">
            <a:avLst/>
          </a:prstGeom>
        </p:spPr>
        <p:txBody>
          <a:bodyPr vert="horz" lIns="91440" tIns="45720" rIns="91440" bIns="45720" rtlCol="0" anchor="ctr"/>
          <a:lstStyle>
            <a:lvl1pPr algn="l">
              <a:defRPr sz="1100" b="1">
                <a:solidFill>
                  <a:schemeClr val="tx1">
                    <a:lumMod val="50000"/>
                    <a:lumOff val="50000"/>
                  </a:schemeClr>
                </a:solidFill>
              </a:defRPr>
            </a:lvl1pPr>
          </a:lstStyle>
          <a:p>
            <a:endParaRPr lang="ru-RU"/>
          </a:p>
        </p:txBody>
      </p:sp>
      <p:sp>
        <p:nvSpPr>
          <p:cNvPr id="6" name="Slide Number Placeholder 5"/>
          <p:cNvSpPr>
            <a:spLocks noGrp="1"/>
          </p:cNvSpPr>
          <p:nvPr>
            <p:ph type="sldNum" sz="quarter" idx="4"/>
          </p:nvPr>
        </p:nvSpPr>
        <p:spPr>
          <a:xfrm>
            <a:off x="3810000" y="6172200"/>
            <a:ext cx="1828800" cy="365125"/>
          </a:xfrm>
          <a:prstGeom prst="rect">
            <a:avLst/>
          </a:prstGeom>
        </p:spPr>
        <p:txBody>
          <a:bodyPr vert="horz" lIns="91440" tIns="45720" rIns="91440" bIns="45720" rtlCol="0" anchor="ctr"/>
          <a:lstStyle>
            <a:lvl1pPr algn="ctr">
              <a:defRPr sz="1200" b="1">
                <a:solidFill>
                  <a:schemeClr val="tx1">
                    <a:lumMod val="50000"/>
                    <a:lumOff val="50000"/>
                  </a:schemeClr>
                </a:solidFill>
              </a:defRPr>
            </a:lvl1pPr>
          </a:lstStyle>
          <a:p>
            <a:fld id="{B19B0651-EE4F-4900-A07F-96A6BFA9D0F0}" type="slidenum">
              <a:rPr lang="ru-RU" smtClean="0"/>
              <a:t>‹#›</a:t>
            </a:fld>
            <a:endParaRPr lang="ru-RU"/>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iming>
    <p:tnLst>
      <p:par>
        <p:cTn id="1" dur="indefinite" restart="never" nodeType="tmRoot"/>
      </p:par>
    </p:tnLst>
  </p:timing>
  <p:txStyles>
    <p:titleStyle>
      <a:lvl1pPr marL="320040" indent="-320040" algn="r" defTabSz="914400" rtl="0" eaLnBrk="1" latinLnBrk="0" hangingPunct="1">
        <a:spcBef>
          <a:spcPct val="0"/>
        </a:spcBef>
        <a:buClr>
          <a:schemeClr val="accent6">
            <a:lumMod val="75000"/>
          </a:schemeClr>
        </a:buClr>
        <a:buSzPct val="128000"/>
        <a:buFont typeface="Georgia" pitchFamily="18" charset="0"/>
        <a:buChar char="*"/>
        <a:defRPr sz="4600" b="1" i="0" kern="1200">
          <a:gradFill>
            <a:gsLst>
              <a:gs pos="0">
                <a:schemeClr val="tx1"/>
              </a:gs>
              <a:gs pos="40000">
                <a:schemeClr val="tx1">
                  <a:lumMod val="75000"/>
                  <a:lumOff val="25000"/>
                </a:schemeClr>
              </a:gs>
              <a:gs pos="100000">
                <a:schemeClr val="tx2">
                  <a:alpha val="65000"/>
                </a:schemeClr>
              </a:gs>
            </a:gsLst>
            <a:lin ang="5400000" scaled="0"/>
          </a:gradFill>
          <a:effectLst>
            <a:reflection blurRad="6350" stA="55000" endA="300" endPos="45500" dir="5400000" sy="-100000" algn="bl" rotWithShape="0"/>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2860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2200" kern="1200">
          <a:solidFill>
            <a:schemeClr val="tx1">
              <a:lumMod val="75000"/>
              <a:lumOff val="25000"/>
            </a:schemeClr>
          </a:solidFill>
          <a:latin typeface="+mn-lt"/>
          <a:ea typeface="+mn-ea"/>
          <a:cs typeface="+mn-cs"/>
        </a:defRPr>
      </a:lvl1pPr>
      <a:lvl2pPr marL="54864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2000" kern="1200">
          <a:solidFill>
            <a:schemeClr val="tx1">
              <a:lumMod val="75000"/>
              <a:lumOff val="25000"/>
            </a:schemeClr>
          </a:solidFill>
          <a:latin typeface="+mn-lt"/>
          <a:ea typeface="+mn-ea"/>
          <a:cs typeface="+mn-cs"/>
        </a:defRPr>
      </a:lvl2pPr>
      <a:lvl3pPr marL="82296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800" kern="1200">
          <a:solidFill>
            <a:schemeClr val="tx1">
              <a:lumMod val="75000"/>
              <a:lumOff val="25000"/>
            </a:schemeClr>
          </a:solidFill>
          <a:latin typeface="+mn-lt"/>
          <a:ea typeface="+mn-ea"/>
          <a:cs typeface="+mn-cs"/>
        </a:defRPr>
      </a:lvl3pPr>
      <a:lvl4pPr marL="109728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600" kern="1200">
          <a:solidFill>
            <a:schemeClr val="tx1">
              <a:lumMod val="75000"/>
              <a:lumOff val="25000"/>
            </a:schemeClr>
          </a:solidFill>
          <a:latin typeface="+mn-lt"/>
          <a:ea typeface="+mn-ea"/>
          <a:cs typeface="+mn-cs"/>
        </a:defRPr>
      </a:lvl4pPr>
      <a:lvl5pPr marL="1389888"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5pPr>
      <a:lvl6pPr marL="1664208"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6pPr>
      <a:lvl7pPr marL="196596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7pPr>
      <a:lvl8pPr marL="2286000"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8pPr>
      <a:lvl9pPr marL="2587752" indent="-182880" algn="l" defTabSz="914400" rtl="0" eaLnBrk="1" latinLnBrk="0" hangingPunct="1">
        <a:spcBef>
          <a:spcPct val="20000"/>
        </a:spcBef>
        <a:spcAft>
          <a:spcPts val="300"/>
        </a:spcAft>
        <a:buClr>
          <a:schemeClr val="accent6">
            <a:lumMod val="75000"/>
          </a:schemeClr>
        </a:buClr>
        <a:buSzPct val="130000"/>
        <a:buFont typeface="Georgia" pitchFamily="18"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diagramLayout" Target="../diagrams/layout1.xml"/><Relationship Id="rId7" Type="http://schemas.openxmlformats.org/officeDocument/2006/relationships/image" Target="../media/image4.png"/><Relationship Id="rId2" Type="http://schemas.openxmlformats.org/officeDocument/2006/relationships/diagramData" Target="../diagrams/data1.xml"/><Relationship Id="rId1" Type="http://schemas.openxmlformats.org/officeDocument/2006/relationships/slideLayout" Target="../slideLayouts/slideLayout7.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7.xml"/><Relationship Id="rId4" Type="http://schemas.openxmlformats.org/officeDocument/2006/relationships/image" Target="../media/image8.png"/></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7.xml"/><Relationship Id="rId4" Type="http://schemas.openxmlformats.org/officeDocument/2006/relationships/image" Target="../media/image13.png"/></Relationships>
</file>

<file path=ppt/slides/_rels/slide8.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7.xml"/><Relationship Id="rId4" Type="http://schemas.openxmlformats.org/officeDocument/2006/relationships/image" Target="../media/image1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одзаголовок 2"/>
          <p:cNvSpPr>
            <a:spLocks noGrp="1"/>
          </p:cNvSpPr>
          <p:nvPr>
            <p:ph type="subTitle" idx="1"/>
          </p:nvPr>
        </p:nvSpPr>
        <p:spPr>
          <a:xfrm>
            <a:off x="3059832" y="5301208"/>
            <a:ext cx="5637010" cy="882119"/>
          </a:xfrm>
        </p:spPr>
        <p:txBody>
          <a:bodyPr/>
          <a:lstStyle/>
          <a:p>
            <a:r>
              <a:rPr lang="kk-KZ" dirty="0" smtClean="0"/>
              <a:t> Орындаған: Жунусова К.У.</a:t>
            </a:r>
            <a:endParaRPr lang="ru-RU" dirty="0"/>
          </a:p>
        </p:txBody>
      </p:sp>
      <p:sp>
        <p:nvSpPr>
          <p:cNvPr id="2" name="Заголовок 1"/>
          <p:cNvSpPr>
            <a:spLocks noGrp="1"/>
          </p:cNvSpPr>
          <p:nvPr>
            <p:ph type="ctrTitle"/>
          </p:nvPr>
        </p:nvSpPr>
        <p:spPr>
          <a:xfrm>
            <a:off x="983530" y="987761"/>
            <a:ext cx="7175351" cy="1793167"/>
          </a:xfrm>
        </p:spPr>
        <p:txBody>
          <a:bodyPr/>
          <a:lstStyle/>
          <a:p>
            <a:pPr marL="182880" indent="0" algn="ctr">
              <a:buNone/>
            </a:pPr>
            <a:r>
              <a:rPr lang="kk-KZ" sz="6000" dirty="0" smtClean="0">
                <a:solidFill>
                  <a:schemeClr val="bg2">
                    <a:lumMod val="25000"/>
                  </a:schemeClr>
                </a:solidFill>
              </a:rPr>
              <a:t>Балық микробиологиясы</a:t>
            </a:r>
            <a:endParaRPr lang="ru-RU" sz="6000" dirty="0">
              <a:solidFill>
                <a:schemeClr val="bg2">
                  <a:lumMod val="25000"/>
                </a:schemeClr>
              </a:solidFill>
            </a:endParaRPr>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38425" y="3140968"/>
            <a:ext cx="3865563" cy="2034481"/>
          </a:xfrm>
          <a:prstGeom prst="ellipse">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Равно 4"/>
          <p:cNvSpPr/>
          <p:nvPr/>
        </p:nvSpPr>
        <p:spPr>
          <a:xfrm rot="19029675">
            <a:off x="-6771" y="404664"/>
            <a:ext cx="1152128" cy="432048"/>
          </a:xfrm>
          <a:prstGeom prst="mathEqua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chemeClr val="tx1"/>
              </a:solidFill>
            </a:endParaRPr>
          </a:p>
        </p:txBody>
      </p:sp>
      <p:pic>
        <p:nvPicPr>
          <p:cNvPr id="2053"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8130" y="1268760"/>
            <a:ext cx="822325" cy="79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4" name="Picture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8129" y="2492896"/>
            <a:ext cx="822325" cy="79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5" name="Picture 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8130" y="3573016"/>
            <a:ext cx="822325" cy="79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6" name="Picture 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9394" y="4779367"/>
            <a:ext cx="822325" cy="79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7" name="Picture 9"/>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6261" y="5805339"/>
            <a:ext cx="822325" cy="792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51994192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Рамка 1"/>
          <p:cNvSpPr/>
          <p:nvPr/>
        </p:nvSpPr>
        <p:spPr>
          <a:xfrm>
            <a:off x="0" y="0"/>
            <a:ext cx="9144000" cy="6858000"/>
          </a:xfrm>
          <a:prstGeom prst="frame">
            <a:avLst>
              <a:gd name="adj1" fmla="val 1071"/>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chemeClr val="tx1"/>
              </a:solidFill>
            </a:endParaRPr>
          </a:p>
        </p:txBody>
      </p:sp>
      <p:sp>
        <p:nvSpPr>
          <p:cNvPr id="4" name="Волна 3"/>
          <p:cNvSpPr/>
          <p:nvPr/>
        </p:nvSpPr>
        <p:spPr>
          <a:xfrm>
            <a:off x="294224" y="-459432"/>
            <a:ext cx="8496944" cy="7480096"/>
          </a:xfrm>
          <a:prstGeom prst="wave">
            <a:avLst>
              <a:gd name="adj1" fmla="val 6512"/>
              <a:gd name="adj2" fmla="val 1714"/>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k-KZ" sz="2800" dirty="0" smtClean="0">
                <a:latin typeface="Times New Roman" pitchFamily="18" charset="0"/>
                <a:cs typeface="Times New Roman" pitchFamily="18" charset="0"/>
              </a:rPr>
              <a:t>Балықты тұзбен алғашқы өндеген соң, барлық қолданылатын технологиялық операцияны жүргізеді: қуырады, пісіреді, ыстайды, консервілейді және т.б. Кулинарлық тағамдардың сапасы,бірінші кезекте тоңазытылған балықтың сапасына, сонымен қатар санитарлық</a:t>
            </a:r>
            <a:r>
              <a:rPr lang="en-US" sz="2800" dirty="0" smtClean="0">
                <a:latin typeface="Times New Roman" pitchFamily="18" charset="0"/>
                <a:cs typeface="Times New Roman" pitchFamily="18" charset="0"/>
              </a:rPr>
              <a:t>-</a:t>
            </a:r>
            <a:r>
              <a:rPr lang="kk-KZ" sz="2800" dirty="0" smtClean="0">
                <a:latin typeface="Times New Roman" pitchFamily="18" charset="0"/>
                <a:cs typeface="Times New Roman" pitchFamily="18" charset="0"/>
              </a:rPr>
              <a:t> гигиеналық жағдайына, технлогиялық процестерге байланысты.</a:t>
            </a:r>
            <a:endParaRPr lang="ru-RU" sz="2800" dirty="0">
              <a:latin typeface="Times New Roman" pitchFamily="18" charset="0"/>
              <a:cs typeface="Times New Roman" pitchFamily="18" charset="0"/>
            </a:endParaRPr>
          </a:p>
        </p:txBody>
      </p:sp>
    </p:spTree>
    <p:extLst>
      <p:ext uri="{BB962C8B-B14F-4D97-AF65-F5344CB8AC3E}">
        <p14:creationId xmlns:p14="http://schemas.microsoft.com/office/powerpoint/2010/main" val="294486120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96753" y="764704"/>
            <a:ext cx="8640960" cy="5262979"/>
          </a:xfrm>
          <a:prstGeom prst="rect">
            <a:avLst/>
          </a:prstGeom>
          <a:noFill/>
        </p:spPr>
        <p:txBody>
          <a:bodyPr wrap="square" rtlCol="0">
            <a:spAutoFit/>
            <a:scene3d>
              <a:camera prst="orthographicFront">
                <a:rot lat="0" lon="0" rev="0"/>
              </a:camera>
              <a:lightRig rig="contrasting" dir="t">
                <a:rot lat="0" lon="0" rev="4500000"/>
              </a:lightRig>
            </a:scene3d>
            <a:sp3d contourW="6350" prstMaterial="metal">
              <a:bevelT w="127000" h="31750" prst="relaxedInset"/>
              <a:contourClr>
                <a:schemeClr val="accent1">
                  <a:shade val="75000"/>
                </a:schemeClr>
              </a:contourClr>
            </a:sp3d>
          </a:bodyPr>
          <a:lstStyle/>
          <a:p>
            <a:pPr algn="ctr"/>
            <a:r>
              <a:rPr lang="kk-KZ" sz="2800" b="1" cap="all" dirty="0" smtClean="0">
                <a:ln w="0"/>
                <a:solidFill>
                  <a:schemeClr val="accent1">
                    <a:lumMod val="75000"/>
                  </a:schemeClr>
                </a:solidFill>
                <a:effectLst>
                  <a:reflection blurRad="12700" stA="50000" endPos="50000" dist="5000" dir="5400000" sy="-100000" rotWithShape="0"/>
                </a:effectLst>
                <a:latin typeface="Times New Roman" pitchFamily="18" charset="0"/>
                <a:cs typeface="Times New Roman" pitchFamily="18" charset="0"/>
              </a:rPr>
              <a:t>Балық денесіндегі микрофлораның құрамы, су қоймаларында кездесетін микроорганизмдерге байланысты. Микробтар көбінесе блықтың қабыршағында, желбезегінде және ішегінде кездеседі. Сау балықтың ет тканьдерінде бактериялар болмайды. Бірақ өлгеннен кейінгі бактериялармен былғануы тез жүреді. Балықты аулағаннан кейін,  бірден  ферменттердің әсерінен, белоктар өзгереді.</a:t>
            </a:r>
            <a:endParaRPr lang="ru-RU" sz="2800" b="1" cap="all" dirty="0">
              <a:ln w="0"/>
              <a:solidFill>
                <a:schemeClr val="accent1">
                  <a:lumMod val="75000"/>
                </a:schemeClr>
              </a:solidFill>
              <a:effectLst>
                <a:reflection blurRad="12700" stA="50000" endPos="50000" dist="5000" dir="5400000" sy="-100000" rotWithShape="0"/>
              </a:effectLst>
              <a:latin typeface="Times New Roman" pitchFamily="18" charset="0"/>
              <a:cs typeface="Times New Roman" pitchFamily="18" charset="0"/>
            </a:endParaRPr>
          </a:p>
        </p:txBody>
      </p:sp>
      <p:sp>
        <p:nvSpPr>
          <p:cNvPr id="3" name="Блок-схема: узел 2"/>
          <p:cNvSpPr/>
          <p:nvPr/>
        </p:nvSpPr>
        <p:spPr>
          <a:xfrm>
            <a:off x="189945" y="316328"/>
            <a:ext cx="216024" cy="216024"/>
          </a:xfrm>
          <a:prstGeom prst="flowChartConnector">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9945" y="6381328"/>
            <a:ext cx="238125" cy="231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532440" y="316328"/>
            <a:ext cx="238125" cy="231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8"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532440" y="6381327"/>
            <a:ext cx="238125" cy="231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69492296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187624" y="565337"/>
            <a:ext cx="6840760" cy="523220"/>
          </a:xfrm>
          <a:prstGeom prst="rect">
            <a:avLst/>
          </a:prstGeom>
        </p:spPr>
        <p:style>
          <a:lnRef idx="0">
            <a:schemeClr val="accent6"/>
          </a:lnRef>
          <a:fillRef idx="3">
            <a:schemeClr val="accent6"/>
          </a:fillRef>
          <a:effectRef idx="3">
            <a:schemeClr val="accent6"/>
          </a:effectRef>
          <a:fontRef idx="minor">
            <a:schemeClr val="lt1"/>
          </a:fontRef>
        </p:style>
        <p:txBody>
          <a:bodyPr wrap="square" rtlCol="0">
            <a:spAutoFit/>
          </a:bodyPr>
          <a:lstStyle/>
          <a:p>
            <a:r>
              <a:rPr lang="kk-KZ" sz="2800"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Times New Roman" pitchFamily="18" charset="0"/>
                <a:cs typeface="Times New Roman" pitchFamily="18" charset="0"/>
              </a:rPr>
              <a:t>Балықтың тез бұзылуына әсер етеді:</a:t>
            </a:r>
            <a:endParaRPr lang="ru-RU" sz="28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Times New Roman" pitchFamily="18" charset="0"/>
              <a:cs typeface="Times New Roman" pitchFamily="18" charset="0"/>
            </a:endParaRPr>
          </a:p>
        </p:txBody>
      </p:sp>
      <p:sp>
        <p:nvSpPr>
          <p:cNvPr id="3" name="Загнутый угол 2"/>
          <p:cNvSpPr/>
          <p:nvPr/>
        </p:nvSpPr>
        <p:spPr>
          <a:xfrm>
            <a:off x="503548" y="1345851"/>
            <a:ext cx="8208912" cy="4968552"/>
          </a:xfrm>
          <a:prstGeom prst="foldedCorner">
            <a:avLst/>
          </a:prstGeom>
        </p:spPr>
        <p:style>
          <a:lnRef idx="0">
            <a:schemeClr val="accent6"/>
          </a:lnRef>
          <a:fillRef idx="3">
            <a:schemeClr val="accent6"/>
          </a:fillRef>
          <a:effectRef idx="3">
            <a:schemeClr val="accent6"/>
          </a:effectRef>
          <a:fontRef idx="minor">
            <a:schemeClr val="lt1"/>
          </a:fontRef>
        </p:style>
        <p:txBody>
          <a:bodyPr rtlCol="0" anchor="ctr"/>
          <a:lstStyle/>
          <a:p>
            <a:pPr algn="ctr"/>
            <a:endParaRPr lang="kk-KZ" sz="2400"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Times New Roman" pitchFamily="18" charset="0"/>
              <a:cs typeface="Times New Roman" pitchFamily="18" charset="0"/>
            </a:endParaRPr>
          </a:p>
          <a:p>
            <a:pPr algn="ctr"/>
            <a:endParaRPr lang="kk-KZ" sz="24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Times New Roman" pitchFamily="18" charset="0"/>
              <a:cs typeface="Times New Roman" pitchFamily="18" charset="0"/>
            </a:endParaRPr>
          </a:p>
          <a:p>
            <a:pPr algn="ctr"/>
            <a:r>
              <a:rPr lang="kk-KZ" sz="2400"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Times New Roman" pitchFamily="18" charset="0"/>
                <a:cs typeface="Times New Roman" pitchFamily="18" charset="0"/>
              </a:rPr>
              <a:t>Температураның жоғарылауы, микроорганизмдердің өсіп көбеюіне, жол береді соның әсерінен, ет тканьдері   ыдырап балықтың бұзылуына әкеп соғады. Балықтың ет тканьдерінің шіріту қоздырғыштары психрофильді бактериялар, олардың өсуі төменгі температурада жүреді, сондықтан балықтар, тауық  етімен, малдардың етіне қарағанда тез бұзылады. Жаңадан ауланған балықтың денесінде аэробты бактериялардың сақталуы, кең аумақта ауытқып тұрады.</a:t>
            </a:r>
            <a:endParaRPr lang="ru-RU" sz="24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Times New Roman" pitchFamily="18" charset="0"/>
              <a:cs typeface="Times New Roman" pitchFamily="18" charset="0"/>
            </a:endParaRPr>
          </a:p>
        </p:txBody>
      </p:sp>
      <p:sp>
        <p:nvSpPr>
          <p:cNvPr id="4" name="Половина рамки 3"/>
          <p:cNvSpPr/>
          <p:nvPr/>
        </p:nvSpPr>
        <p:spPr>
          <a:xfrm flipV="1">
            <a:off x="683568" y="3830126"/>
            <a:ext cx="7056784" cy="2119153"/>
          </a:xfrm>
          <a:prstGeom prst="halfFrame">
            <a:avLst>
              <a:gd name="adj1" fmla="val 13233"/>
              <a:gd name="adj2" fmla="val 5177"/>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chemeClr val="tx1"/>
              </a:solidFill>
            </a:endParaRPr>
          </a:p>
        </p:txBody>
      </p:sp>
    </p:spTree>
    <p:extLst>
      <p:ext uri="{BB962C8B-B14F-4D97-AF65-F5344CB8AC3E}">
        <p14:creationId xmlns:p14="http://schemas.microsoft.com/office/powerpoint/2010/main" val="125409952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Схема 1"/>
          <p:cNvGraphicFramePr/>
          <p:nvPr>
            <p:extLst>
              <p:ext uri="{D42A27DB-BD31-4B8C-83A1-F6EECF244321}">
                <p14:modId xmlns:p14="http://schemas.microsoft.com/office/powerpoint/2010/main" val="976040040"/>
              </p:ext>
            </p:extLst>
          </p:nvPr>
        </p:nvGraphicFramePr>
        <p:xfrm>
          <a:off x="395536" y="332656"/>
          <a:ext cx="8352928" cy="619268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4098" name="Picture 2"/>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23528" y="354685"/>
            <a:ext cx="2376264" cy="15240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099" name="Picture 3"/>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516216" y="4725144"/>
            <a:ext cx="2304256" cy="1618481"/>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63024006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868144" y="262810"/>
            <a:ext cx="2662524" cy="2143125"/>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153380" y="4289929"/>
            <a:ext cx="3377288" cy="2226149"/>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6"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315278" y="2109604"/>
            <a:ext cx="2627004" cy="2233067"/>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TextBox 2"/>
          <p:cNvSpPr txBox="1"/>
          <p:nvPr/>
        </p:nvSpPr>
        <p:spPr>
          <a:xfrm>
            <a:off x="168095" y="389647"/>
            <a:ext cx="4985285" cy="6093976"/>
          </a:xfrm>
          <a:prstGeom prst="rect">
            <a:avLst/>
          </a:prstGeom>
          <a:noFill/>
        </p:spPr>
        <p:txBody>
          <a:bodyPr wrap="square" rtlCol="0">
            <a:spAutoFit/>
          </a:bodyPr>
          <a:lstStyle/>
          <a:p>
            <a:pPr algn="ctr"/>
            <a:r>
              <a:rPr lang="kk-KZ" sz="2600" dirty="0" smtClean="0">
                <a:latin typeface="Times New Roman" pitchFamily="18" charset="0"/>
                <a:cs typeface="Times New Roman" pitchFamily="18" charset="0"/>
              </a:rPr>
              <a:t>Таза суларда санитарлық мәні бар, ішек таяқша тобына жататын бактериялар және </a:t>
            </a:r>
            <a:r>
              <a:rPr lang="kk-KZ" sz="2600" i="1" dirty="0" smtClean="0">
                <a:latin typeface="Times New Roman" pitchFamily="18" charset="0"/>
                <a:cs typeface="Times New Roman" pitchFamily="18" charset="0"/>
              </a:rPr>
              <a:t>Е</a:t>
            </a:r>
            <a:r>
              <a:rPr lang="en-US" sz="2600" i="1" dirty="0" err="1" smtClean="0">
                <a:latin typeface="Times New Roman" pitchFamily="18" charset="0"/>
                <a:cs typeface="Times New Roman" pitchFamily="18" charset="0"/>
              </a:rPr>
              <a:t>scherichia</a:t>
            </a:r>
            <a:r>
              <a:rPr lang="en-US" sz="2600" i="1" dirty="0" smtClean="0">
                <a:latin typeface="Times New Roman" pitchFamily="18" charset="0"/>
                <a:cs typeface="Times New Roman" pitchFamily="18" charset="0"/>
              </a:rPr>
              <a:t> </a:t>
            </a:r>
            <a:r>
              <a:rPr lang="en-US" sz="2600" i="1" dirty="0">
                <a:latin typeface="Times New Roman" pitchFamily="18" charset="0"/>
                <a:cs typeface="Times New Roman" pitchFamily="18" charset="0"/>
              </a:rPr>
              <a:t>coli</a:t>
            </a:r>
          </a:p>
          <a:p>
            <a:pPr algn="ctr"/>
            <a:r>
              <a:rPr lang="kk-KZ" sz="2600" dirty="0" smtClean="0">
                <a:latin typeface="Times New Roman" pitchFamily="18" charset="0"/>
                <a:cs typeface="Times New Roman" pitchFamily="18" charset="0"/>
              </a:rPr>
              <a:t>кездеспейді. Батыс Африка жағалауында ауланған мұздатылған және мұзда сақталған теңіз балықтарының етін және ішек қарнын тексергенде, бөлініп алынған </a:t>
            </a:r>
            <a:r>
              <a:rPr lang="en-US" sz="2600" dirty="0" smtClean="0">
                <a:latin typeface="Times New Roman" pitchFamily="18" charset="0"/>
                <a:cs typeface="Times New Roman" pitchFamily="18" charset="0"/>
              </a:rPr>
              <a:t>183</a:t>
            </a:r>
            <a:r>
              <a:rPr lang="kk-KZ" sz="2600" dirty="0">
                <a:latin typeface="Times New Roman" pitchFamily="18" charset="0"/>
                <a:cs typeface="Times New Roman" pitchFamily="18" charset="0"/>
              </a:rPr>
              <a:t> </a:t>
            </a:r>
            <a:r>
              <a:rPr lang="kk-KZ" sz="2600" dirty="0" smtClean="0">
                <a:latin typeface="Times New Roman" pitchFamily="18" charset="0"/>
                <a:cs typeface="Times New Roman" pitchFamily="18" charset="0"/>
              </a:rPr>
              <a:t>штамының ішінде грамм оңға боялған таяқшалар  </a:t>
            </a:r>
            <a:r>
              <a:rPr lang="en-US" sz="2600" dirty="0" smtClean="0">
                <a:latin typeface="Times New Roman" pitchFamily="18" charset="0"/>
                <a:cs typeface="Times New Roman" pitchFamily="18" charset="0"/>
              </a:rPr>
              <a:t>65</a:t>
            </a:r>
            <a:r>
              <a:rPr lang="ru-RU" sz="2600" dirty="0" smtClean="0">
                <a:latin typeface="Times New Roman" pitchFamily="18" charset="0"/>
                <a:cs typeface="Times New Roman" pitchFamily="18" charset="0"/>
              </a:rPr>
              <a:t>,6 % - </a:t>
            </a:r>
            <a:r>
              <a:rPr lang="kk-KZ" sz="2600" dirty="0" smtClean="0">
                <a:latin typeface="Times New Roman" pitchFamily="18" charset="0"/>
                <a:cs typeface="Times New Roman" pitchFamily="18" charset="0"/>
              </a:rPr>
              <a:t>болды. Грамм оң кокктер аз санда болады </a:t>
            </a:r>
            <a:r>
              <a:rPr lang="en-US" sz="2600" dirty="0" smtClean="0">
                <a:latin typeface="Times New Roman" pitchFamily="18" charset="0"/>
                <a:cs typeface="Times New Roman" pitchFamily="18" charset="0"/>
              </a:rPr>
              <a:t>17</a:t>
            </a:r>
            <a:r>
              <a:rPr lang="ru-RU" sz="2600" dirty="0" smtClean="0">
                <a:latin typeface="Times New Roman" pitchFamily="18" charset="0"/>
                <a:cs typeface="Times New Roman" pitchFamily="18" charset="0"/>
              </a:rPr>
              <a:t>,7%</a:t>
            </a:r>
            <a:r>
              <a:rPr lang="kk-KZ" sz="2600" dirty="0" smtClean="0">
                <a:latin typeface="Times New Roman" pitchFamily="18" charset="0"/>
                <a:cs typeface="Times New Roman" pitchFamily="18" charset="0"/>
              </a:rPr>
              <a:t>. Бөлінген бактериялардың </a:t>
            </a:r>
            <a:r>
              <a:rPr lang="en-US" sz="2600" dirty="0" smtClean="0">
                <a:latin typeface="Times New Roman" pitchFamily="18" charset="0"/>
                <a:cs typeface="Times New Roman" pitchFamily="18" charset="0"/>
              </a:rPr>
              <a:t>79 %- </a:t>
            </a:r>
            <a:r>
              <a:rPr lang="kk-KZ" sz="2600" dirty="0" smtClean="0">
                <a:latin typeface="Times New Roman" pitchFamily="18" charset="0"/>
                <a:cs typeface="Times New Roman" pitchFamily="18" charset="0"/>
              </a:rPr>
              <a:t>ын психрофильді штамдар құрады.</a:t>
            </a:r>
            <a:endParaRPr lang="ru-RU" sz="2600" dirty="0">
              <a:latin typeface="Times New Roman" pitchFamily="18" charset="0"/>
              <a:cs typeface="Times New Roman" pitchFamily="18" charset="0"/>
            </a:endParaRPr>
          </a:p>
        </p:txBody>
      </p:sp>
    </p:spTree>
    <p:extLst>
      <p:ext uri="{BB962C8B-B14F-4D97-AF65-F5344CB8AC3E}">
        <p14:creationId xmlns:p14="http://schemas.microsoft.com/office/powerpoint/2010/main" val="233571440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707904" y="228187"/>
            <a:ext cx="5184576" cy="6124754"/>
          </a:xfrm>
          <a:prstGeom prst="rect">
            <a:avLst/>
          </a:prstGeom>
          <a:noFill/>
        </p:spPr>
        <p:txBody>
          <a:bodyPr wrap="square" rtlCol="0">
            <a:spAutoFit/>
          </a:bodyPr>
          <a:lstStyle/>
          <a:p>
            <a:pPr algn="ctr"/>
            <a:r>
              <a:rPr lang="kk-KZ" sz="2800" dirty="0" smtClean="0">
                <a:latin typeface="Times New Roman" pitchFamily="18" charset="0"/>
                <a:cs typeface="Times New Roman" pitchFamily="18" charset="0"/>
              </a:rPr>
              <a:t>Акула және трески балықтарын зерттегенде </a:t>
            </a:r>
            <a:r>
              <a:rPr lang="en-US" sz="2800" dirty="0" smtClean="0">
                <a:latin typeface="Times New Roman" pitchFamily="18" charset="0"/>
                <a:cs typeface="Times New Roman" pitchFamily="18" charset="0"/>
              </a:rPr>
              <a:t>311 </a:t>
            </a:r>
            <a:r>
              <a:rPr lang="kk-KZ" sz="2800" dirty="0" smtClean="0">
                <a:latin typeface="Times New Roman" pitchFamily="18" charset="0"/>
                <a:cs typeface="Times New Roman" pitchFamily="18" charset="0"/>
              </a:rPr>
              <a:t>бөлініп алынған бактериялардың </a:t>
            </a:r>
            <a:r>
              <a:rPr lang="en-US" sz="2800" dirty="0" smtClean="0">
                <a:latin typeface="Times New Roman" pitchFamily="18" charset="0"/>
                <a:cs typeface="Times New Roman" pitchFamily="18" charset="0"/>
              </a:rPr>
              <a:t>44 – 48 % -</a:t>
            </a:r>
            <a:r>
              <a:rPr lang="kk-KZ" sz="2800" dirty="0" smtClean="0">
                <a:latin typeface="Times New Roman" pitchFamily="18" charset="0"/>
                <a:cs typeface="Times New Roman" pitchFamily="18" charset="0"/>
              </a:rPr>
              <a:t> ын </a:t>
            </a:r>
            <a:r>
              <a:rPr lang="en-US" sz="2800" dirty="0" smtClean="0">
                <a:latin typeface="Times New Roman" pitchFamily="18" charset="0"/>
                <a:cs typeface="Times New Roman" pitchFamily="18" charset="0"/>
              </a:rPr>
              <a:t>Pseudomonas</a:t>
            </a:r>
          </a:p>
          <a:p>
            <a:pPr algn="ctr"/>
            <a:r>
              <a:rPr lang="kk-KZ" sz="2800" dirty="0">
                <a:latin typeface="Times New Roman" pitchFamily="18" charset="0"/>
                <a:cs typeface="Times New Roman" pitchFamily="18" charset="0"/>
              </a:rPr>
              <a:t>ж</a:t>
            </a:r>
            <a:r>
              <a:rPr lang="kk-KZ" sz="2800" dirty="0" smtClean="0">
                <a:latin typeface="Times New Roman" pitchFamily="18" charset="0"/>
                <a:cs typeface="Times New Roman" pitchFamily="18" charset="0"/>
              </a:rPr>
              <a:t>әне</a:t>
            </a:r>
            <a:r>
              <a:rPr lang="en-US" sz="2800" dirty="0" smtClean="0">
                <a:latin typeface="Times New Roman" pitchFamily="18" charset="0"/>
                <a:cs typeface="Times New Roman" pitchFamily="18" charset="0"/>
              </a:rPr>
              <a:t> </a:t>
            </a:r>
            <a:r>
              <a:rPr lang="kk-KZ" sz="2800" dirty="0" smtClean="0">
                <a:latin typeface="Times New Roman" pitchFamily="18" charset="0"/>
                <a:cs typeface="Times New Roman" pitchFamily="18" charset="0"/>
              </a:rPr>
              <a:t> </a:t>
            </a:r>
            <a:r>
              <a:rPr lang="en-US" sz="2800" dirty="0" smtClean="0">
                <a:latin typeface="Times New Roman" pitchFamily="18" charset="0"/>
                <a:cs typeface="Times New Roman" pitchFamily="18" charset="0"/>
              </a:rPr>
              <a:t>Micrococcus</a:t>
            </a:r>
            <a:r>
              <a:rPr lang="kk-KZ" sz="2800" dirty="0" smtClean="0">
                <a:latin typeface="Times New Roman" pitchFamily="18" charset="0"/>
                <a:cs typeface="Times New Roman" pitchFamily="18" charset="0"/>
              </a:rPr>
              <a:t> </a:t>
            </a:r>
            <a:r>
              <a:rPr lang="en-US" sz="2800" dirty="0" smtClean="0">
                <a:latin typeface="Times New Roman" pitchFamily="18" charset="0"/>
                <a:cs typeface="Times New Roman" pitchFamily="18" charset="0"/>
              </a:rPr>
              <a:t>17 %- </a:t>
            </a:r>
            <a:r>
              <a:rPr lang="kk-KZ" sz="2800" dirty="0" smtClean="0">
                <a:latin typeface="Times New Roman" pitchFamily="18" charset="0"/>
                <a:cs typeface="Times New Roman" pitchFamily="18" charset="0"/>
              </a:rPr>
              <a:t>ын құрады. Жаңадан ауланған балықтың стерильді жолымен алынған икраларында бактериялар болмайды, сатылатын икраларда ондаған, мыңдаған микробтар сырттан түсіп кездеседі, соның ішінде </a:t>
            </a:r>
            <a:r>
              <a:rPr lang="en-US" sz="2800" dirty="0" err="1" smtClean="0">
                <a:latin typeface="Times New Roman" pitchFamily="18" charset="0"/>
                <a:cs typeface="Times New Roman" pitchFamily="18" charset="0"/>
              </a:rPr>
              <a:t>Bac</a:t>
            </a:r>
            <a:r>
              <a:rPr lang="ru-RU" sz="2800" dirty="0" smtClean="0">
                <a:latin typeface="Times New Roman" pitchFamily="18" charset="0"/>
                <a:cs typeface="Times New Roman" pitchFamily="18" charset="0"/>
              </a:rPr>
              <a:t>.</a:t>
            </a:r>
            <a:r>
              <a:rPr lang="en-US" sz="2800" dirty="0" err="1" smtClean="0">
                <a:latin typeface="Times New Roman" pitchFamily="18" charset="0"/>
                <a:cs typeface="Times New Roman" pitchFamily="18" charset="0"/>
              </a:rPr>
              <a:t>subtilis</a:t>
            </a:r>
            <a:r>
              <a:rPr lang="kk-KZ" sz="2800" dirty="0" smtClean="0">
                <a:latin typeface="Times New Roman" pitchFamily="18" charset="0"/>
                <a:cs typeface="Times New Roman" pitchFamily="18" charset="0"/>
              </a:rPr>
              <a:t>, </a:t>
            </a:r>
            <a:r>
              <a:rPr lang="en-US" sz="2800" dirty="0" err="1" smtClean="0">
                <a:latin typeface="Times New Roman" pitchFamily="18" charset="0"/>
                <a:cs typeface="Times New Roman" pitchFamily="18" charset="0"/>
              </a:rPr>
              <a:t>Bac</a:t>
            </a:r>
            <a:r>
              <a:rPr lang="kk-KZ" sz="2800" dirty="0" smtClean="0">
                <a:latin typeface="Times New Roman" pitchFamily="18" charset="0"/>
                <a:cs typeface="Times New Roman" pitchFamily="18" charset="0"/>
              </a:rPr>
              <a:t>.</a:t>
            </a:r>
            <a:r>
              <a:rPr lang="en-US" sz="2800" dirty="0" err="1" smtClean="0">
                <a:latin typeface="Times New Roman" pitchFamily="18" charset="0"/>
                <a:cs typeface="Times New Roman" pitchFamily="18" charset="0"/>
              </a:rPr>
              <a:t>mycoides</a:t>
            </a:r>
            <a:r>
              <a:rPr lang="kk-KZ" sz="2800" dirty="0" smtClean="0">
                <a:latin typeface="Times New Roman" pitchFamily="18" charset="0"/>
                <a:cs typeface="Times New Roman" pitchFamily="18" charset="0"/>
              </a:rPr>
              <a:t>, протей, ішек таяқшалары.</a:t>
            </a:r>
            <a:endParaRPr lang="ru-RU" sz="2800" dirty="0">
              <a:latin typeface="Times New Roman" pitchFamily="18" charset="0"/>
              <a:cs typeface="Times New Roman" pitchFamily="18" charset="0"/>
            </a:endParaRPr>
          </a:p>
        </p:txBody>
      </p:sp>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95321" y="216309"/>
            <a:ext cx="2952328" cy="227528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95321" y="2852936"/>
            <a:ext cx="2952328" cy="350000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52669543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54630" y="476672"/>
            <a:ext cx="8280920" cy="1200329"/>
          </a:xfrm>
          <a:prstGeom prst="rect">
            <a:avLst/>
          </a:prstGeom>
        </p:spPr>
        <p:style>
          <a:lnRef idx="0">
            <a:schemeClr val="accent1"/>
          </a:lnRef>
          <a:fillRef idx="3">
            <a:schemeClr val="accent1"/>
          </a:fillRef>
          <a:effectRef idx="3">
            <a:schemeClr val="accent1"/>
          </a:effectRef>
          <a:fontRef idx="minor">
            <a:schemeClr val="lt1"/>
          </a:fontRef>
        </p:style>
        <p:txBody>
          <a:bodyPr wrap="square" rtlCol="0">
            <a:spAutoFit/>
          </a:bodyPr>
          <a:lstStyle/>
          <a:p>
            <a:pPr algn="ctr"/>
            <a:r>
              <a:rPr lang="kk-KZ" sz="2400" dirty="0" smtClean="0">
                <a:latin typeface="Times New Roman" pitchFamily="18" charset="0"/>
                <a:cs typeface="Times New Roman" pitchFamily="18" charset="0"/>
              </a:rPr>
              <a:t>Балықтардың сақталу мерзімін ұлғайту үшін антибиотиктерді қолдану, үлкен қолдау тапты. Өндірістік тәжірибеде балауса салакаларда мұзда сақтау  мерзімі </a:t>
            </a:r>
            <a:r>
              <a:rPr lang="kk-KZ" sz="2400" i="1" dirty="0" smtClean="0">
                <a:latin typeface="Times New Roman" pitchFamily="18" charset="0"/>
                <a:cs typeface="Times New Roman" pitchFamily="18" charset="0"/>
              </a:rPr>
              <a:t>биомицинмен</a:t>
            </a:r>
            <a:r>
              <a:rPr lang="kk-KZ" sz="2400" dirty="0" smtClean="0">
                <a:latin typeface="Times New Roman" pitchFamily="18" charset="0"/>
                <a:cs typeface="Times New Roman" pitchFamily="18" charset="0"/>
              </a:rPr>
              <a:t> ұзартылған.</a:t>
            </a:r>
            <a:endParaRPr lang="ru-RU" sz="2400" dirty="0">
              <a:latin typeface="Times New Roman" pitchFamily="18" charset="0"/>
              <a:cs typeface="Times New Roman" pitchFamily="18" charset="0"/>
            </a:endParaRPr>
          </a:p>
        </p:txBody>
      </p:sp>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57019" y="3747024"/>
            <a:ext cx="2720102" cy="2232248"/>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4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36096" y="3211934"/>
            <a:ext cx="2952328" cy="2736304"/>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48"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987824" y="2132856"/>
            <a:ext cx="2638425" cy="173355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87225965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Горизонтальный свиток 1"/>
          <p:cNvSpPr/>
          <p:nvPr/>
        </p:nvSpPr>
        <p:spPr>
          <a:xfrm>
            <a:off x="430897" y="185596"/>
            <a:ext cx="8352928" cy="6555772"/>
          </a:xfrm>
          <a:prstGeom prst="horizontalScroll">
            <a:avLst>
              <a:gd name="adj" fmla="val 8800"/>
            </a:avLst>
          </a:prstGeom>
        </p:spPr>
        <p:style>
          <a:lnRef idx="3">
            <a:schemeClr val="lt1"/>
          </a:lnRef>
          <a:fillRef idx="1">
            <a:schemeClr val="accent6"/>
          </a:fillRef>
          <a:effectRef idx="1">
            <a:schemeClr val="accent6"/>
          </a:effectRef>
          <a:fontRef idx="minor">
            <a:schemeClr val="lt1"/>
          </a:fontRef>
        </p:style>
        <p:txBody>
          <a:bodyPr rtlCol="0" anchor="ctr"/>
          <a:lstStyle/>
          <a:p>
            <a:pPr algn="ctr"/>
            <a:endParaRPr lang="kk-KZ" sz="2800"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Times New Roman" pitchFamily="18" charset="0"/>
              <a:cs typeface="Times New Roman" pitchFamily="18" charset="0"/>
            </a:endParaRPr>
          </a:p>
          <a:p>
            <a:pPr algn="ctr"/>
            <a:endParaRPr lang="kk-KZ" sz="28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Times New Roman" pitchFamily="18" charset="0"/>
              <a:cs typeface="Times New Roman" pitchFamily="18" charset="0"/>
            </a:endParaRPr>
          </a:p>
          <a:p>
            <a:pPr algn="ctr"/>
            <a:endParaRPr lang="kk-KZ" sz="2800"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Times New Roman" pitchFamily="18" charset="0"/>
              <a:cs typeface="Times New Roman" pitchFamily="18" charset="0"/>
            </a:endParaRPr>
          </a:p>
          <a:p>
            <a:pPr algn="ctr"/>
            <a:r>
              <a:rPr lang="kk-KZ" sz="2800"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Times New Roman" pitchFamily="18" charset="0"/>
                <a:cs typeface="Times New Roman" pitchFamily="18" charset="0"/>
              </a:rPr>
              <a:t>Балықты бұзу тәсілдері, жартылай фабрикаттардың және дайын тағамдардың сапасына едәуір әсерін тигізеді. Әсіресе сыртқы қабығы тазалған балықтар, тез бұзылады. Треске филенің факультативті аэробтармен былғануы, өндірісте қолданылатын ыдыстардың санитарлық сапасына байланысты.</a:t>
            </a:r>
            <a:endParaRPr lang="ru-RU" sz="28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Times New Roman" pitchFamily="18" charset="0"/>
              <a:cs typeface="Times New Roman" pitchFamily="18" charset="0"/>
            </a:endParaRPr>
          </a:p>
        </p:txBody>
      </p:sp>
      <p:pic>
        <p:nvPicPr>
          <p:cNvPr id="71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03648" y="185596"/>
            <a:ext cx="6552728" cy="2058711"/>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17869463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5"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348038" y="620688"/>
            <a:ext cx="2457450" cy="185737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196"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80112" y="1361370"/>
            <a:ext cx="2466975" cy="184785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197"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87623" y="1350693"/>
            <a:ext cx="2957513" cy="31511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Прямоугольник 1"/>
          <p:cNvSpPr/>
          <p:nvPr/>
        </p:nvSpPr>
        <p:spPr>
          <a:xfrm>
            <a:off x="819831" y="3356992"/>
            <a:ext cx="7776864" cy="3046988"/>
          </a:xfrm>
          <a:prstGeom prst="rect">
            <a:avLst/>
          </a:prstGeom>
        </p:spPr>
        <p:txBody>
          <a:bodyPr wrap="square">
            <a:spAutoFit/>
          </a:bodyPr>
          <a:lstStyle/>
          <a:p>
            <a:pPr algn="ctr"/>
            <a:r>
              <a:rPr lang="ru-RU" sz="2400" dirty="0" err="1">
                <a:latin typeface="Times New Roman" pitchFamily="18" charset="0"/>
                <a:cs typeface="Times New Roman" pitchFamily="18" charset="0"/>
              </a:rPr>
              <a:t>Химиялық</a:t>
            </a:r>
            <a:r>
              <a:rPr lang="ru-RU" sz="2400" dirty="0">
                <a:latin typeface="Times New Roman" pitchFamily="18" charset="0"/>
                <a:cs typeface="Times New Roman" pitchFamily="18" charset="0"/>
              </a:rPr>
              <a:t> </a:t>
            </a:r>
            <a:r>
              <a:rPr lang="ru-RU" sz="2400" dirty="0" err="1">
                <a:latin typeface="Times New Roman" pitchFamily="18" charset="0"/>
                <a:cs typeface="Times New Roman" pitchFamily="18" charset="0"/>
              </a:rPr>
              <a:t>және</a:t>
            </a:r>
            <a:r>
              <a:rPr lang="ru-RU" sz="2400" dirty="0">
                <a:latin typeface="Times New Roman" pitchFamily="18" charset="0"/>
                <a:cs typeface="Times New Roman" pitchFamily="18" charset="0"/>
              </a:rPr>
              <a:t> </a:t>
            </a:r>
            <a:r>
              <a:rPr lang="ru-RU" sz="2400" dirty="0" err="1">
                <a:latin typeface="Times New Roman" pitchFamily="18" charset="0"/>
                <a:cs typeface="Times New Roman" pitchFamily="18" charset="0"/>
              </a:rPr>
              <a:t>органолептикалық</a:t>
            </a:r>
            <a:r>
              <a:rPr lang="ru-RU" sz="2400" dirty="0">
                <a:latin typeface="Times New Roman" pitchFamily="18" charset="0"/>
                <a:cs typeface="Times New Roman" pitchFamily="18" charset="0"/>
              </a:rPr>
              <a:t> </a:t>
            </a:r>
            <a:r>
              <a:rPr lang="ru-RU" sz="2400" dirty="0" err="1">
                <a:latin typeface="Times New Roman" pitchFamily="18" charset="0"/>
                <a:cs typeface="Times New Roman" pitchFamily="18" charset="0"/>
              </a:rPr>
              <a:t>тәсілдермен</a:t>
            </a:r>
            <a:r>
              <a:rPr lang="ru-RU" sz="2400" dirty="0">
                <a:latin typeface="Times New Roman" pitchFamily="18" charset="0"/>
                <a:cs typeface="Times New Roman" pitchFamily="18" charset="0"/>
              </a:rPr>
              <a:t> </a:t>
            </a:r>
            <a:r>
              <a:rPr lang="ru-RU" sz="2400" dirty="0" err="1">
                <a:latin typeface="Times New Roman" pitchFamily="18" charset="0"/>
                <a:cs typeface="Times New Roman" pitchFamily="18" charset="0"/>
              </a:rPr>
              <a:t>анықтағанда</a:t>
            </a:r>
            <a:r>
              <a:rPr lang="ru-RU" sz="2400" dirty="0">
                <a:latin typeface="Times New Roman" pitchFamily="18" charset="0"/>
                <a:cs typeface="Times New Roman" pitchFamily="18" charset="0"/>
              </a:rPr>
              <a:t>, </a:t>
            </a:r>
            <a:r>
              <a:rPr lang="ru-RU" sz="2400" dirty="0" err="1">
                <a:latin typeface="Times New Roman" pitchFamily="18" charset="0"/>
                <a:cs typeface="Times New Roman" pitchFamily="18" charset="0"/>
              </a:rPr>
              <a:t>сәулеленген</a:t>
            </a:r>
            <a:r>
              <a:rPr lang="ru-RU" sz="2400" dirty="0">
                <a:latin typeface="Times New Roman" pitchFamily="18" charset="0"/>
                <a:cs typeface="Times New Roman" pitchFamily="18" charset="0"/>
              </a:rPr>
              <a:t> </a:t>
            </a:r>
            <a:r>
              <a:rPr lang="ru-RU" sz="2400" dirty="0" err="1">
                <a:latin typeface="Times New Roman" pitchFamily="18" charset="0"/>
                <a:cs typeface="Times New Roman" pitchFamily="18" charset="0"/>
              </a:rPr>
              <a:t>балықтардың</a:t>
            </a:r>
            <a:r>
              <a:rPr lang="ru-RU" sz="2400" dirty="0">
                <a:latin typeface="Times New Roman" pitchFamily="18" charset="0"/>
                <a:cs typeface="Times New Roman" pitchFamily="18" charset="0"/>
              </a:rPr>
              <a:t>, </a:t>
            </a:r>
            <a:r>
              <a:rPr lang="ru-RU" sz="2400" dirty="0" err="1">
                <a:latin typeface="Times New Roman" pitchFamily="18" charset="0"/>
                <a:cs typeface="Times New Roman" pitchFamily="18" charset="0"/>
              </a:rPr>
              <a:t>бұзылу</a:t>
            </a:r>
            <a:r>
              <a:rPr lang="ru-RU" sz="2400" dirty="0">
                <a:latin typeface="Times New Roman" pitchFamily="18" charset="0"/>
                <a:cs typeface="Times New Roman" pitchFamily="18" charset="0"/>
              </a:rPr>
              <a:t> </a:t>
            </a:r>
            <a:r>
              <a:rPr lang="ru-RU" sz="2400" dirty="0" err="1">
                <a:latin typeface="Times New Roman" pitchFamily="18" charset="0"/>
                <a:cs typeface="Times New Roman" pitchFamily="18" charset="0"/>
              </a:rPr>
              <a:t>белгілерінің</a:t>
            </a:r>
            <a:r>
              <a:rPr lang="ru-RU" sz="2400" dirty="0">
                <a:latin typeface="Times New Roman" pitchFamily="18" charset="0"/>
                <a:cs typeface="Times New Roman" pitchFamily="18" charset="0"/>
              </a:rPr>
              <a:t> </a:t>
            </a:r>
            <a:r>
              <a:rPr lang="ru-RU" sz="2400" dirty="0" err="1">
                <a:latin typeface="Times New Roman" pitchFamily="18" charset="0"/>
                <a:cs typeface="Times New Roman" pitchFamily="18" charset="0"/>
              </a:rPr>
              <a:t>өте</a:t>
            </a:r>
            <a:r>
              <a:rPr lang="ru-RU" sz="2400" dirty="0">
                <a:latin typeface="Times New Roman" pitchFamily="18" charset="0"/>
                <a:cs typeface="Times New Roman" pitchFamily="18" charset="0"/>
              </a:rPr>
              <a:t> </a:t>
            </a:r>
            <a:r>
              <a:rPr lang="ru-RU" sz="2400" dirty="0" err="1">
                <a:latin typeface="Times New Roman" pitchFamily="18" charset="0"/>
                <a:cs typeface="Times New Roman" pitchFamily="18" charset="0"/>
              </a:rPr>
              <a:t>жай</a:t>
            </a:r>
            <a:r>
              <a:rPr lang="ru-RU" sz="2400" dirty="0">
                <a:latin typeface="Times New Roman" pitchFamily="18" charset="0"/>
                <a:cs typeface="Times New Roman" pitchFamily="18" charset="0"/>
              </a:rPr>
              <a:t> </a:t>
            </a:r>
            <a:r>
              <a:rPr lang="ru-RU" sz="2400" dirty="0" err="1">
                <a:latin typeface="Times New Roman" pitchFamily="18" charset="0"/>
                <a:cs typeface="Times New Roman" pitchFamily="18" charset="0"/>
              </a:rPr>
              <a:t>жүретіндігі</a:t>
            </a:r>
            <a:r>
              <a:rPr lang="ru-RU" sz="2400" dirty="0">
                <a:latin typeface="Times New Roman" pitchFamily="18" charset="0"/>
                <a:cs typeface="Times New Roman" pitchFamily="18" charset="0"/>
              </a:rPr>
              <a:t> </a:t>
            </a:r>
            <a:r>
              <a:rPr lang="ru-RU" sz="2400" dirty="0" err="1">
                <a:latin typeface="Times New Roman" pitchFamily="18" charset="0"/>
                <a:cs typeface="Times New Roman" pitchFamily="18" charset="0"/>
              </a:rPr>
              <a:t>байқалған</a:t>
            </a:r>
            <a:r>
              <a:rPr lang="ru-RU" sz="2400" dirty="0">
                <a:latin typeface="Times New Roman" pitchFamily="18" charset="0"/>
                <a:cs typeface="Times New Roman" pitchFamily="18" charset="0"/>
              </a:rPr>
              <a:t>. </a:t>
            </a:r>
            <a:r>
              <a:rPr lang="ru-RU" sz="2400" dirty="0" err="1">
                <a:latin typeface="Times New Roman" pitchFamily="18" charset="0"/>
                <a:cs typeface="Times New Roman" pitchFamily="18" charset="0"/>
              </a:rPr>
              <a:t>Балықтарды</a:t>
            </a:r>
            <a:r>
              <a:rPr lang="ru-RU" sz="2400" dirty="0">
                <a:latin typeface="Times New Roman" pitchFamily="18" charset="0"/>
                <a:cs typeface="Times New Roman" pitchFamily="18" charset="0"/>
              </a:rPr>
              <a:t> </a:t>
            </a:r>
            <a:r>
              <a:rPr lang="ru-RU" sz="2400" dirty="0" err="1">
                <a:latin typeface="Times New Roman" pitchFamily="18" charset="0"/>
                <a:cs typeface="Times New Roman" pitchFamily="18" charset="0"/>
              </a:rPr>
              <a:t>аулағаннан</a:t>
            </a:r>
            <a:r>
              <a:rPr lang="ru-RU" sz="2400" dirty="0">
                <a:latin typeface="Times New Roman" pitchFamily="18" charset="0"/>
                <a:cs typeface="Times New Roman" pitchFamily="18" charset="0"/>
              </a:rPr>
              <a:t> </a:t>
            </a:r>
            <a:r>
              <a:rPr lang="ru-RU" sz="2400" dirty="0" err="1">
                <a:latin typeface="Times New Roman" pitchFamily="18" charset="0"/>
                <a:cs typeface="Times New Roman" pitchFamily="18" charset="0"/>
              </a:rPr>
              <a:t>кейін</a:t>
            </a:r>
            <a:r>
              <a:rPr lang="ru-RU" sz="2400" dirty="0">
                <a:latin typeface="Times New Roman" pitchFamily="18" charset="0"/>
                <a:cs typeface="Times New Roman" pitchFamily="18" charset="0"/>
              </a:rPr>
              <a:t> </a:t>
            </a:r>
            <a:r>
              <a:rPr lang="ru-RU" sz="2400" dirty="0" err="1">
                <a:latin typeface="Times New Roman" pitchFamily="18" charset="0"/>
                <a:cs typeface="Times New Roman" pitchFamily="18" charset="0"/>
              </a:rPr>
              <a:t>немесе</a:t>
            </a:r>
            <a:r>
              <a:rPr lang="ru-RU" sz="2400" dirty="0">
                <a:latin typeface="Times New Roman" pitchFamily="18" charset="0"/>
                <a:cs typeface="Times New Roman" pitchFamily="18" charset="0"/>
              </a:rPr>
              <a:t> </a:t>
            </a:r>
            <a:r>
              <a:rPr lang="ru-RU" sz="2400" dirty="0" err="1">
                <a:latin typeface="Times New Roman" pitchFamily="18" charset="0"/>
                <a:cs typeface="Times New Roman" pitchFamily="18" charset="0"/>
              </a:rPr>
              <a:t>балық</a:t>
            </a:r>
            <a:r>
              <a:rPr lang="ru-RU" sz="2400" dirty="0">
                <a:latin typeface="Times New Roman" pitchFamily="18" charset="0"/>
                <a:cs typeface="Times New Roman" pitchFamily="18" charset="0"/>
              </a:rPr>
              <a:t> </a:t>
            </a:r>
            <a:r>
              <a:rPr lang="ru-RU" sz="2400" dirty="0" err="1">
                <a:latin typeface="Times New Roman" pitchFamily="18" charset="0"/>
                <a:cs typeface="Times New Roman" pitchFamily="18" charset="0"/>
              </a:rPr>
              <a:t>зауыттарында</a:t>
            </a:r>
            <a:r>
              <a:rPr lang="ru-RU" sz="2400" dirty="0">
                <a:latin typeface="Times New Roman" pitchFamily="18" charset="0"/>
                <a:cs typeface="Times New Roman" pitchFamily="18" charset="0"/>
              </a:rPr>
              <a:t> </a:t>
            </a:r>
            <a:r>
              <a:rPr lang="ru-RU" sz="2400" dirty="0" err="1">
                <a:latin typeface="Times New Roman" pitchFamily="18" charset="0"/>
                <a:cs typeface="Times New Roman" pitchFamily="18" charset="0"/>
              </a:rPr>
              <a:t>салқындату</a:t>
            </a:r>
            <a:r>
              <a:rPr lang="ru-RU" sz="2400" dirty="0">
                <a:latin typeface="Times New Roman" pitchFamily="18" charset="0"/>
                <a:cs typeface="Times New Roman" pitchFamily="18" charset="0"/>
              </a:rPr>
              <a:t> </a:t>
            </a:r>
            <a:r>
              <a:rPr lang="ru-RU" sz="2400" dirty="0" err="1">
                <a:latin typeface="Times New Roman" pitchFamily="18" charset="0"/>
                <a:cs typeface="Times New Roman" pitchFamily="18" charset="0"/>
              </a:rPr>
              <a:t>және</a:t>
            </a:r>
            <a:r>
              <a:rPr lang="ru-RU" sz="2400" dirty="0">
                <a:latin typeface="Times New Roman" pitchFamily="18" charset="0"/>
                <a:cs typeface="Times New Roman" pitchFamily="18" charset="0"/>
              </a:rPr>
              <a:t> </a:t>
            </a:r>
            <a:r>
              <a:rPr lang="ru-RU" sz="2400" dirty="0" err="1">
                <a:latin typeface="Times New Roman" pitchFamily="18" charset="0"/>
                <a:cs typeface="Times New Roman" pitchFamily="18" charset="0"/>
              </a:rPr>
              <a:t>мұздатумен</a:t>
            </a:r>
            <a:r>
              <a:rPr lang="ru-RU" sz="2400" dirty="0">
                <a:latin typeface="Times New Roman" pitchFamily="18" charset="0"/>
                <a:cs typeface="Times New Roman" pitchFamily="18" charset="0"/>
              </a:rPr>
              <a:t> </a:t>
            </a:r>
            <a:r>
              <a:rPr lang="ru-RU" sz="2400" dirty="0" err="1">
                <a:latin typeface="Times New Roman" pitchFamily="18" charset="0"/>
                <a:cs typeface="Times New Roman" pitchFamily="18" charset="0"/>
              </a:rPr>
              <a:t>бірге</a:t>
            </a:r>
            <a:r>
              <a:rPr lang="ru-RU" sz="2400" dirty="0">
                <a:latin typeface="Times New Roman" pitchFamily="18" charset="0"/>
                <a:cs typeface="Times New Roman" pitchFamily="18" charset="0"/>
              </a:rPr>
              <a:t> </a:t>
            </a:r>
            <a:r>
              <a:rPr lang="ru-RU" sz="2400" dirty="0" err="1">
                <a:latin typeface="Times New Roman" pitchFamily="18" charset="0"/>
                <a:cs typeface="Times New Roman" pitchFamily="18" charset="0"/>
              </a:rPr>
              <a:t>оларды</a:t>
            </a:r>
            <a:r>
              <a:rPr lang="ru-RU" sz="2400" dirty="0">
                <a:latin typeface="Times New Roman" pitchFamily="18" charset="0"/>
                <a:cs typeface="Times New Roman" pitchFamily="18" charset="0"/>
              </a:rPr>
              <a:t> </a:t>
            </a:r>
            <a:r>
              <a:rPr lang="ru-RU" sz="2400" dirty="0" err="1">
                <a:latin typeface="Times New Roman" pitchFamily="18" charset="0"/>
                <a:cs typeface="Times New Roman" pitchFamily="18" charset="0"/>
              </a:rPr>
              <a:t>тұздайды</a:t>
            </a:r>
            <a:r>
              <a:rPr lang="ru-RU" sz="2400" dirty="0">
                <a:latin typeface="Times New Roman" pitchFamily="18" charset="0"/>
                <a:cs typeface="Times New Roman" pitchFamily="18" charset="0"/>
              </a:rPr>
              <a:t>. </a:t>
            </a:r>
            <a:r>
              <a:rPr lang="ru-RU" sz="2400" dirty="0" err="1">
                <a:latin typeface="Times New Roman" pitchFamily="18" charset="0"/>
                <a:cs typeface="Times New Roman" pitchFamily="18" charset="0"/>
              </a:rPr>
              <a:t>Тұздалған</a:t>
            </a:r>
            <a:r>
              <a:rPr lang="ru-RU" sz="2400" dirty="0">
                <a:latin typeface="Times New Roman" pitchFamily="18" charset="0"/>
                <a:cs typeface="Times New Roman" pitchFamily="18" charset="0"/>
              </a:rPr>
              <a:t> </a:t>
            </a:r>
            <a:r>
              <a:rPr lang="ru-RU" sz="2400" dirty="0" err="1">
                <a:latin typeface="Times New Roman" pitchFamily="18" charset="0"/>
                <a:cs typeface="Times New Roman" pitchFamily="18" charset="0"/>
              </a:rPr>
              <a:t>балықтардың</a:t>
            </a:r>
            <a:r>
              <a:rPr lang="ru-RU" sz="2400" dirty="0">
                <a:latin typeface="Times New Roman" pitchFamily="18" charset="0"/>
                <a:cs typeface="Times New Roman" pitchFamily="18" charset="0"/>
              </a:rPr>
              <a:t> </a:t>
            </a:r>
            <a:r>
              <a:rPr lang="ru-RU" sz="2400" dirty="0" err="1">
                <a:latin typeface="Times New Roman" pitchFamily="18" charset="0"/>
                <a:cs typeface="Times New Roman" pitchFamily="18" charset="0"/>
              </a:rPr>
              <a:t>микроорганизмдермен</a:t>
            </a:r>
            <a:r>
              <a:rPr lang="ru-RU" sz="2400" dirty="0">
                <a:latin typeface="Times New Roman" pitchFamily="18" charset="0"/>
                <a:cs typeface="Times New Roman" pitchFamily="18" charset="0"/>
              </a:rPr>
              <a:t> </a:t>
            </a:r>
            <a:r>
              <a:rPr lang="ru-RU" sz="2400" dirty="0" err="1">
                <a:latin typeface="Times New Roman" pitchFamily="18" charset="0"/>
                <a:cs typeface="Times New Roman" pitchFamily="18" charset="0"/>
              </a:rPr>
              <a:t>былғануы</a:t>
            </a:r>
            <a:r>
              <a:rPr lang="ru-RU" sz="2400" dirty="0">
                <a:latin typeface="Times New Roman" pitchFamily="18" charset="0"/>
                <a:cs typeface="Times New Roman" pitchFamily="18" charset="0"/>
              </a:rPr>
              <a:t>, </a:t>
            </a:r>
            <a:r>
              <a:rPr lang="ru-RU" sz="2400" dirty="0" err="1">
                <a:latin typeface="Times New Roman" pitchFamily="18" charset="0"/>
                <a:cs typeface="Times New Roman" pitchFamily="18" charset="0"/>
              </a:rPr>
              <a:t>тузулканың</a:t>
            </a:r>
            <a:r>
              <a:rPr lang="ru-RU" sz="2400" dirty="0">
                <a:latin typeface="Times New Roman" pitchFamily="18" charset="0"/>
                <a:cs typeface="Times New Roman" pitchFamily="18" charset="0"/>
              </a:rPr>
              <a:t> </a:t>
            </a:r>
            <a:r>
              <a:rPr lang="ru-RU" sz="2400" dirty="0" err="1">
                <a:latin typeface="Times New Roman" pitchFamily="18" charset="0"/>
                <a:cs typeface="Times New Roman" pitchFamily="18" charset="0"/>
              </a:rPr>
              <a:t>микрофлорасына</a:t>
            </a:r>
            <a:r>
              <a:rPr lang="ru-RU" sz="2400" dirty="0">
                <a:latin typeface="Times New Roman" pitchFamily="18" charset="0"/>
                <a:cs typeface="Times New Roman" pitchFamily="18" charset="0"/>
              </a:rPr>
              <a:t>, </a:t>
            </a:r>
            <a:r>
              <a:rPr lang="ru-RU" sz="2400" dirty="0" err="1">
                <a:latin typeface="Times New Roman" pitchFamily="18" charset="0"/>
                <a:cs typeface="Times New Roman" pitchFamily="18" charset="0"/>
              </a:rPr>
              <a:t>тұздың</a:t>
            </a:r>
            <a:r>
              <a:rPr lang="ru-RU" sz="2400" dirty="0">
                <a:latin typeface="Times New Roman" pitchFamily="18" charset="0"/>
                <a:cs typeface="Times New Roman" pitchFamily="18" charset="0"/>
              </a:rPr>
              <a:t> </a:t>
            </a:r>
            <a:r>
              <a:rPr lang="ru-RU" sz="2400" dirty="0" err="1">
                <a:latin typeface="Times New Roman" pitchFamily="18" charset="0"/>
                <a:cs typeface="Times New Roman" pitchFamily="18" charset="0"/>
              </a:rPr>
              <a:t>тазалығына</a:t>
            </a:r>
            <a:r>
              <a:rPr lang="ru-RU" sz="2400" dirty="0">
                <a:latin typeface="Times New Roman" pitchFamily="18" charset="0"/>
                <a:cs typeface="Times New Roman" pitchFamily="18" charset="0"/>
              </a:rPr>
              <a:t>, </a:t>
            </a:r>
            <a:r>
              <a:rPr lang="ru-RU" sz="2400" dirty="0" err="1">
                <a:latin typeface="Times New Roman" pitchFamily="18" charset="0"/>
                <a:cs typeface="Times New Roman" pitchFamily="18" charset="0"/>
              </a:rPr>
              <a:t>тұздайтын</a:t>
            </a:r>
            <a:r>
              <a:rPr lang="ru-RU" sz="2400" dirty="0">
                <a:latin typeface="Times New Roman" pitchFamily="18" charset="0"/>
                <a:cs typeface="Times New Roman" pitchFamily="18" charset="0"/>
              </a:rPr>
              <a:t> </a:t>
            </a:r>
            <a:r>
              <a:rPr lang="ru-RU" sz="2400" dirty="0" err="1">
                <a:latin typeface="Times New Roman" pitchFamily="18" charset="0"/>
                <a:cs typeface="Times New Roman" pitchFamily="18" charset="0"/>
              </a:rPr>
              <a:t>ыдысқа</a:t>
            </a:r>
            <a:r>
              <a:rPr lang="ru-RU" sz="2400" dirty="0">
                <a:latin typeface="Times New Roman" pitchFamily="18" charset="0"/>
                <a:cs typeface="Times New Roman" pitchFamily="18" charset="0"/>
              </a:rPr>
              <a:t>, </a:t>
            </a:r>
            <a:r>
              <a:rPr lang="ru-RU" sz="2400" dirty="0" err="1">
                <a:latin typeface="Times New Roman" pitchFamily="18" charset="0"/>
                <a:cs typeface="Times New Roman" pitchFamily="18" charset="0"/>
              </a:rPr>
              <a:t>суға</a:t>
            </a:r>
            <a:r>
              <a:rPr lang="ru-RU" sz="2400" dirty="0">
                <a:latin typeface="Times New Roman" pitchFamily="18" charset="0"/>
                <a:cs typeface="Times New Roman" pitchFamily="18" charset="0"/>
              </a:rPr>
              <a:t> </a:t>
            </a:r>
            <a:r>
              <a:rPr lang="ru-RU" sz="2400" dirty="0" err="1">
                <a:latin typeface="Times New Roman" pitchFamily="18" charset="0"/>
                <a:cs typeface="Times New Roman" pitchFamily="18" charset="0"/>
              </a:rPr>
              <a:t>байланысты</a:t>
            </a:r>
            <a:r>
              <a:rPr lang="ru-RU" sz="2400" dirty="0">
                <a:latin typeface="Times New Roman" pitchFamily="18" charset="0"/>
                <a:cs typeface="Times New Roman" pitchFamily="18" charset="0"/>
              </a:rPr>
              <a:t>. </a:t>
            </a:r>
          </a:p>
        </p:txBody>
      </p:sp>
    </p:spTree>
    <p:extLst>
      <p:ext uri="{BB962C8B-B14F-4D97-AF65-F5344CB8AC3E}">
        <p14:creationId xmlns:p14="http://schemas.microsoft.com/office/powerpoint/2010/main" val="4214819145"/>
      </p:ext>
    </p:extLst>
  </p:cSld>
  <p:clrMapOvr>
    <a:masterClrMapping/>
  </p:clrMapOvr>
  <p:timing>
    <p:tnLst>
      <p:par>
        <p:cTn id="1" dur="indefinite" restart="never" nodeType="tmRoot"/>
      </p:par>
    </p:tnLst>
  </p:timing>
</p:sld>
</file>

<file path=ppt/theme/theme1.xml><?xml version="1.0" encoding="utf-8"?>
<a:theme xmlns:a="http://schemas.openxmlformats.org/drawingml/2006/main" name="Воздушный поток">
  <a:themeElements>
    <a:clrScheme name="Воздушный поток">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F14124"/>
      </a:accent6>
      <a:hlink>
        <a:srgbClr val="56C7AA"/>
      </a:hlink>
      <a:folHlink>
        <a:srgbClr val="59A8D1"/>
      </a:folHlink>
    </a:clrScheme>
    <a:fontScheme name="Воздушный поток">
      <a:majorFont>
        <a:latin typeface="Trebuchet MS"/>
        <a:ea typeface=""/>
        <a:cs typeface=""/>
        <a:font script="Jpan" typeface="HGｺﾞｼｯｸM"/>
        <a:font script="Hang" typeface="HY그래픽B"/>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a:ea typeface=""/>
        <a:cs typeface=""/>
        <a:font script="Jpan" typeface="HGｺﾞｼｯｸM"/>
        <a:font script="Hang" typeface="HY그래픽M"/>
        <a:font script="Hans" typeface="方正姚体"/>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Воздушный поток">
      <a:fillStyleLst>
        <a:solidFill>
          <a:schemeClr val="phClr"/>
        </a:solidFill>
        <a:gradFill rotWithShape="1">
          <a:gsLst>
            <a:gs pos="28000">
              <a:schemeClr val="phClr">
                <a:tint val="18000"/>
                <a:satMod val="120000"/>
                <a:lumMod val="88000"/>
              </a:schemeClr>
            </a:gs>
            <a:gs pos="100000">
              <a:schemeClr val="phClr">
                <a:tint val="40000"/>
                <a:satMod val="100000"/>
                <a:lumMod val="78000"/>
              </a:schemeClr>
            </a:gs>
          </a:gsLst>
          <a:lin ang="5400000" scaled="0"/>
        </a:gradFill>
        <a:gradFill rotWithShape="1">
          <a:gsLst>
            <a:gs pos="0">
              <a:schemeClr val="phClr">
                <a:lumMod val="95000"/>
              </a:schemeClr>
            </a:gs>
            <a:gs pos="100000">
              <a:schemeClr val="phClr">
                <a:shade val="82000"/>
                <a:satMod val="125000"/>
                <a:lumMod val="74000"/>
              </a:schemeClr>
            </a:gs>
          </a:gsLst>
          <a:lin ang="5400000" scaled="0"/>
        </a:gradFill>
      </a:fillStyleLst>
      <a:lnStyleLst>
        <a:ln w="9525" cap="flat" cmpd="sng" algn="ctr">
          <a:solidFill>
            <a:schemeClr val="phClr"/>
          </a:solidFill>
          <a:prstDash val="solid"/>
        </a:ln>
        <a:ln w="15875" cap="flat" cmpd="sng" algn="ctr">
          <a:solidFill>
            <a:schemeClr val="phClr">
              <a:shade val="75000"/>
              <a:satMod val="125000"/>
              <a:lumMod val="75000"/>
            </a:schemeClr>
          </a:solidFill>
          <a:prstDash val="solid"/>
        </a:ln>
        <a:ln w="25400" cap="flat" cmpd="sng" algn="ctr">
          <a:solidFill>
            <a:schemeClr val="phClr"/>
          </a:solidFill>
          <a:prstDash val="solid"/>
        </a:ln>
      </a:lnStyleLst>
      <a:effectStyleLst>
        <a:effectStyle>
          <a:effectLst>
            <a:outerShdw blurRad="63500" dist="50800" dir="5400000" sx="98000" sy="98000" rotWithShape="0">
              <a:srgbClr val="000000">
                <a:alpha val="20000"/>
              </a:srgbClr>
            </a:outerShdw>
          </a:effectLst>
        </a:effectStyle>
        <a:effectStyle>
          <a:effectLst>
            <a:outerShdw blurRad="40005" dist="22984" dir="5400000" rotWithShape="0">
              <a:srgbClr val="000000">
                <a:alpha val="45000"/>
              </a:srgbClr>
            </a:outerShdw>
          </a:effectLst>
          <a:scene3d>
            <a:camera prst="orthographicFront">
              <a:rot lat="0" lon="0" rev="0"/>
            </a:camera>
            <a:lightRig rig="balanced" dir="tr"/>
          </a:scene3d>
          <a:sp3d prstMaterial="matte">
            <a:bevelT w="19050" h="38100"/>
          </a:sp3d>
        </a:effectStyle>
        <a:effectStyle>
          <a:effectLst>
            <a:reflection blurRad="38100" stA="26000" endPos="23000" dist="25400" dir="5400000" sy="-100000" rotWithShape="0"/>
          </a:effectLst>
          <a:scene3d>
            <a:camera prst="orthographicFront">
              <a:rot lat="0" lon="0" rev="0"/>
            </a:camera>
            <a:lightRig rig="balanced" dir="tr"/>
          </a:scene3d>
          <a:sp3d contourW="14605" prstMaterial="plastic">
            <a:bevelT w="50800"/>
            <a:contourClr>
              <a:schemeClr val="phClr">
                <a:shade val="30000"/>
                <a:satMod val="120000"/>
              </a:schemeClr>
            </a:contourClr>
          </a:sp3d>
        </a:effectStyle>
      </a:effectStyleLst>
      <a:bgFillStyleLst>
        <a:solidFill>
          <a:schemeClr val="phClr"/>
        </a:solidFill>
        <a:gradFill rotWithShape="1">
          <a:gsLst>
            <a:gs pos="0">
              <a:schemeClr val="phClr">
                <a:tint val="98000"/>
                <a:shade val="90000"/>
                <a:satMod val="160000"/>
                <a:lumMod val="100000"/>
              </a:schemeClr>
            </a:gs>
            <a:gs pos="60000">
              <a:schemeClr val="phClr">
                <a:tint val="95000"/>
                <a:shade val="100000"/>
                <a:satMod val="130000"/>
                <a:lumMod val="130000"/>
              </a:schemeClr>
            </a:gs>
            <a:gs pos="100000">
              <a:schemeClr val="phClr">
                <a:tint val="97000"/>
                <a:shade val="100000"/>
                <a:hueMod val="100000"/>
                <a:satMod val="140000"/>
                <a:lumMod val="80000"/>
              </a:schemeClr>
            </a:gs>
          </a:gsLst>
          <a:path path="circle">
            <a:fillToRect l="20000" t="10000" r="20000" b="60000"/>
          </a:path>
        </a:gradFill>
        <a:gradFill rotWithShape="1">
          <a:gsLst>
            <a:gs pos="0">
              <a:schemeClr val="phClr">
                <a:tint val="94000"/>
                <a:satMod val="160000"/>
                <a:lumMod val="160000"/>
              </a:schemeClr>
            </a:gs>
            <a:gs pos="42000">
              <a:schemeClr val="phClr">
                <a:tint val="94000"/>
                <a:shade val="94000"/>
                <a:satMod val="160000"/>
                <a:lumMod val="130000"/>
              </a:schemeClr>
            </a:gs>
            <a:gs pos="100000">
              <a:schemeClr val="phClr">
                <a:tint val="97000"/>
                <a:shade val="94000"/>
                <a:satMod val="180000"/>
                <a:lumMod val="84000"/>
              </a:schemeClr>
            </a:gs>
          </a:gsLst>
          <a:path path="circle">
            <a:fillToRect l="24000" t="44000" r="24000" b="12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Slipstream</Template>
  <TotalTime>231</TotalTime>
  <Words>395</Words>
  <Application>Microsoft Office PowerPoint</Application>
  <PresentationFormat>Экран (4:3)</PresentationFormat>
  <Paragraphs>21</Paragraphs>
  <Slides>10</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10</vt:i4>
      </vt:variant>
    </vt:vector>
  </HeadingPairs>
  <TitlesOfParts>
    <vt:vector size="11" baseType="lpstr">
      <vt:lpstr>Воздушный поток</vt:lpstr>
      <vt:lpstr>Балық микробиологиясы</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Балық микробиологиясы</dc:title>
  <dc:creator>221212</dc:creator>
  <cp:lastModifiedBy>221212</cp:lastModifiedBy>
  <cp:revision>17</cp:revision>
  <dcterms:created xsi:type="dcterms:W3CDTF">2013-02-05T13:21:26Z</dcterms:created>
  <dcterms:modified xsi:type="dcterms:W3CDTF">2013-02-05T17:23:53Z</dcterms:modified>
</cp:coreProperties>
</file>