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2" r:id="rId4"/>
    <p:sldId id="258" r:id="rId5"/>
    <p:sldId id="259" r:id="rId6"/>
    <p:sldId id="260" r:id="rId7"/>
    <p:sldId id="261" r:id="rId8"/>
    <p:sldId id="268" r:id="rId9"/>
    <p:sldId id="272" r:id="rId10"/>
    <p:sldId id="273" r:id="rId11"/>
    <p:sldId id="274" r:id="rId12"/>
    <p:sldId id="277" r:id="rId13"/>
    <p:sldId id="276" r:id="rId14"/>
    <p:sldId id="278" r:id="rId15"/>
    <p:sldId id="279" r:id="rId16"/>
    <p:sldId id="271" r:id="rId1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0" d="100"/>
          <a:sy n="100" d="100"/>
        </p:scale>
        <p:origin x="-72" y="10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6"/>
          <p:cNvGrpSpPr>
            <a:grpSpLocks/>
          </p:cNvGrpSpPr>
          <p:nvPr/>
        </p:nvGrpSpPr>
        <p:grpSpPr bwMode="auto">
          <a:xfrm>
            <a:off x="685800" y="0"/>
            <a:ext cx="8001000" cy="7950200"/>
            <a:chOff x="685798" y="0"/>
            <a:chExt cx="8001004" cy="7950200"/>
          </a:xfrm>
        </p:grpSpPr>
        <p:sp>
          <p:nvSpPr>
            <p:cNvPr id="5" name="Pie 7"/>
            <p:cNvSpPr/>
            <p:nvPr/>
          </p:nvSpPr>
          <p:spPr>
            <a:xfrm flipH="1" flipV="1">
              <a:off x="1257298" y="5778500"/>
              <a:ext cx="2171701" cy="2171700"/>
            </a:xfrm>
            <a:prstGeom prst="pie">
              <a:avLst>
                <a:gd name="adj1" fmla="val 0"/>
                <a:gd name="adj2" fmla="val 10800000"/>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nvGrpSpPr>
            <p:cNvPr id="6" name="Group 52"/>
            <p:cNvGrpSpPr>
              <a:grpSpLocks/>
            </p:cNvGrpSpPr>
            <p:nvPr/>
          </p:nvGrpSpPr>
          <p:grpSpPr bwMode="auto">
            <a:xfrm>
              <a:off x="685798" y="0"/>
              <a:ext cx="8001004" cy="6856413"/>
              <a:chOff x="685798" y="0"/>
              <a:chExt cx="8001004" cy="6856413"/>
            </a:xfrm>
          </p:grpSpPr>
          <p:sp>
            <p:nvSpPr>
              <p:cNvPr id="7" name="Freeform 9"/>
              <p:cNvSpPr/>
              <p:nvPr/>
            </p:nvSpPr>
            <p:spPr>
              <a:xfrm>
                <a:off x="685798" y="5880100"/>
                <a:ext cx="1143001" cy="976313"/>
              </a:xfrm>
              <a:custGeom>
                <a:avLst/>
                <a:gdLst>
                  <a:gd name="connsiteX0" fmla="*/ 0 w 1143000"/>
                  <a:gd name="connsiteY0" fmla="*/ 571500 h 1143000"/>
                  <a:gd name="connsiteX1" fmla="*/ 167389 w 1143000"/>
                  <a:gd name="connsiteY1" fmla="*/ 167389 h 1143000"/>
                  <a:gd name="connsiteX2" fmla="*/ 571501 w 1143000"/>
                  <a:gd name="connsiteY2" fmla="*/ 1 h 1143000"/>
                  <a:gd name="connsiteX3" fmla="*/ 975612 w 1143000"/>
                  <a:gd name="connsiteY3" fmla="*/ 167390 h 1143000"/>
                  <a:gd name="connsiteX4" fmla="*/ 1143000 w 1143000"/>
                  <a:gd name="connsiteY4" fmla="*/ 571502 h 1143000"/>
                  <a:gd name="connsiteX5" fmla="*/ 975611 w 1143000"/>
                  <a:gd name="connsiteY5" fmla="*/ 975614 h 1143000"/>
                  <a:gd name="connsiteX6" fmla="*/ 571499 w 1143000"/>
                  <a:gd name="connsiteY6" fmla="*/ 1143002 h 1143000"/>
                  <a:gd name="connsiteX7" fmla="*/ 167387 w 1143000"/>
                  <a:gd name="connsiteY7" fmla="*/ 975613 h 1143000"/>
                  <a:gd name="connsiteX8" fmla="*/ -1 w 1143000"/>
                  <a:gd name="connsiteY8" fmla="*/ 571501 h 1143000"/>
                  <a:gd name="connsiteX9" fmla="*/ 0 w 1143000"/>
                  <a:gd name="connsiteY9" fmla="*/ 571500 h 1143000"/>
                  <a:gd name="connsiteX0" fmla="*/ 1 w 1143001"/>
                  <a:gd name="connsiteY0" fmla="*/ 571499 h 1042965"/>
                  <a:gd name="connsiteX1" fmla="*/ 167390 w 1143001"/>
                  <a:gd name="connsiteY1" fmla="*/ 167388 h 1042965"/>
                  <a:gd name="connsiteX2" fmla="*/ 571502 w 1143001"/>
                  <a:gd name="connsiteY2" fmla="*/ 0 h 1042965"/>
                  <a:gd name="connsiteX3" fmla="*/ 975613 w 1143001"/>
                  <a:gd name="connsiteY3" fmla="*/ 167389 h 1042965"/>
                  <a:gd name="connsiteX4" fmla="*/ 1143001 w 1143001"/>
                  <a:gd name="connsiteY4" fmla="*/ 571501 h 1042965"/>
                  <a:gd name="connsiteX5" fmla="*/ 975612 w 1143001"/>
                  <a:gd name="connsiteY5" fmla="*/ 975613 h 1042965"/>
                  <a:gd name="connsiteX6" fmla="*/ 167388 w 1143001"/>
                  <a:gd name="connsiteY6" fmla="*/ 975612 h 1042965"/>
                  <a:gd name="connsiteX7" fmla="*/ 0 w 1143001"/>
                  <a:gd name="connsiteY7" fmla="*/ 571500 h 1042965"/>
                  <a:gd name="connsiteX8" fmla="*/ 1 w 1143001"/>
                  <a:gd name="connsiteY8" fmla="*/ 571499 h 1042965"/>
                  <a:gd name="connsiteX0" fmla="*/ 1 w 1143001"/>
                  <a:gd name="connsiteY0" fmla="*/ 571499 h 975613"/>
                  <a:gd name="connsiteX1" fmla="*/ 167390 w 1143001"/>
                  <a:gd name="connsiteY1" fmla="*/ 167388 h 975613"/>
                  <a:gd name="connsiteX2" fmla="*/ 571502 w 1143001"/>
                  <a:gd name="connsiteY2" fmla="*/ 0 h 975613"/>
                  <a:gd name="connsiteX3" fmla="*/ 975613 w 1143001"/>
                  <a:gd name="connsiteY3" fmla="*/ 167389 h 975613"/>
                  <a:gd name="connsiteX4" fmla="*/ 1143001 w 1143001"/>
                  <a:gd name="connsiteY4" fmla="*/ 571501 h 975613"/>
                  <a:gd name="connsiteX5" fmla="*/ 975612 w 1143001"/>
                  <a:gd name="connsiteY5" fmla="*/ 975613 h 975613"/>
                  <a:gd name="connsiteX6" fmla="*/ 167388 w 1143001"/>
                  <a:gd name="connsiteY6" fmla="*/ 975612 h 975613"/>
                  <a:gd name="connsiteX7" fmla="*/ 0 w 1143001"/>
                  <a:gd name="connsiteY7" fmla="*/ 571500 h 975613"/>
                  <a:gd name="connsiteX8" fmla="*/ 1 w 1143001"/>
                  <a:gd name="connsiteY8" fmla="*/ 571499 h 97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1" h="975613">
                    <a:moveTo>
                      <a:pt x="1" y="571499"/>
                    </a:moveTo>
                    <a:cubicBezTo>
                      <a:pt x="1" y="419928"/>
                      <a:pt x="60213" y="274564"/>
                      <a:pt x="167390" y="167388"/>
                    </a:cubicBezTo>
                    <a:cubicBezTo>
                      <a:pt x="274567" y="60211"/>
                      <a:pt x="419931" y="0"/>
                      <a:pt x="571502" y="0"/>
                    </a:cubicBezTo>
                    <a:cubicBezTo>
                      <a:pt x="723073" y="0"/>
                      <a:pt x="868437" y="60212"/>
                      <a:pt x="975613" y="167389"/>
                    </a:cubicBezTo>
                    <a:cubicBezTo>
                      <a:pt x="1082790" y="274566"/>
                      <a:pt x="1143001" y="419930"/>
                      <a:pt x="1143001" y="571501"/>
                    </a:cubicBezTo>
                    <a:cubicBezTo>
                      <a:pt x="1143001" y="723072"/>
                      <a:pt x="1138214" y="908261"/>
                      <a:pt x="975612" y="975613"/>
                    </a:cubicBezTo>
                    <a:lnTo>
                      <a:pt x="167388" y="975612"/>
                    </a:lnTo>
                    <a:cubicBezTo>
                      <a:pt x="60211" y="868435"/>
                      <a:pt x="0" y="723071"/>
                      <a:pt x="0" y="571500"/>
                    </a:cubicBezTo>
                    <a:lnTo>
                      <a:pt x="1" y="571499"/>
                    </a:lnTo>
                    <a:close/>
                  </a:path>
                </a:pathLst>
              </a:cu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Oval 10"/>
              <p:cNvSpPr/>
              <p:nvPr/>
            </p:nvSpPr>
            <p:spPr>
              <a:xfrm>
                <a:off x="2590799" y="5181600"/>
                <a:ext cx="914400" cy="914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 name="Oval 11"/>
              <p:cNvSpPr/>
              <p:nvPr/>
            </p:nvSpPr>
            <p:spPr>
              <a:xfrm>
                <a:off x="838198" y="5791200"/>
                <a:ext cx="457200" cy="457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12"/>
              <p:cNvSpPr/>
              <p:nvPr/>
            </p:nvSpPr>
            <p:spPr>
              <a:xfrm>
                <a:off x="2362199" y="5943600"/>
                <a:ext cx="762000" cy="762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3"/>
              <p:cNvSpPr/>
              <p:nvPr/>
            </p:nvSpPr>
            <p:spPr>
              <a:xfrm>
                <a:off x="1676398" y="5626100"/>
                <a:ext cx="457200" cy="457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4"/>
              <p:cNvSpPr/>
              <p:nvPr/>
            </p:nvSpPr>
            <p:spPr>
              <a:xfrm>
                <a:off x="1981199" y="5334000"/>
                <a:ext cx="355600" cy="3556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5"/>
              <p:cNvSpPr/>
              <p:nvPr/>
            </p:nvSpPr>
            <p:spPr>
              <a:xfrm>
                <a:off x="1943099" y="55626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4" name="Oval 16"/>
              <p:cNvSpPr/>
              <p:nvPr/>
            </p:nvSpPr>
            <p:spPr>
              <a:xfrm>
                <a:off x="2362199" y="5029200"/>
                <a:ext cx="762000" cy="762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5" name="Oval 17"/>
              <p:cNvSpPr/>
              <p:nvPr/>
            </p:nvSpPr>
            <p:spPr>
              <a:xfrm>
                <a:off x="3009899" y="4419600"/>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Oval 18"/>
              <p:cNvSpPr/>
              <p:nvPr/>
            </p:nvSpPr>
            <p:spPr>
              <a:xfrm>
                <a:off x="2971799" y="46482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7" name="Oval 19"/>
              <p:cNvSpPr/>
              <p:nvPr/>
            </p:nvSpPr>
            <p:spPr>
              <a:xfrm>
                <a:off x="3314699" y="4724400"/>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20"/>
              <p:cNvSpPr/>
              <p:nvPr/>
            </p:nvSpPr>
            <p:spPr>
              <a:xfrm>
                <a:off x="3619499" y="50292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21"/>
              <p:cNvSpPr/>
              <p:nvPr/>
            </p:nvSpPr>
            <p:spPr>
              <a:xfrm>
                <a:off x="1384298" y="54864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0" name="Oval 22"/>
              <p:cNvSpPr/>
              <p:nvPr/>
            </p:nvSpPr>
            <p:spPr>
              <a:xfrm>
                <a:off x="3505199" y="52578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1" name="Oval 23"/>
              <p:cNvSpPr/>
              <p:nvPr/>
            </p:nvSpPr>
            <p:spPr>
              <a:xfrm>
                <a:off x="1295398" y="56642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2" name="Oval 24"/>
              <p:cNvSpPr/>
              <p:nvPr/>
            </p:nvSpPr>
            <p:spPr>
              <a:xfrm>
                <a:off x="1447798" y="5511800"/>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3" name="Oval 25"/>
              <p:cNvSpPr/>
              <p:nvPr/>
            </p:nvSpPr>
            <p:spPr>
              <a:xfrm>
                <a:off x="1600198" y="54864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4" name="Oval 26"/>
              <p:cNvSpPr/>
              <p:nvPr/>
            </p:nvSpPr>
            <p:spPr>
              <a:xfrm>
                <a:off x="3352799" y="5943600"/>
                <a:ext cx="533400" cy="533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5" name="Freeform 27"/>
              <p:cNvSpPr/>
              <p:nvPr/>
            </p:nvSpPr>
            <p:spPr>
              <a:xfrm flipV="1">
                <a:off x="5486400" y="0"/>
                <a:ext cx="1143001" cy="976313"/>
              </a:xfrm>
              <a:custGeom>
                <a:avLst/>
                <a:gdLst>
                  <a:gd name="connsiteX0" fmla="*/ 0 w 1143000"/>
                  <a:gd name="connsiteY0" fmla="*/ 571500 h 1143000"/>
                  <a:gd name="connsiteX1" fmla="*/ 167389 w 1143000"/>
                  <a:gd name="connsiteY1" fmla="*/ 167389 h 1143000"/>
                  <a:gd name="connsiteX2" fmla="*/ 571501 w 1143000"/>
                  <a:gd name="connsiteY2" fmla="*/ 1 h 1143000"/>
                  <a:gd name="connsiteX3" fmla="*/ 975612 w 1143000"/>
                  <a:gd name="connsiteY3" fmla="*/ 167390 h 1143000"/>
                  <a:gd name="connsiteX4" fmla="*/ 1143000 w 1143000"/>
                  <a:gd name="connsiteY4" fmla="*/ 571502 h 1143000"/>
                  <a:gd name="connsiteX5" fmla="*/ 975611 w 1143000"/>
                  <a:gd name="connsiteY5" fmla="*/ 975614 h 1143000"/>
                  <a:gd name="connsiteX6" fmla="*/ 571499 w 1143000"/>
                  <a:gd name="connsiteY6" fmla="*/ 1143002 h 1143000"/>
                  <a:gd name="connsiteX7" fmla="*/ 167387 w 1143000"/>
                  <a:gd name="connsiteY7" fmla="*/ 975613 h 1143000"/>
                  <a:gd name="connsiteX8" fmla="*/ -1 w 1143000"/>
                  <a:gd name="connsiteY8" fmla="*/ 571501 h 1143000"/>
                  <a:gd name="connsiteX9" fmla="*/ 0 w 1143000"/>
                  <a:gd name="connsiteY9" fmla="*/ 571500 h 1143000"/>
                  <a:gd name="connsiteX0" fmla="*/ 1 w 1143001"/>
                  <a:gd name="connsiteY0" fmla="*/ 571499 h 1042965"/>
                  <a:gd name="connsiteX1" fmla="*/ 167390 w 1143001"/>
                  <a:gd name="connsiteY1" fmla="*/ 167388 h 1042965"/>
                  <a:gd name="connsiteX2" fmla="*/ 571502 w 1143001"/>
                  <a:gd name="connsiteY2" fmla="*/ 0 h 1042965"/>
                  <a:gd name="connsiteX3" fmla="*/ 975613 w 1143001"/>
                  <a:gd name="connsiteY3" fmla="*/ 167389 h 1042965"/>
                  <a:gd name="connsiteX4" fmla="*/ 1143001 w 1143001"/>
                  <a:gd name="connsiteY4" fmla="*/ 571501 h 1042965"/>
                  <a:gd name="connsiteX5" fmla="*/ 975612 w 1143001"/>
                  <a:gd name="connsiteY5" fmla="*/ 975613 h 1042965"/>
                  <a:gd name="connsiteX6" fmla="*/ 167388 w 1143001"/>
                  <a:gd name="connsiteY6" fmla="*/ 975612 h 1042965"/>
                  <a:gd name="connsiteX7" fmla="*/ 0 w 1143001"/>
                  <a:gd name="connsiteY7" fmla="*/ 571500 h 1042965"/>
                  <a:gd name="connsiteX8" fmla="*/ 1 w 1143001"/>
                  <a:gd name="connsiteY8" fmla="*/ 571499 h 1042965"/>
                  <a:gd name="connsiteX0" fmla="*/ 1 w 1143001"/>
                  <a:gd name="connsiteY0" fmla="*/ 571499 h 975613"/>
                  <a:gd name="connsiteX1" fmla="*/ 167390 w 1143001"/>
                  <a:gd name="connsiteY1" fmla="*/ 167388 h 975613"/>
                  <a:gd name="connsiteX2" fmla="*/ 571502 w 1143001"/>
                  <a:gd name="connsiteY2" fmla="*/ 0 h 975613"/>
                  <a:gd name="connsiteX3" fmla="*/ 975613 w 1143001"/>
                  <a:gd name="connsiteY3" fmla="*/ 167389 h 975613"/>
                  <a:gd name="connsiteX4" fmla="*/ 1143001 w 1143001"/>
                  <a:gd name="connsiteY4" fmla="*/ 571501 h 975613"/>
                  <a:gd name="connsiteX5" fmla="*/ 975612 w 1143001"/>
                  <a:gd name="connsiteY5" fmla="*/ 975613 h 975613"/>
                  <a:gd name="connsiteX6" fmla="*/ 167388 w 1143001"/>
                  <a:gd name="connsiteY6" fmla="*/ 975612 h 975613"/>
                  <a:gd name="connsiteX7" fmla="*/ 0 w 1143001"/>
                  <a:gd name="connsiteY7" fmla="*/ 571500 h 975613"/>
                  <a:gd name="connsiteX8" fmla="*/ 1 w 1143001"/>
                  <a:gd name="connsiteY8" fmla="*/ 571499 h 97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1" h="975613">
                    <a:moveTo>
                      <a:pt x="1" y="571499"/>
                    </a:moveTo>
                    <a:cubicBezTo>
                      <a:pt x="1" y="419928"/>
                      <a:pt x="60213" y="274564"/>
                      <a:pt x="167390" y="167388"/>
                    </a:cubicBezTo>
                    <a:cubicBezTo>
                      <a:pt x="274567" y="60211"/>
                      <a:pt x="419931" y="0"/>
                      <a:pt x="571502" y="0"/>
                    </a:cubicBezTo>
                    <a:cubicBezTo>
                      <a:pt x="723073" y="0"/>
                      <a:pt x="868437" y="60212"/>
                      <a:pt x="975613" y="167389"/>
                    </a:cubicBezTo>
                    <a:cubicBezTo>
                      <a:pt x="1082790" y="274566"/>
                      <a:pt x="1143001" y="419930"/>
                      <a:pt x="1143001" y="571501"/>
                    </a:cubicBezTo>
                    <a:cubicBezTo>
                      <a:pt x="1143001" y="723072"/>
                      <a:pt x="1138214" y="908261"/>
                      <a:pt x="975612" y="975613"/>
                    </a:cubicBezTo>
                    <a:lnTo>
                      <a:pt x="167388" y="975612"/>
                    </a:lnTo>
                    <a:cubicBezTo>
                      <a:pt x="60211" y="868435"/>
                      <a:pt x="0" y="723071"/>
                      <a:pt x="0" y="571500"/>
                    </a:cubicBezTo>
                    <a:lnTo>
                      <a:pt x="1" y="571499"/>
                    </a:lnTo>
                    <a:close/>
                  </a:path>
                </a:pathLst>
              </a:cu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6" name="Oval 28"/>
              <p:cNvSpPr/>
              <p:nvPr/>
            </p:nvSpPr>
            <p:spPr>
              <a:xfrm flipV="1">
                <a:off x="7391401" y="760413"/>
                <a:ext cx="914400" cy="9144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7" name="Oval 29"/>
              <p:cNvSpPr/>
              <p:nvPr/>
            </p:nvSpPr>
            <p:spPr>
              <a:xfrm flipV="1">
                <a:off x="5638800" y="608013"/>
                <a:ext cx="457200" cy="457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8" name="Oval 30"/>
              <p:cNvSpPr/>
              <p:nvPr/>
            </p:nvSpPr>
            <p:spPr>
              <a:xfrm flipV="1">
                <a:off x="7162801" y="150813"/>
                <a:ext cx="762000" cy="762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9" name="Oval 31"/>
              <p:cNvSpPr/>
              <p:nvPr/>
            </p:nvSpPr>
            <p:spPr>
              <a:xfrm flipV="1">
                <a:off x="6477001" y="773113"/>
                <a:ext cx="457200" cy="457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0" name="Oval 32"/>
              <p:cNvSpPr/>
              <p:nvPr/>
            </p:nvSpPr>
            <p:spPr>
              <a:xfrm flipV="1">
                <a:off x="6781801" y="1166813"/>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1" name="Oval 33"/>
              <p:cNvSpPr/>
              <p:nvPr/>
            </p:nvSpPr>
            <p:spPr>
              <a:xfrm flipV="1">
                <a:off x="6743701" y="862013"/>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2" name="Oval 34"/>
              <p:cNvSpPr/>
              <p:nvPr/>
            </p:nvSpPr>
            <p:spPr>
              <a:xfrm flipV="1">
                <a:off x="7162801" y="1065213"/>
                <a:ext cx="762000" cy="762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3" name="Oval 35"/>
              <p:cNvSpPr/>
              <p:nvPr/>
            </p:nvSpPr>
            <p:spPr>
              <a:xfrm flipV="1">
                <a:off x="7810502" y="2081213"/>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4" name="Oval 36"/>
              <p:cNvSpPr/>
              <p:nvPr/>
            </p:nvSpPr>
            <p:spPr>
              <a:xfrm flipV="1">
                <a:off x="7772402" y="1776413"/>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5" name="Oval 37"/>
              <p:cNvSpPr/>
              <p:nvPr/>
            </p:nvSpPr>
            <p:spPr>
              <a:xfrm flipV="1">
                <a:off x="8115302" y="1928813"/>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6" name="Oval 38"/>
              <p:cNvSpPr/>
              <p:nvPr/>
            </p:nvSpPr>
            <p:spPr>
              <a:xfrm flipV="1">
                <a:off x="8420102" y="1624013"/>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7" name="Oval 39"/>
              <p:cNvSpPr/>
              <p:nvPr/>
            </p:nvSpPr>
            <p:spPr>
              <a:xfrm flipV="1">
                <a:off x="6184901" y="1243013"/>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8" name="Oval 40"/>
              <p:cNvSpPr/>
              <p:nvPr/>
            </p:nvSpPr>
            <p:spPr>
              <a:xfrm flipV="1">
                <a:off x="8305802" y="1395413"/>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39" name="Oval 41"/>
              <p:cNvSpPr/>
              <p:nvPr/>
            </p:nvSpPr>
            <p:spPr>
              <a:xfrm flipV="1">
                <a:off x="6096001" y="10652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40" name="Oval 42"/>
              <p:cNvSpPr/>
              <p:nvPr/>
            </p:nvSpPr>
            <p:spPr>
              <a:xfrm flipV="1">
                <a:off x="6248401" y="12176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41" name="Oval 43"/>
              <p:cNvSpPr/>
              <p:nvPr/>
            </p:nvSpPr>
            <p:spPr>
              <a:xfrm flipV="1">
                <a:off x="6400801" y="1243013"/>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42" name="Oval 44"/>
              <p:cNvSpPr/>
              <p:nvPr/>
            </p:nvSpPr>
            <p:spPr>
              <a:xfrm flipV="1">
                <a:off x="8153402" y="379413"/>
                <a:ext cx="533400" cy="533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grpSp>
      <p:sp>
        <p:nvSpPr>
          <p:cNvPr id="43" name="Oval 45"/>
          <p:cNvSpPr/>
          <p:nvPr/>
        </p:nvSpPr>
        <p:spPr>
          <a:xfrm>
            <a:off x="8636000" y="65897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44" name="Oval 46"/>
          <p:cNvSpPr/>
          <p:nvPr/>
        </p:nvSpPr>
        <p:spPr>
          <a:xfrm>
            <a:off x="8788400" y="6589713"/>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45" name="Oval 47"/>
          <p:cNvSpPr/>
          <p:nvPr/>
        </p:nvSpPr>
        <p:spPr>
          <a:xfrm>
            <a:off x="8940800" y="65897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ctrTitle"/>
          </p:nvPr>
        </p:nvSpPr>
        <p:spPr>
          <a:xfrm>
            <a:off x="685800" y="1447800"/>
            <a:ext cx="7086600" cy="1470025"/>
          </a:xfrm>
        </p:spPr>
        <p:txBody>
          <a:bodyPr/>
          <a:lstStyle>
            <a:lvl1pPr algn="r">
              <a:defRPr>
                <a:solidFill>
                  <a:schemeClr val="tx1"/>
                </a:solidFill>
              </a:defRPr>
            </a:lvl1pPr>
          </a:lstStyle>
          <a:p>
            <a:r>
              <a:rPr lang="ru-RU" smtClean="0"/>
              <a:t>Образец заголовка</a:t>
            </a:r>
            <a:endParaRPr/>
          </a:p>
        </p:txBody>
      </p:sp>
      <p:sp>
        <p:nvSpPr>
          <p:cNvPr id="3" name="Subtitle 2"/>
          <p:cNvSpPr>
            <a:spLocks noGrp="1"/>
          </p:cNvSpPr>
          <p:nvPr>
            <p:ph type="subTitle" idx="1"/>
          </p:nvPr>
        </p:nvSpPr>
        <p:spPr>
          <a:xfrm>
            <a:off x="3352800" y="2946400"/>
            <a:ext cx="4432300" cy="1752600"/>
          </a:xfrm>
        </p:spPr>
        <p:txBody>
          <a:bodyPr anchor="ctr"/>
          <a:lstStyle>
            <a:lvl1pPr marL="0" indent="0" algn="ctr">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a:p>
        </p:txBody>
      </p:sp>
      <p:sp>
        <p:nvSpPr>
          <p:cNvPr id="46" name="Date Placeholder 3"/>
          <p:cNvSpPr>
            <a:spLocks noGrp="1"/>
          </p:cNvSpPr>
          <p:nvPr>
            <p:ph type="dt" sz="half" idx="10"/>
          </p:nvPr>
        </p:nvSpPr>
        <p:spPr>
          <a:xfrm>
            <a:off x="6477000" y="6521450"/>
            <a:ext cx="2133600" cy="260350"/>
          </a:xfrm>
        </p:spPr>
        <p:txBody>
          <a:bodyPr/>
          <a:lstStyle>
            <a:lvl1pPr algn="r">
              <a:defRPr smtClean="0"/>
            </a:lvl1pPr>
          </a:lstStyle>
          <a:p>
            <a:pPr>
              <a:defRPr/>
            </a:pPr>
            <a:fld id="{4167D550-5637-40BC-9000-AF098B9BF6B3}" type="datetimeFigureOut">
              <a:rPr lang="ru-RU"/>
              <a:pPr>
                <a:defRPr/>
              </a:pPr>
              <a:t>07.11.2013</a:t>
            </a:fld>
            <a:endParaRPr lang="ru-RU"/>
          </a:p>
        </p:txBody>
      </p:sp>
      <p:sp>
        <p:nvSpPr>
          <p:cNvPr id="47" name="Footer Placeholder 4"/>
          <p:cNvSpPr>
            <a:spLocks noGrp="1"/>
          </p:cNvSpPr>
          <p:nvPr>
            <p:ph type="ftr" sz="quarter" idx="11"/>
          </p:nvPr>
        </p:nvSpPr>
        <p:spPr/>
        <p:txBody>
          <a:bodyPr/>
          <a:lstStyle>
            <a:lvl1pPr algn="ctr">
              <a:defRPr>
                <a:solidFill>
                  <a:schemeClr val="tx1">
                    <a:tint val="75000"/>
                  </a:schemeClr>
                </a:solidFill>
              </a:defRPr>
            </a:lvl1pPr>
          </a:lstStyle>
          <a:p>
            <a:pPr>
              <a:defRPr/>
            </a:pPr>
            <a:endParaRPr lang="ru-RU"/>
          </a:p>
        </p:txBody>
      </p:sp>
      <p:sp>
        <p:nvSpPr>
          <p:cNvPr id="48" name="Slide Number Placeholder 5"/>
          <p:cNvSpPr>
            <a:spLocks noGrp="1"/>
          </p:cNvSpPr>
          <p:nvPr>
            <p:ph type="sldNum" sz="quarter" idx="12"/>
          </p:nvPr>
        </p:nvSpPr>
        <p:spPr>
          <a:xfrm>
            <a:off x="8534400" y="6292850"/>
            <a:ext cx="609600" cy="260350"/>
          </a:xfrm>
        </p:spPr>
        <p:txBody>
          <a:bodyPr/>
          <a:lstStyle>
            <a:lvl1pPr algn="ctr">
              <a:defRPr smtClean="0"/>
            </a:lvl1pPr>
          </a:lstStyle>
          <a:p>
            <a:pPr>
              <a:defRPr/>
            </a:pPr>
            <a:fld id="{6758F2D3-FA07-4C55-B138-77DA5E4FB1D7}"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2 Pictures with Caption">
    <p:bg>
      <p:bgRef idx="1003">
        <a:schemeClr val="bg1"/>
      </p:bgRef>
    </p:bg>
    <p:spTree>
      <p:nvGrpSpPr>
        <p:cNvPr id="1" name=""/>
        <p:cNvGrpSpPr/>
        <p:nvPr/>
      </p:nvGrpSpPr>
      <p:grpSpPr>
        <a:xfrm>
          <a:off x="0" y="0"/>
          <a:ext cx="0" cy="0"/>
          <a:chOff x="0" y="0"/>
          <a:chExt cx="0" cy="0"/>
        </a:xfrm>
      </p:grpSpPr>
      <p:grpSp>
        <p:nvGrpSpPr>
          <p:cNvPr id="6" name="Group 21"/>
          <p:cNvGrpSpPr>
            <a:grpSpLocks/>
          </p:cNvGrpSpPr>
          <p:nvPr/>
        </p:nvGrpSpPr>
        <p:grpSpPr bwMode="auto">
          <a:xfrm>
            <a:off x="3775075" y="2133600"/>
            <a:ext cx="5368925" cy="4724400"/>
            <a:chOff x="0" y="0"/>
            <a:chExt cx="2222500" cy="1955800"/>
          </a:xfrm>
        </p:grpSpPr>
        <p:sp>
          <p:nvSpPr>
            <p:cNvPr id="7" name="Oval 7"/>
            <p:cNvSpPr/>
            <p:nvPr/>
          </p:nvSpPr>
          <p:spPr>
            <a:xfrm>
              <a:off x="686070" y="152468"/>
              <a:ext cx="914104" cy="914153"/>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Oval 8"/>
            <p:cNvSpPr/>
            <p:nvPr/>
          </p:nvSpPr>
          <p:spPr>
            <a:xfrm>
              <a:off x="381150" y="1206602"/>
              <a:ext cx="456723" cy="45740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 name="Oval 9"/>
            <p:cNvSpPr/>
            <p:nvPr/>
          </p:nvSpPr>
          <p:spPr>
            <a:xfrm>
              <a:off x="686070" y="914153"/>
              <a:ext cx="355521" cy="35554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10"/>
            <p:cNvSpPr/>
            <p:nvPr/>
          </p:nvSpPr>
          <p:spPr>
            <a:xfrm>
              <a:off x="647955" y="1142855"/>
              <a:ext cx="431751" cy="431774"/>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1"/>
            <p:cNvSpPr/>
            <p:nvPr/>
          </p:nvSpPr>
          <p:spPr>
            <a:xfrm>
              <a:off x="457380" y="0"/>
              <a:ext cx="761643" cy="7616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2"/>
            <p:cNvSpPr/>
            <p:nvPr/>
          </p:nvSpPr>
          <p:spPr>
            <a:xfrm>
              <a:off x="1714519" y="0"/>
              <a:ext cx="355521" cy="35554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3"/>
            <p:cNvSpPr/>
            <p:nvPr/>
          </p:nvSpPr>
          <p:spPr>
            <a:xfrm>
              <a:off x="1676404" y="228702"/>
              <a:ext cx="431751" cy="43177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4" name="Oval 14"/>
            <p:cNvSpPr/>
            <p:nvPr/>
          </p:nvSpPr>
          <p:spPr>
            <a:xfrm>
              <a:off x="2019439" y="304937"/>
              <a:ext cx="203061" cy="203072"/>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5" name="Oval 15"/>
            <p:cNvSpPr/>
            <p:nvPr/>
          </p:nvSpPr>
          <p:spPr>
            <a:xfrm>
              <a:off x="1028449" y="1524026"/>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Oval 16"/>
            <p:cNvSpPr/>
            <p:nvPr/>
          </p:nvSpPr>
          <p:spPr>
            <a:xfrm>
              <a:off x="88716" y="1066621"/>
              <a:ext cx="127488"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7" name="Oval 17"/>
            <p:cNvSpPr/>
            <p:nvPr/>
          </p:nvSpPr>
          <p:spPr>
            <a:xfrm>
              <a:off x="914104" y="1752728"/>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8"/>
            <p:cNvSpPr/>
            <p:nvPr/>
          </p:nvSpPr>
          <p:spPr>
            <a:xfrm>
              <a:off x="0" y="1244719"/>
              <a:ext cx="126831" cy="12683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19"/>
            <p:cNvSpPr/>
            <p:nvPr/>
          </p:nvSpPr>
          <p:spPr>
            <a:xfrm>
              <a:off x="152460" y="1092251"/>
              <a:ext cx="126831" cy="12683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0" name="Oval 20"/>
            <p:cNvSpPr/>
            <p:nvPr/>
          </p:nvSpPr>
          <p:spPr>
            <a:xfrm>
              <a:off x="304920" y="1066621"/>
              <a:ext cx="126831"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457200" y="381000"/>
            <a:ext cx="2133600" cy="3048000"/>
          </a:xfrm>
          <a:noFill/>
          <a:ln>
            <a:noFill/>
          </a:ln>
          <a:scene3d>
            <a:camera prst="orthographicFront"/>
            <a:lightRig rig="threePt" dir="t"/>
          </a:scene3d>
          <a:sp3d>
            <a:bevelT w="12700" h="12700"/>
          </a:sp3d>
        </p:spPr>
        <p:txBody>
          <a:bodyPr anchor="b">
            <a:noAutofit/>
          </a:bodyPr>
          <a:lstStyle>
            <a:lvl1pPr algn="l">
              <a:defRPr sz="4000" kern="1200" spc="200" baseline="0">
                <a:solidFill>
                  <a:schemeClr val="tx1"/>
                </a:solidFill>
                <a:effectLst/>
                <a:latin typeface="+mj-lt"/>
                <a:ea typeface="+mj-ea"/>
                <a:cs typeface="+mj-cs"/>
              </a:defRPr>
            </a:lvl1pPr>
          </a:lstStyle>
          <a:p>
            <a:r>
              <a:rPr lang="ru-RU" smtClean="0"/>
              <a:t>Образец заголовка</a:t>
            </a:r>
            <a:endParaRPr/>
          </a:p>
        </p:txBody>
      </p:sp>
      <p:sp>
        <p:nvSpPr>
          <p:cNvPr id="4" name="Text Placeholder 3"/>
          <p:cNvSpPr>
            <a:spLocks noGrp="1"/>
          </p:cNvSpPr>
          <p:nvPr>
            <p:ph type="body" sz="half" idx="2"/>
          </p:nvPr>
        </p:nvSpPr>
        <p:spPr>
          <a:xfrm>
            <a:off x="457200" y="4648200"/>
            <a:ext cx="3200400" cy="1524000"/>
          </a:xfrm>
        </p:spPr>
        <p:txBody>
          <a:bodyPr lIns="0" rIns="0"/>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4" name="Picture Placeholder 2"/>
          <p:cNvSpPr>
            <a:spLocks noGrp="1"/>
          </p:cNvSpPr>
          <p:nvPr>
            <p:ph type="pic" idx="1"/>
          </p:nvPr>
        </p:nvSpPr>
        <p:spPr>
          <a:xfrm>
            <a:off x="5638800" y="838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noProof="0"/>
          </a:p>
        </p:txBody>
      </p:sp>
      <p:sp>
        <p:nvSpPr>
          <p:cNvPr id="25" name="Picture Placeholder 2"/>
          <p:cNvSpPr>
            <a:spLocks noGrp="1"/>
          </p:cNvSpPr>
          <p:nvPr>
            <p:ph type="pic" idx="13"/>
          </p:nvPr>
        </p:nvSpPr>
        <p:spPr>
          <a:xfrm>
            <a:off x="3810000" y="2362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noProof="0"/>
          </a:p>
        </p:txBody>
      </p:sp>
      <p:sp>
        <p:nvSpPr>
          <p:cNvPr id="21" name="Date Placeholder 4"/>
          <p:cNvSpPr>
            <a:spLocks noGrp="1"/>
          </p:cNvSpPr>
          <p:nvPr>
            <p:ph type="dt" sz="half" idx="14"/>
          </p:nvPr>
        </p:nvSpPr>
        <p:spPr/>
        <p:txBody>
          <a:bodyPr/>
          <a:lstStyle>
            <a:lvl1pPr>
              <a:defRPr smtClean="0"/>
            </a:lvl1pPr>
          </a:lstStyle>
          <a:p>
            <a:pPr>
              <a:defRPr/>
            </a:pPr>
            <a:fld id="{81DCD25C-FBE3-4FF9-88B3-11B869CE7442}" type="datetimeFigureOut">
              <a:rPr lang="ru-RU"/>
              <a:pPr>
                <a:defRPr/>
              </a:pPr>
              <a:t>07.11.2013</a:t>
            </a:fld>
            <a:endParaRPr lang="ru-RU"/>
          </a:p>
        </p:txBody>
      </p:sp>
      <p:sp>
        <p:nvSpPr>
          <p:cNvPr id="22" name="Footer Placeholder 5"/>
          <p:cNvSpPr>
            <a:spLocks noGrp="1"/>
          </p:cNvSpPr>
          <p:nvPr>
            <p:ph type="ftr" sz="quarter" idx="15"/>
          </p:nvPr>
        </p:nvSpPr>
        <p:spPr/>
        <p:txBody>
          <a:bodyPr/>
          <a:lstStyle>
            <a:lvl1pPr>
              <a:defRPr/>
            </a:lvl1pPr>
          </a:lstStyle>
          <a:p>
            <a:pPr>
              <a:defRPr/>
            </a:pPr>
            <a:endParaRPr lang="ru-RU"/>
          </a:p>
        </p:txBody>
      </p:sp>
      <p:sp>
        <p:nvSpPr>
          <p:cNvPr id="23" name="Slide Number Placeholder 6"/>
          <p:cNvSpPr>
            <a:spLocks noGrp="1"/>
          </p:cNvSpPr>
          <p:nvPr>
            <p:ph type="sldNum" sz="quarter" idx="16"/>
          </p:nvPr>
        </p:nvSpPr>
        <p:spPr/>
        <p:txBody>
          <a:bodyPr/>
          <a:lstStyle>
            <a:lvl1pPr>
              <a:defRPr smtClean="0"/>
            </a:lvl1pPr>
          </a:lstStyle>
          <a:p>
            <a:pPr>
              <a:defRPr/>
            </a:pPr>
            <a:fld id="{C497C041-426B-4E3D-A036-3474D99B4E8E}"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3 Pictures with Caption">
    <p:spTree>
      <p:nvGrpSpPr>
        <p:cNvPr id="1" name=""/>
        <p:cNvGrpSpPr/>
        <p:nvPr/>
      </p:nvGrpSpPr>
      <p:grpSpPr>
        <a:xfrm>
          <a:off x="0" y="0"/>
          <a:ext cx="0" cy="0"/>
          <a:chOff x="0" y="0"/>
          <a:chExt cx="0" cy="0"/>
        </a:xfrm>
      </p:grpSpPr>
      <p:grpSp>
        <p:nvGrpSpPr>
          <p:cNvPr id="7" name="Group 21"/>
          <p:cNvGrpSpPr>
            <a:grpSpLocks/>
          </p:cNvGrpSpPr>
          <p:nvPr/>
        </p:nvGrpSpPr>
        <p:grpSpPr bwMode="auto">
          <a:xfrm>
            <a:off x="3775075" y="2133600"/>
            <a:ext cx="5368925" cy="4724400"/>
            <a:chOff x="0" y="0"/>
            <a:chExt cx="2222500" cy="1955800"/>
          </a:xfrm>
        </p:grpSpPr>
        <p:sp>
          <p:nvSpPr>
            <p:cNvPr id="8" name="Oval 7"/>
            <p:cNvSpPr/>
            <p:nvPr/>
          </p:nvSpPr>
          <p:spPr>
            <a:xfrm>
              <a:off x="686070" y="152468"/>
              <a:ext cx="914104" cy="914153"/>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 name="Oval 8"/>
            <p:cNvSpPr/>
            <p:nvPr/>
          </p:nvSpPr>
          <p:spPr>
            <a:xfrm>
              <a:off x="381150" y="1206602"/>
              <a:ext cx="456723" cy="45740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9"/>
            <p:cNvSpPr/>
            <p:nvPr/>
          </p:nvSpPr>
          <p:spPr>
            <a:xfrm>
              <a:off x="686070" y="914153"/>
              <a:ext cx="355521" cy="35554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0"/>
            <p:cNvSpPr/>
            <p:nvPr/>
          </p:nvSpPr>
          <p:spPr>
            <a:xfrm>
              <a:off x="647955" y="1142855"/>
              <a:ext cx="431751" cy="431774"/>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1"/>
            <p:cNvSpPr/>
            <p:nvPr/>
          </p:nvSpPr>
          <p:spPr>
            <a:xfrm>
              <a:off x="457380" y="0"/>
              <a:ext cx="761643" cy="7616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2"/>
            <p:cNvSpPr/>
            <p:nvPr/>
          </p:nvSpPr>
          <p:spPr>
            <a:xfrm>
              <a:off x="1714519" y="0"/>
              <a:ext cx="355521" cy="35554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4" name="Oval 13"/>
            <p:cNvSpPr/>
            <p:nvPr/>
          </p:nvSpPr>
          <p:spPr>
            <a:xfrm>
              <a:off x="1676404" y="228702"/>
              <a:ext cx="431751" cy="43177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5" name="Oval 14"/>
            <p:cNvSpPr/>
            <p:nvPr/>
          </p:nvSpPr>
          <p:spPr>
            <a:xfrm>
              <a:off x="2019439" y="304937"/>
              <a:ext cx="203061" cy="203072"/>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Oval 15"/>
            <p:cNvSpPr/>
            <p:nvPr/>
          </p:nvSpPr>
          <p:spPr>
            <a:xfrm>
              <a:off x="1028449" y="1524026"/>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7" name="Oval 16"/>
            <p:cNvSpPr/>
            <p:nvPr/>
          </p:nvSpPr>
          <p:spPr>
            <a:xfrm>
              <a:off x="88716" y="1066621"/>
              <a:ext cx="127488"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7"/>
            <p:cNvSpPr/>
            <p:nvPr/>
          </p:nvSpPr>
          <p:spPr>
            <a:xfrm>
              <a:off x="914104" y="1752728"/>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18"/>
            <p:cNvSpPr/>
            <p:nvPr/>
          </p:nvSpPr>
          <p:spPr>
            <a:xfrm>
              <a:off x="0" y="1244719"/>
              <a:ext cx="126831" cy="12683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0" name="Oval 19"/>
            <p:cNvSpPr/>
            <p:nvPr/>
          </p:nvSpPr>
          <p:spPr>
            <a:xfrm>
              <a:off x="152460" y="1092251"/>
              <a:ext cx="126831" cy="12683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1" name="Oval 20"/>
            <p:cNvSpPr/>
            <p:nvPr/>
          </p:nvSpPr>
          <p:spPr>
            <a:xfrm>
              <a:off x="304920" y="1066621"/>
              <a:ext cx="126831"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457200" y="381000"/>
            <a:ext cx="2133600" cy="3048000"/>
          </a:xfrm>
          <a:noFill/>
          <a:ln>
            <a:noFill/>
          </a:ln>
          <a:scene3d>
            <a:camera prst="orthographicFront"/>
            <a:lightRig rig="threePt" dir="t"/>
          </a:scene3d>
          <a:sp3d>
            <a:bevelT w="12700" h="12700"/>
          </a:sp3d>
        </p:spPr>
        <p:txBody>
          <a:bodyPr anchor="b">
            <a:noAutofit/>
          </a:bodyPr>
          <a:lstStyle>
            <a:lvl1pPr algn="l">
              <a:defRPr sz="4000" kern="1200" spc="200" baseline="0">
                <a:solidFill>
                  <a:schemeClr val="tx1"/>
                </a:solidFill>
                <a:effectLst/>
                <a:latin typeface="+mj-lt"/>
                <a:ea typeface="+mj-ea"/>
                <a:cs typeface="+mj-cs"/>
              </a:defRPr>
            </a:lvl1pPr>
          </a:lstStyle>
          <a:p>
            <a:r>
              <a:rPr lang="ru-RU" smtClean="0"/>
              <a:t>Образец заголовка</a:t>
            </a:r>
            <a:endParaRPr/>
          </a:p>
        </p:txBody>
      </p:sp>
      <p:sp>
        <p:nvSpPr>
          <p:cNvPr id="4" name="Text Placeholder 3"/>
          <p:cNvSpPr>
            <a:spLocks noGrp="1"/>
          </p:cNvSpPr>
          <p:nvPr>
            <p:ph type="body" sz="half" idx="2"/>
          </p:nvPr>
        </p:nvSpPr>
        <p:spPr>
          <a:xfrm>
            <a:off x="457200" y="4648200"/>
            <a:ext cx="3200400" cy="1524000"/>
          </a:xfrm>
        </p:spPr>
        <p:txBody>
          <a:bodyPr lIns="0" rIns="0"/>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Picture Placeholder 2"/>
          <p:cNvSpPr>
            <a:spLocks noGrp="1"/>
          </p:cNvSpPr>
          <p:nvPr>
            <p:ph type="pic" idx="1"/>
          </p:nvPr>
        </p:nvSpPr>
        <p:spPr>
          <a:xfrm>
            <a:off x="5715000" y="76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noProof="0"/>
          </a:p>
        </p:txBody>
      </p:sp>
      <p:sp>
        <p:nvSpPr>
          <p:cNvPr id="23" name="Picture Placeholder 2"/>
          <p:cNvSpPr>
            <a:spLocks noGrp="1"/>
          </p:cNvSpPr>
          <p:nvPr>
            <p:ph type="pic" idx="13"/>
          </p:nvPr>
        </p:nvSpPr>
        <p:spPr>
          <a:xfrm>
            <a:off x="3810000" y="23622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noProof="0"/>
          </a:p>
        </p:txBody>
      </p:sp>
      <p:sp>
        <p:nvSpPr>
          <p:cNvPr id="24" name="Picture Placeholder 2"/>
          <p:cNvSpPr>
            <a:spLocks noGrp="1"/>
          </p:cNvSpPr>
          <p:nvPr>
            <p:ph type="pic" idx="14"/>
          </p:nvPr>
        </p:nvSpPr>
        <p:spPr>
          <a:xfrm>
            <a:off x="2667000" y="381000"/>
            <a:ext cx="2514600" cy="25146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noProof="0"/>
          </a:p>
        </p:txBody>
      </p:sp>
      <p:sp>
        <p:nvSpPr>
          <p:cNvPr id="25" name="Date Placeholder 4"/>
          <p:cNvSpPr>
            <a:spLocks noGrp="1"/>
          </p:cNvSpPr>
          <p:nvPr>
            <p:ph type="dt" sz="half" idx="15"/>
          </p:nvPr>
        </p:nvSpPr>
        <p:spPr/>
        <p:txBody>
          <a:bodyPr/>
          <a:lstStyle>
            <a:lvl1pPr>
              <a:defRPr smtClean="0"/>
            </a:lvl1pPr>
          </a:lstStyle>
          <a:p>
            <a:pPr>
              <a:defRPr/>
            </a:pPr>
            <a:fld id="{4D5F266F-E313-4EEB-AE02-C56022F4AFE3}" type="datetimeFigureOut">
              <a:rPr lang="ru-RU"/>
              <a:pPr>
                <a:defRPr/>
              </a:pPr>
              <a:t>07.11.2013</a:t>
            </a:fld>
            <a:endParaRPr lang="ru-RU"/>
          </a:p>
        </p:txBody>
      </p:sp>
      <p:sp>
        <p:nvSpPr>
          <p:cNvPr id="26" name="Footer Placeholder 5"/>
          <p:cNvSpPr>
            <a:spLocks noGrp="1"/>
          </p:cNvSpPr>
          <p:nvPr>
            <p:ph type="ftr" sz="quarter" idx="16"/>
          </p:nvPr>
        </p:nvSpPr>
        <p:spPr/>
        <p:txBody>
          <a:bodyPr/>
          <a:lstStyle>
            <a:lvl1pPr>
              <a:defRPr/>
            </a:lvl1pPr>
          </a:lstStyle>
          <a:p>
            <a:pPr>
              <a:defRPr/>
            </a:pPr>
            <a:endParaRPr lang="ru-RU"/>
          </a:p>
        </p:txBody>
      </p:sp>
      <p:sp>
        <p:nvSpPr>
          <p:cNvPr id="27" name="Slide Number Placeholder 6"/>
          <p:cNvSpPr>
            <a:spLocks noGrp="1"/>
          </p:cNvSpPr>
          <p:nvPr>
            <p:ph type="sldNum" sz="quarter" idx="17"/>
          </p:nvPr>
        </p:nvSpPr>
        <p:spPr/>
        <p:txBody>
          <a:bodyPr/>
          <a:lstStyle>
            <a:lvl1pPr>
              <a:defRPr smtClean="0"/>
            </a:lvl1pPr>
          </a:lstStyle>
          <a:p>
            <a:pPr>
              <a:defRPr/>
            </a:pPr>
            <a:fld id="{8C795F63-4547-460A-89AC-BE28BA369CB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Date Placeholder 3"/>
          <p:cNvSpPr>
            <a:spLocks noGrp="1"/>
          </p:cNvSpPr>
          <p:nvPr>
            <p:ph type="dt" sz="half" idx="10"/>
          </p:nvPr>
        </p:nvSpPr>
        <p:spPr/>
        <p:txBody>
          <a:bodyPr/>
          <a:lstStyle>
            <a:lvl1pPr>
              <a:defRPr smtClean="0"/>
            </a:lvl1pPr>
          </a:lstStyle>
          <a:p>
            <a:pPr>
              <a:defRPr/>
            </a:pPr>
            <a:fld id="{889F1C06-0CA8-421C-AF10-2475692A0C71}" type="datetimeFigureOut">
              <a:rPr lang="ru-RU"/>
              <a:pPr>
                <a:defRPr/>
              </a:pPr>
              <a:t>07.11.2013</a:t>
            </a:fld>
            <a:endParaRPr lang="ru-RU"/>
          </a:p>
        </p:txBody>
      </p:sp>
      <p:sp>
        <p:nvSpPr>
          <p:cNvPr id="5" name="Footer Placeholder 4"/>
          <p:cNvSpPr>
            <a:spLocks noGrp="1"/>
          </p:cNvSpPr>
          <p:nvPr>
            <p:ph type="ftr" sz="quarter" idx="11"/>
          </p:nvPr>
        </p:nvSpPr>
        <p:spPr/>
        <p:txBody>
          <a:bodyPr/>
          <a:lstStyle>
            <a:lvl1pPr algn="ctr">
              <a:defRPr>
                <a:solidFill>
                  <a:schemeClr val="tx1">
                    <a:tint val="75000"/>
                  </a:schemeClr>
                </a:solidFill>
              </a:defRPr>
            </a:lvl1pPr>
          </a:lstStyle>
          <a:p>
            <a:pPr>
              <a:defRPr/>
            </a:pPr>
            <a:endParaRPr lang="ru-RU"/>
          </a:p>
        </p:txBody>
      </p:sp>
      <p:sp>
        <p:nvSpPr>
          <p:cNvPr id="6" name="Slide Number Placeholder 5"/>
          <p:cNvSpPr>
            <a:spLocks noGrp="1"/>
          </p:cNvSpPr>
          <p:nvPr>
            <p:ph type="sldNum" sz="quarter" idx="12"/>
          </p:nvPr>
        </p:nvSpPr>
        <p:spPr/>
        <p:txBody>
          <a:bodyPr/>
          <a:lstStyle>
            <a:lvl1pPr>
              <a:defRPr smtClean="0"/>
            </a:lvl1pPr>
          </a:lstStyle>
          <a:p>
            <a:pPr>
              <a:defRPr/>
            </a:pPr>
            <a:fld id="{A8F0B2EE-78A5-4923-A11E-6238C18AB3E9}"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a:p>
        </p:txBody>
      </p:sp>
      <p:sp>
        <p:nvSpPr>
          <p:cNvPr id="3" name="Vertical Text Placeholder 2"/>
          <p:cNvSpPr>
            <a:spLocks noGrp="1"/>
          </p:cNvSpPr>
          <p:nvPr>
            <p:ph type="body" orient="vert" idx="1"/>
          </p:nvPr>
        </p:nvSpPr>
        <p:spPr>
          <a:xfrm>
            <a:off x="6096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Date Placeholder 3"/>
          <p:cNvSpPr>
            <a:spLocks noGrp="1"/>
          </p:cNvSpPr>
          <p:nvPr>
            <p:ph type="dt" sz="half" idx="10"/>
          </p:nvPr>
        </p:nvSpPr>
        <p:spPr/>
        <p:txBody>
          <a:bodyPr/>
          <a:lstStyle>
            <a:lvl1pPr>
              <a:defRPr smtClean="0"/>
            </a:lvl1pPr>
          </a:lstStyle>
          <a:p>
            <a:pPr>
              <a:defRPr/>
            </a:pPr>
            <a:fld id="{3C63F6EF-B97E-4C32-B525-9806B702191A}" type="datetimeFigureOut">
              <a:rPr lang="ru-RU"/>
              <a:pPr>
                <a:defRPr/>
              </a:pPr>
              <a:t>07.11.2013</a:t>
            </a:fld>
            <a:endParaRPr lang="ru-RU"/>
          </a:p>
        </p:txBody>
      </p:sp>
      <p:sp>
        <p:nvSpPr>
          <p:cNvPr id="5" name="Footer Placeholder 4"/>
          <p:cNvSpPr>
            <a:spLocks noGrp="1"/>
          </p:cNvSpPr>
          <p:nvPr>
            <p:ph type="ftr" sz="quarter" idx="11"/>
          </p:nvPr>
        </p:nvSpPr>
        <p:spPr/>
        <p:txBody>
          <a:bodyPr/>
          <a:lstStyle>
            <a:lvl1pPr algn="ctr">
              <a:defRPr>
                <a:solidFill>
                  <a:schemeClr val="tx1">
                    <a:tint val="75000"/>
                  </a:schemeClr>
                </a:solidFill>
              </a:defRPr>
            </a:lvl1pPr>
          </a:lstStyle>
          <a:p>
            <a:pPr>
              <a:defRPr/>
            </a:pPr>
            <a:endParaRPr lang="ru-RU"/>
          </a:p>
        </p:txBody>
      </p:sp>
      <p:sp>
        <p:nvSpPr>
          <p:cNvPr id="6" name="Slide Number Placeholder 5"/>
          <p:cNvSpPr>
            <a:spLocks noGrp="1"/>
          </p:cNvSpPr>
          <p:nvPr>
            <p:ph type="sldNum" sz="quarter" idx="12"/>
          </p:nvPr>
        </p:nvSpPr>
        <p:spPr/>
        <p:txBody>
          <a:bodyPr/>
          <a:lstStyle>
            <a:lvl1pPr>
              <a:defRPr smtClean="0"/>
            </a:lvl1pPr>
          </a:lstStyle>
          <a:p>
            <a:pPr>
              <a:defRPr/>
            </a:pPr>
            <a:fld id="{F32E56C2-CA41-405E-A8F6-02142F57C724}"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Date Placeholder 3"/>
          <p:cNvSpPr>
            <a:spLocks noGrp="1"/>
          </p:cNvSpPr>
          <p:nvPr>
            <p:ph type="dt" sz="half" idx="10"/>
          </p:nvPr>
        </p:nvSpPr>
        <p:spPr/>
        <p:txBody>
          <a:bodyPr/>
          <a:lstStyle>
            <a:lvl1pPr>
              <a:defRPr smtClean="0"/>
            </a:lvl1pPr>
          </a:lstStyle>
          <a:p>
            <a:pPr>
              <a:defRPr/>
            </a:pPr>
            <a:fld id="{B214B560-CA77-41D2-B2E0-13E64B2E711D}" type="datetimeFigureOut">
              <a:rPr lang="ru-RU"/>
              <a:pPr>
                <a:defRPr/>
              </a:pPr>
              <a:t>07.11.2013</a:t>
            </a:fld>
            <a:endParaRPr lang="ru-RU"/>
          </a:p>
        </p:txBody>
      </p:sp>
      <p:sp>
        <p:nvSpPr>
          <p:cNvPr id="5" name="Footer Placeholder 4"/>
          <p:cNvSpPr>
            <a:spLocks noGrp="1"/>
          </p:cNvSpPr>
          <p:nvPr>
            <p:ph type="ftr" sz="quarter" idx="11"/>
          </p:nvPr>
        </p:nvSpPr>
        <p:spPr/>
        <p:txBody>
          <a:bodyPr/>
          <a:lstStyle>
            <a:lvl1pPr algn="ctr">
              <a:defRPr>
                <a:solidFill>
                  <a:schemeClr val="tx1">
                    <a:tint val="75000"/>
                  </a:schemeClr>
                </a:solidFill>
              </a:defRPr>
            </a:lvl1pPr>
          </a:lstStyle>
          <a:p>
            <a:pPr>
              <a:defRPr/>
            </a:pPr>
            <a:endParaRPr lang="ru-RU"/>
          </a:p>
        </p:txBody>
      </p:sp>
      <p:sp>
        <p:nvSpPr>
          <p:cNvPr id="6" name="Slide Number Placeholder 5"/>
          <p:cNvSpPr>
            <a:spLocks noGrp="1"/>
          </p:cNvSpPr>
          <p:nvPr>
            <p:ph type="sldNum" sz="quarter" idx="12"/>
          </p:nvPr>
        </p:nvSpPr>
        <p:spPr/>
        <p:txBody>
          <a:bodyPr/>
          <a:lstStyle>
            <a:lvl1pPr>
              <a:defRPr smtClean="0"/>
            </a:lvl1pPr>
          </a:lstStyle>
          <a:p>
            <a:pPr>
              <a:defRPr/>
            </a:pPr>
            <a:fld id="{7284E666-50D5-4243-973E-3B21F7E08FA1}"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grpSp>
        <p:nvGrpSpPr>
          <p:cNvPr id="4" name="Group 6"/>
          <p:cNvGrpSpPr>
            <a:grpSpLocks/>
          </p:cNvGrpSpPr>
          <p:nvPr/>
        </p:nvGrpSpPr>
        <p:grpSpPr bwMode="auto">
          <a:xfrm>
            <a:off x="4592638" y="2133600"/>
            <a:ext cx="3865562" cy="4171950"/>
            <a:chOff x="0" y="0"/>
            <a:chExt cx="1600200" cy="1727200"/>
          </a:xfrm>
        </p:grpSpPr>
        <p:sp>
          <p:nvSpPr>
            <p:cNvPr id="5" name="Oval 7"/>
            <p:cNvSpPr/>
            <p:nvPr/>
          </p:nvSpPr>
          <p:spPr>
            <a:xfrm>
              <a:off x="686082" y="152477"/>
              <a:ext cx="914118" cy="914207"/>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 name="Oval 8"/>
            <p:cNvSpPr/>
            <p:nvPr/>
          </p:nvSpPr>
          <p:spPr>
            <a:xfrm>
              <a:off x="381157" y="1206674"/>
              <a:ext cx="456730" cy="45677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 name="Oval 9"/>
            <p:cNvSpPr/>
            <p:nvPr/>
          </p:nvSpPr>
          <p:spPr>
            <a:xfrm>
              <a:off x="686082" y="914207"/>
              <a:ext cx="355527" cy="355561"/>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Oval 10"/>
            <p:cNvSpPr/>
            <p:nvPr/>
          </p:nvSpPr>
          <p:spPr>
            <a:xfrm>
              <a:off x="647966" y="1142923"/>
              <a:ext cx="431758"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 name="Oval 11"/>
            <p:cNvSpPr/>
            <p:nvPr/>
          </p:nvSpPr>
          <p:spPr>
            <a:xfrm>
              <a:off x="457388" y="0"/>
              <a:ext cx="761656" cy="76173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15"/>
            <p:cNvSpPr/>
            <p:nvPr/>
          </p:nvSpPr>
          <p:spPr>
            <a:xfrm>
              <a:off x="1028465" y="1524116"/>
              <a:ext cx="203722" cy="2030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6"/>
            <p:cNvSpPr/>
            <p:nvPr/>
          </p:nvSpPr>
          <p:spPr>
            <a:xfrm>
              <a:off x="88717" y="1066684"/>
              <a:ext cx="127490" cy="12684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8"/>
            <p:cNvSpPr/>
            <p:nvPr/>
          </p:nvSpPr>
          <p:spPr>
            <a:xfrm>
              <a:off x="0" y="1244793"/>
              <a:ext cx="126833" cy="126846"/>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9"/>
            <p:cNvSpPr/>
            <p:nvPr/>
          </p:nvSpPr>
          <p:spPr>
            <a:xfrm>
              <a:off x="152463" y="1092316"/>
              <a:ext cx="126833" cy="126846"/>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4" name="Oval 20"/>
            <p:cNvSpPr/>
            <p:nvPr/>
          </p:nvSpPr>
          <p:spPr>
            <a:xfrm>
              <a:off x="304925" y="1066684"/>
              <a:ext cx="126833" cy="12684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grpSp>
        <p:nvGrpSpPr>
          <p:cNvPr id="15" name="Group 32"/>
          <p:cNvGrpSpPr>
            <a:grpSpLocks/>
          </p:cNvGrpSpPr>
          <p:nvPr/>
        </p:nvGrpSpPr>
        <p:grpSpPr bwMode="auto">
          <a:xfrm>
            <a:off x="609600" y="990600"/>
            <a:ext cx="1179513" cy="1357313"/>
            <a:chOff x="266700" y="914400"/>
            <a:chExt cx="1179761" cy="1356814"/>
          </a:xfrm>
        </p:grpSpPr>
        <p:sp>
          <p:nvSpPr>
            <p:cNvPr id="16" name="Oval 22"/>
            <p:cNvSpPr/>
            <p:nvPr/>
          </p:nvSpPr>
          <p:spPr>
            <a:xfrm>
              <a:off x="555686" y="1380953"/>
              <a:ext cx="890775" cy="890261"/>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7" name="Oval 25"/>
            <p:cNvSpPr/>
            <p:nvPr/>
          </p:nvSpPr>
          <p:spPr>
            <a:xfrm flipV="1">
              <a:off x="304808" y="1219088"/>
              <a:ext cx="355675" cy="355469"/>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26"/>
            <p:cNvSpPr/>
            <p:nvPr/>
          </p:nvSpPr>
          <p:spPr>
            <a:xfrm flipV="1">
              <a:off x="266700" y="914400"/>
              <a:ext cx="431891" cy="431641"/>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27"/>
            <p:cNvSpPr/>
            <p:nvPr/>
          </p:nvSpPr>
          <p:spPr>
            <a:xfrm flipV="1">
              <a:off x="609672" y="1066744"/>
              <a:ext cx="203243" cy="20312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3" name="Text Placeholder 2"/>
          <p:cNvSpPr>
            <a:spLocks noGrp="1"/>
          </p:cNvSpPr>
          <p:nvPr>
            <p:ph type="body" idx="1"/>
          </p:nvPr>
        </p:nvSpPr>
        <p:spPr>
          <a:xfrm>
            <a:off x="4724400" y="2590800"/>
            <a:ext cx="1905000" cy="1905000"/>
          </a:xfrm>
          <a:prstGeom prst="ellipse">
            <a:avLst/>
          </a:prstGeom>
          <a:solidFill>
            <a:schemeClr val="tx2"/>
          </a:solidFill>
        </p:spPr>
        <p:txBody>
          <a:bodyPr anchor="ctr"/>
          <a:lstStyle>
            <a:lvl1pPr marL="0" indent="0" algn="ctr">
              <a:buNone/>
              <a:defRPr sz="1400" kern="1200">
                <a:solidFill>
                  <a:schemeClr val="bg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2" name="Title 1"/>
          <p:cNvSpPr>
            <a:spLocks noGrp="1"/>
          </p:cNvSpPr>
          <p:nvPr>
            <p:ph type="title"/>
          </p:nvPr>
        </p:nvSpPr>
        <p:spPr>
          <a:xfrm>
            <a:off x="1295400" y="1143000"/>
            <a:ext cx="7086600" cy="1472184"/>
          </a:xfrm>
        </p:spPr>
        <p:txBody>
          <a:bodyPr anchorCtr="0"/>
          <a:lstStyle>
            <a:lvl1pPr algn="l">
              <a:defRPr sz="3600" b="0" cap="none" baseline="0"/>
            </a:lvl1pPr>
          </a:lstStyle>
          <a:p>
            <a:r>
              <a:rPr lang="ru-RU" smtClean="0"/>
              <a:t>Образец заголовка</a:t>
            </a:r>
            <a:endParaRPr/>
          </a:p>
        </p:txBody>
      </p:sp>
      <p:sp>
        <p:nvSpPr>
          <p:cNvPr id="20" name="Date Placeholder 3"/>
          <p:cNvSpPr>
            <a:spLocks noGrp="1"/>
          </p:cNvSpPr>
          <p:nvPr>
            <p:ph type="dt" sz="half" idx="10"/>
          </p:nvPr>
        </p:nvSpPr>
        <p:spPr/>
        <p:txBody>
          <a:bodyPr/>
          <a:lstStyle>
            <a:lvl1pPr>
              <a:defRPr smtClean="0"/>
            </a:lvl1pPr>
          </a:lstStyle>
          <a:p>
            <a:pPr>
              <a:defRPr/>
            </a:pPr>
            <a:fld id="{30D87423-0C15-4BA4-B24C-811B2D114912}" type="datetimeFigureOut">
              <a:rPr lang="ru-RU"/>
              <a:pPr>
                <a:defRPr/>
              </a:pPr>
              <a:t>07.11.2013</a:t>
            </a:fld>
            <a:endParaRPr lang="ru-RU"/>
          </a:p>
        </p:txBody>
      </p:sp>
      <p:sp>
        <p:nvSpPr>
          <p:cNvPr id="21" name="Footer Placeholder 4"/>
          <p:cNvSpPr>
            <a:spLocks noGrp="1"/>
          </p:cNvSpPr>
          <p:nvPr>
            <p:ph type="ftr" sz="quarter" idx="11"/>
          </p:nvPr>
        </p:nvSpPr>
        <p:spPr/>
        <p:txBody>
          <a:bodyPr/>
          <a:lstStyle>
            <a:lvl1pPr algn="ctr">
              <a:defRPr>
                <a:solidFill>
                  <a:schemeClr val="tx1">
                    <a:tint val="75000"/>
                  </a:schemeClr>
                </a:solidFill>
              </a:defRPr>
            </a:lvl1pPr>
          </a:lstStyle>
          <a:p>
            <a:pPr>
              <a:defRPr/>
            </a:pPr>
            <a:endParaRPr lang="ru-RU"/>
          </a:p>
        </p:txBody>
      </p:sp>
      <p:sp>
        <p:nvSpPr>
          <p:cNvPr id="22" name="Slide Number Placeholder 5"/>
          <p:cNvSpPr>
            <a:spLocks noGrp="1"/>
          </p:cNvSpPr>
          <p:nvPr>
            <p:ph type="sldNum" sz="quarter" idx="12"/>
          </p:nvPr>
        </p:nvSpPr>
        <p:spPr/>
        <p:txBody>
          <a:bodyPr/>
          <a:lstStyle>
            <a:lvl1pPr>
              <a:defRPr smtClean="0"/>
            </a:lvl1pPr>
          </a:lstStyle>
          <a:p>
            <a:pPr>
              <a:defRPr/>
            </a:pPr>
            <a:fld id="{82AB3310-32AC-4873-A5BF-BD8BB0B0B5C9}"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00953" y="1752600"/>
            <a:ext cx="3429000" cy="3886200"/>
          </a:xfrm>
          <a:prstGeom prst="ellipse">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p:style>
        <p:txBody>
          <a:bodyPr/>
          <a:lstStyle>
            <a:lvl1pPr indent="-228600" algn="l" defTabSz="914400" rtl="0" eaLnBrk="1" latinLnBrk="0" hangingPunct="1">
              <a:defRPr sz="1600" kern="1200">
                <a:solidFill>
                  <a:schemeClr val="tx1"/>
                </a:solidFill>
                <a:latin typeface="+mn-lt"/>
                <a:ea typeface="+mn-ea"/>
                <a:cs typeface="+mn-cs"/>
              </a:defRPr>
            </a:lvl1pPr>
            <a:lvl2pPr indent="-228600" algn="l" defTabSz="914400" rtl="0" eaLnBrk="1" latinLnBrk="0" hangingPunct="1">
              <a:defRPr sz="1400" kern="1200">
                <a:solidFill>
                  <a:schemeClr val="tx1"/>
                </a:solidFill>
                <a:latin typeface="+mn-lt"/>
                <a:ea typeface="+mn-ea"/>
                <a:cs typeface="+mn-cs"/>
              </a:defRPr>
            </a:lvl2pPr>
            <a:lvl3pPr indent="-228600" algn="l" defTabSz="914400" rtl="0" eaLnBrk="1" latinLnBrk="0" hangingPunct="1">
              <a:defRPr sz="1400" kern="1200">
                <a:solidFill>
                  <a:schemeClr val="tx1"/>
                </a:solidFill>
                <a:latin typeface="+mn-lt"/>
                <a:ea typeface="+mn-ea"/>
                <a:cs typeface="+mn-cs"/>
              </a:defRPr>
            </a:lvl3pPr>
            <a:lvl4pPr indent="-228600" algn="l" defTabSz="914400" rtl="0" eaLnBrk="1" latinLnBrk="0" hangingPunct="1">
              <a:defRPr sz="1400" kern="1200">
                <a:solidFill>
                  <a:schemeClr val="tx1"/>
                </a:solidFill>
                <a:latin typeface="+mn-lt"/>
                <a:ea typeface="+mn-ea"/>
                <a:cs typeface="+mn-cs"/>
              </a:defRPr>
            </a:lvl4pPr>
            <a:lvl5pPr indent="-228600" algn="l" defTabSz="914400" rtl="0" eaLnBrk="1" latinLnBrk="0" hangingPunct="1">
              <a:defRPr sz="1400" kern="1200">
                <a:solidFill>
                  <a:schemeClr val="tx1"/>
                </a:solidFill>
                <a:latin typeface="+mn-lt"/>
                <a:ea typeface="+mn-ea"/>
                <a:cs typeface="+mn-cs"/>
              </a:defRPr>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Content Placeholder 3"/>
          <p:cNvSpPr>
            <a:spLocks noGrp="1"/>
          </p:cNvSpPr>
          <p:nvPr>
            <p:ph sz="half" idx="2"/>
          </p:nvPr>
        </p:nvSpPr>
        <p:spPr>
          <a:xfrm>
            <a:off x="4800600" y="2362200"/>
            <a:ext cx="3429000" cy="3886200"/>
          </a:xfrm>
          <a:prstGeom prst="ellipse">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p:style>
        <p:txBody>
          <a:bodyPr/>
          <a:lstStyle>
            <a:lvl1pPr indent="-228600" algn="l" defTabSz="914400" rtl="0" eaLnBrk="1" latinLnBrk="0" hangingPunct="1">
              <a:buFont typeface="Wingdings" pitchFamily="2" charset="2"/>
              <a:buChar char="l"/>
              <a:defRPr sz="1600" kern="1200">
                <a:solidFill>
                  <a:schemeClr val="tx1"/>
                </a:solidFill>
                <a:latin typeface="+mn-lt"/>
                <a:ea typeface="+mn-ea"/>
                <a:cs typeface="+mn-cs"/>
              </a:defRPr>
            </a:lvl1pPr>
            <a:lvl2pPr indent="-228600" algn="l" defTabSz="914400" rtl="0" eaLnBrk="1" latinLnBrk="0" hangingPunct="1">
              <a:buFont typeface="Arial" pitchFamily="34" charset="0"/>
              <a:defRPr sz="1400" kern="1200">
                <a:solidFill>
                  <a:schemeClr val="tx1"/>
                </a:solidFill>
                <a:latin typeface="+mn-lt"/>
                <a:ea typeface="+mn-ea"/>
                <a:cs typeface="+mn-cs"/>
              </a:defRPr>
            </a:lvl2pPr>
            <a:lvl3pPr indent="-228600" algn="l" defTabSz="914400" rtl="0" eaLnBrk="1" latinLnBrk="0" hangingPunct="1">
              <a:buFont typeface="Wingdings" pitchFamily="2" charset="2"/>
              <a:buChar char="l"/>
              <a:defRPr sz="1400" kern="1200">
                <a:solidFill>
                  <a:schemeClr val="tx1"/>
                </a:solidFill>
                <a:latin typeface="+mn-lt"/>
                <a:ea typeface="+mn-ea"/>
                <a:cs typeface="+mn-cs"/>
              </a:defRPr>
            </a:lvl3pPr>
            <a:lvl4pPr indent="-228600" algn="l" defTabSz="914400" rtl="0" eaLnBrk="1" latinLnBrk="0" hangingPunct="1">
              <a:buFont typeface="Arial" pitchFamily="34" charset="0"/>
              <a:defRPr sz="1400" kern="1200">
                <a:solidFill>
                  <a:schemeClr val="tx1"/>
                </a:solidFill>
                <a:latin typeface="+mn-lt"/>
                <a:ea typeface="+mn-ea"/>
                <a:cs typeface="+mn-cs"/>
              </a:defRPr>
            </a:lvl4pPr>
            <a:lvl5pPr indent="-228600" algn="l" defTabSz="914400" rtl="0" eaLnBrk="1" latinLnBrk="0" hangingPunct="1">
              <a:buFont typeface="Wingdings" pitchFamily="2" charset="2"/>
              <a:buChar char="l"/>
              <a:defRPr sz="1400" kern="1200">
                <a:solidFill>
                  <a:schemeClr val="tx1"/>
                </a:solidFill>
                <a:latin typeface="+mn-lt"/>
                <a:ea typeface="+mn-ea"/>
                <a:cs typeface="+mn-cs"/>
              </a:defRPr>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2" name="Title 1"/>
          <p:cNvSpPr>
            <a:spLocks noGrp="1"/>
          </p:cNvSpPr>
          <p:nvPr>
            <p:ph type="title"/>
          </p:nvPr>
        </p:nvSpPr>
        <p:spPr>
          <a:xfrm>
            <a:off x="1447800" y="609600"/>
            <a:ext cx="6629400" cy="1143000"/>
          </a:xfrm>
        </p:spPr>
        <p:txBody>
          <a:bodyPr/>
          <a:lstStyle/>
          <a:p>
            <a:r>
              <a:rPr lang="ru-RU" smtClean="0"/>
              <a:t>Образец заголовка</a:t>
            </a:r>
            <a:endParaRPr/>
          </a:p>
        </p:txBody>
      </p:sp>
      <p:sp>
        <p:nvSpPr>
          <p:cNvPr id="5" name="Date Placeholder 4"/>
          <p:cNvSpPr>
            <a:spLocks noGrp="1"/>
          </p:cNvSpPr>
          <p:nvPr>
            <p:ph type="dt" sz="half" idx="10"/>
          </p:nvPr>
        </p:nvSpPr>
        <p:spPr/>
        <p:txBody>
          <a:bodyPr/>
          <a:lstStyle>
            <a:lvl1pPr>
              <a:defRPr smtClean="0"/>
            </a:lvl1pPr>
          </a:lstStyle>
          <a:p>
            <a:pPr>
              <a:defRPr/>
            </a:pPr>
            <a:fld id="{D56B7E18-31E9-4D9B-BD9B-299F5C1A1AEE}" type="datetimeFigureOut">
              <a:rPr lang="ru-RU"/>
              <a:pPr>
                <a:defRPr/>
              </a:pPr>
              <a:t>07.11.2013</a:t>
            </a:fld>
            <a:endParaRPr lang="ru-RU"/>
          </a:p>
        </p:txBody>
      </p:sp>
      <p:sp>
        <p:nvSpPr>
          <p:cNvPr id="6" name="Footer Placeholder 5"/>
          <p:cNvSpPr>
            <a:spLocks noGrp="1"/>
          </p:cNvSpPr>
          <p:nvPr>
            <p:ph type="ftr" sz="quarter" idx="11"/>
          </p:nvPr>
        </p:nvSpPr>
        <p:spPr/>
        <p:txBody>
          <a:bodyPr/>
          <a:lstStyle>
            <a:lvl1pPr algn="ctr">
              <a:defRPr>
                <a:solidFill>
                  <a:schemeClr val="tx1">
                    <a:tint val="75000"/>
                  </a:schemeClr>
                </a:solidFill>
              </a:defRPr>
            </a:lvl1pPr>
          </a:lstStyle>
          <a:p>
            <a:pPr>
              <a:defRPr/>
            </a:pPr>
            <a:endParaRPr lang="ru-RU"/>
          </a:p>
        </p:txBody>
      </p:sp>
      <p:sp>
        <p:nvSpPr>
          <p:cNvPr id="7" name="Slide Number Placeholder 6"/>
          <p:cNvSpPr>
            <a:spLocks noGrp="1"/>
          </p:cNvSpPr>
          <p:nvPr>
            <p:ph type="sldNum" sz="quarter" idx="12"/>
          </p:nvPr>
        </p:nvSpPr>
        <p:spPr/>
        <p:txBody>
          <a:bodyPr/>
          <a:lstStyle>
            <a:lvl1pPr>
              <a:defRPr smtClean="0"/>
            </a:lvl1pPr>
          </a:lstStyle>
          <a:p>
            <a:pPr>
              <a:defRPr/>
            </a:pPr>
            <a:fld id="{E9DB7014-9E0F-4658-953B-CFF0B8466FEE}"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a:p>
        </p:txBody>
      </p:sp>
      <p:sp>
        <p:nvSpPr>
          <p:cNvPr id="3" name="Text Placeholder 2"/>
          <p:cNvSpPr>
            <a:spLocks noGrp="1"/>
          </p:cNvSpPr>
          <p:nvPr>
            <p:ph type="body" idx="1"/>
          </p:nvPr>
        </p:nvSpPr>
        <p:spPr>
          <a:xfrm rot="16200000">
            <a:off x="-870003" y="3147219"/>
            <a:ext cx="3429000" cy="639762"/>
          </a:xfrm>
          <a:prstGeom prst="rect">
            <a:avLst/>
          </a:prstGeom>
          <a:noFill/>
        </p:spPr>
        <p:txBody>
          <a:bodyPr anchor="ctr">
            <a:sp3d extrusionH="25400">
              <a:bevelT w="12700" h="12700"/>
              <a:extrusionClr>
                <a:schemeClr val="bg1">
                  <a:lumMod val="10000"/>
                  <a:lumOff val="90000"/>
                </a:schemeClr>
              </a:extrusionClr>
            </a:sp3d>
          </a:bodyPr>
          <a:lstStyle>
            <a:lvl1pPr marL="0" indent="0" algn="ctr">
              <a:buNone/>
              <a:defRPr sz="1800" b="0">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66800" y="1755648"/>
            <a:ext cx="3200400" cy="3429000"/>
          </a:xfrm>
        </p:spPr>
        <p:txBody>
          <a:bodyPr>
            <a:noAutofit/>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5" name="Text Placeholder 4"/>
          <p:cNvSpPr>
            <a:spLocks noGrp="1"/>
          </p:cNvSpPr>
          <p:nvPr>
            <p:ph type="body" sz="quarter" idx="3"/>
          </p:nvPr>
        </p:nvSpPr>
        <p:spPr>
          <a:xfrm rot="16200000">
            <a:off x="3259278" y="3756819"/>
            <a:ext cx="3429000" cy="639762"/>
          </a:xfrm>
          <a:prstGeom prst="rect">
            <a:avLst/>
          </a:prstGeom>
          <a:noFill/>
        </p:spPr>
        <p:txBody>
          <a:bodyPr anchor="ctr">
            <a:sp3d extrusionH="25400">
              <a:bevelT w="12700" h="12700"/>
              <a:extrusionClr>
                <a:schemeClr val="bg1">
                  <a:lumMod val="10000"/>
                  <a:lumOff val="90000"/>
                </a:schemeClr>
              </a:extrusionClr>
            </a:sp3d>
          </a:bodyPr>
          <a:lstStyle>
            <a:lvl1pPr marL="0" indent="0" algn="ctr">
              <a:buNone/>
              <a:defRPr sz="1800" b="0">
                <a:effectLst/>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181600" y="2359152"/>
            <a:ext cx="3200400" cy="3429000"/>
          </a:xfrm>
        </p:spPr>
        <p:txBody>
          <a:bodyPr>
            <a:noAutofit/>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7" name="Date Placeholder 6"/>
          <p:cNvSpPr>
            <a:spLocks noGrp="1"/>
          </p:cNvSpPr>
          <p:nvPr>
            <p:ph type="dt" sz="half" idx="10"/>
          </p:nvPr>
        </p:nvSpPr>
        <p:spPr/>
        <p:txBody>
          <a:bodyPr/>
          <a:lstStyle>
            <a:lvl1pPr>
              <a:defRPr smtClean="0"/>
            </a:lvl1pPr>
          </a:lstStyle>
          <a:p>
            <a:pPr>
              <a:defRPr/>
            </a:pPr>
            <a:fld id="{EAA45DD7-3BEB-472F-8EDC-C06439EA8DB1}" type="datetimeFigureOut">
              <a:rPr lang="ru-RU"/>
              <a:pPr>
                <a:defRPr/>
              </a:pPr>
              <a:t>07.11.2013</a:t>
            </a:fld>
            <a:endParaRPr lang="ru-RU"/>
          </a:p>
        </p:txBody>
      </p:sp>
      <p:sp>
        <p:nvSpPr>
          <p:cNvPr id="8" name="Footer Placeholder 7"/>
          <p:cNvSpPr>
            <a:spLocks noGrp="1"/>
          </p:cNvSpPr>
          <p:nvPr>
            <p:ph type="ftr" sz="quarter" idx="11"/>
          </p:nvPr>
        </p:nvSpPr>
        <p:spPr/>
        <p:txBody>
          <a:bodyPr/>
          <a:lstStyle>
            <a:lvl1pPr algn="ctr">
              <a:defRPr>
                <a:solidFill>
                  <a:schemeClr val="tx1">
                    <a:tint val="75000"/>
                  </a:schemeClr>
                </a:solidFill>
              </a:defRPr>
            </a:lvl1pPr>
          </a:lstStyle>
          <a:p>
            <a:pPr>
              <a:defRPr/>
            </a:pPr>
            <a:endParaRPr lang="ru-RU"/>
          </a:p>
        </p:txBody>
      </p:sp>
      <p:sp>
        <p:nvSpPr>
          <p:cNvPr id="9" name="Slide Number Placeholder 8"/>
          <p:cNvSpPr>
            <a:spLocks noGrp="1"/>
          </p:cNvSpPr>
          <p:nvPr>
            <p:ph type="sldNum" sz="quarter" idx="12"/>
          </p:nvPr>
        </p:nvSpPr>
        <p:spPr/>
        <p:txBody>
          <a:bodyPr/>
          <a:lstStyle>
            <a:lvl1pPr>
              <a:defRPr smtClean="0"/>
            </a:lvl1pPr>
          </a:lstStyle>
          <a:p>
            <a:pPr>
              <a:defRPr/>
            </a:pPr>
            <a:fld id="{9C3B1CEE-E2CC-4AC5-B36F-5569C1A7C4A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a:p>
        </p:txBody>
      </p:sp>
      <p:sp>
        <p:nvSpPr>
          <p:cNvPr id="3" name="Date Placeholder 2"/>
          <p:cNvSpPr>
            <a:spLocks noGrp="1"/>
          </p:cNvSpPr>
          <p:nvPr>
            <p:ph type="dt" sz="half" idx="10"/>
          </p:nvPr>
        </p:nvSpPr>
        <p:spPr/>
        <p:txBody>
          <a:bodyPr/>
          <a:lstStyle>
            <a:lvl1pPr>
              <a:defRPr smtClean="0"/>
            </a:lvl1pPr>
          </a:lstStyle>
          <a:p>
            <a:pPr>
              <a:defRPr/>
            </a:pPr>
            <a:fld id="{713AEE18-2CA1-4823-934B-6227F42CD1B9}" type="datetimeFigureOut">
              <a:rPr lang="ru-RU"/>
              <a:pPr>
                <a:defRPr/>
              </a:pPr>
              <a:t>07.11.2013</a:t>
            </a:fld>
            <a:endParaRPr lang="ru-RU"/>
          </a:p>
        </p:txBody>
      </p:sp>
      <p:sp>
        <p:nvSpPr>
          <p:cNvPr id="4" name="Footer Placeholder 3"/>
          <p:cNvSpPr>
            <a:spLocks noGrp="1"/>
          </p:cNvSpPr>
          <p:nvPr>
            <p:ph type="ftr" sz="quarter" idx="11"/>
          </p:nvPr>
        </p:nvSpPr>
        <p:spPr/>
        <p:txBody>
          <a:bodyPr/>
          <a:lstStyle>
            <a:lvl1pPr algn="ctr">
              <a:defRPr>
                <a:solidFill>
                  <a:schemeClr val="tx1">
                    <a:tint val="75000"/>
                  </a:schemeClr>
                </a:solidFill>
              </a:defRPr>
            </a:lvl1pPr>
          </a:lstStyle>
          <a:p>
            <a:pPr>
              <a:defRPr/>
            </a:pPr>
            <a:endParaRPr lang="ru-RU"/>
          </a:p>
        </p:txBody>
      </p:sp>
      <p:sp>
        <p:nvSpPr>
          <p:cNvPr id="5" name="Slide Number Placeholder 4"/>
          <p:cNvSpPr>
            <a:spLocks noGrp="1"/>
          </p:cNvSpPr>
          <p:nvPr>
            <p:ph type="sldNum" sz="quarter" idx="12"/>
          </p:nvPr>
        </p:nvSpPr>
        <p:spPr/>
        <p:txBody>
          <a:bodyPr/>
          <a:lstStyle>
            <a:lvl1pPr>
              <a:defRPr smtClean="0"/>
            </a:lvl1pPr>
          </a:lstStyle>
          <a:p>
            <a:pPr>
              <a:defRPr/>
            </a:pPr>
            <a:fld id="{6D1E1B62-6A49-436B-A50D-B11A6300968F}"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bg>
      <p:bgRef idx="1003">
        <a:schemeClr val="bg1"/>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smtClean="0"/>
            </a:lvl1pPr>
          </a:lstStyle>
          <a:p>
            <a:pPr>
              <a:defRPr/>
            </a:pPr>
            <a:fld id="{E7B6A4B3-655A-4EF1-AB93-1B43D14182D2}" type="datetimeFigureOut">
              <a:rPr lang="ru-RU"/>
              <a:pPr>
                <a:defRPr/>
              </a:pPr>
              <a:t>07.11.2013</a:t>
            </a:fld>
            <a:endParaRPr lang="ru-RU"/>
          </a:p>
        </p:txBody>
      </p:sp>
      <p:sp>
        <p:nvSpPr>
          <p:cNvPr id="3" name="Footer Placeholder 2"/>
          <p:cNvSpPr>
            <a:spLocks noGrp="1"/>
          </p:cNvSpPr>
          <p:nvPr>
            <p:ph type="ftr" sz="quarter" idx="11"/>
          </p:nvPr>
        </p:nvSpPr>
        <p:spPr/>
        <p:txBody>
          <a:bodyPr/>
          <a:lstStyle>
            <a:lvl1pPr algn="ctr">
              <a:defRPr>
                <a:solidFill>
                  <a:schemeClr val="tx1">
                    <a:tint val="75000"/>
                  </a:schemeClr>
                </a:solidFill>
              </a:defRPr>
            </a:lvl1pPr>
          </a:lstStyle>
          <a:p>
            <a:pPr>
              <a:defRPr/>
            </a:pPr>
            <a:endParaRPr lang="ru-RU"/>
          </a:p>
        </p:txBody>
      </p:sp>
      <p:sp>
        <p:nvSpPr>
          <p:cNvPr id="4" name="Slide Number Placeholder 3"/>
          <p:cNvSpPr>
            <a:spLocks noGrp="1"/>
          </p:cNvSpPr>
          <p:nvPr>
            <p:ph type="sldNum" sz="quarter" idx="12"/>
          </p:nvPr>
        </p:nvSpPr>
        <p:spPr/>
        <p:txBody>
          <a:bodyPr/>
          <a:lstStyle>
            <a:lvl1pPr>
              <a:defRPr smtClean="0"/>
            </a:lvl1pPr>
          </a:lstStyle>
          <a:p>
            <a:pPr>
              <a:defRPr/>
            </a:pPr>
            <a:fld id="{8E32C939-8911-452F-B4BC-912EE5609FF9}"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2"/>
      </p:bgRef>
    </p:bg>
    <p:spTree>
      <p:nvGrpSpPr>
        <p:cNvPr id="1" name=""/>
        <p:cNvGrpSpPr/>
        <p:nvPr/>
      </p:nvGrpSpPr>
      <p:grpSpPr>
        <a:xfrm>
          <a:off x="0" y="0"/>
          <a:ext cx="0" cy="0"/>
          <a:chOff x="0" y="0"/>
          <a:chExt cx="0" cy="0"/>
        </a:xfrm>
      </p:grpSpPr>
      <p:grpSp>
        <p:nvGrpSpPr>
          <p:cNvPr id="5" name="Group 22"/>
          <p:cNvGrpSpPr>
            <a:grpSpLocks/>
          </p:cNvGrpSpPr>
          <p:nvPr/>
        </p:nvGrpSpPr>
        <p:grpSpPr bwMode="auto">
          <a:xfrm>
            <a:off x="4695825" y="2133600"/>
            <a:ext cx="4448175" cy="4019550"/>
            <a:chOff x="4695702" y="2133600"/>
            <a:chExt cx="4448298" cy="4018808"/>
          </a:xfrm>
        </p:grpSpPr>
        <p:sp>
          <p:nvSpPr>
            <p:cNvPr id="6" name="Oval 9"/>
            <p:cNvSpPr/>
            <p:nvPr/>
          </p:nvSpPr>
          <p:spPr>
            <a:xfrm>
              <a:off x="4695702" y="5047712"/>
              <a:ext cx="1104931" cy="1104696"/>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 name="Oval 10"/>
            <p:cNvSpPr/>
            <p:nvPr/>
          </p:nvSpPr>
          <p:spPr>
            <a:xfrm>
              <a:off x="7065906" y="4571550"/>
              <a:ext cx="858861" cy="858679"/>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Oval 11"/>
            <p:cNvSpPr/>
            <p:nvPr/>
          </p:nvSpPr>
          <p:spPr>
            <a:xfrm>
              <a:off x="5340245" y="4895340"/>
              <a:ext cx="1043017" cy="104279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 name="Oval 12"/>
            <p:cNvSpPr/>
            <p:nvPr/>
          </p:nvSpPr>
          <p:spPr>
            <a:xfrm>
              <a:off x="6694420" y="3047831"/>
              <a:ext cx="1839963" cy="184116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13"/>
            <p:cNvSpPr/>
            <p:nvPr/>
          </p:nvSpPr>
          <p:spPr>
            <a:xfrm>
              <a:off x="7916829" y="2133600"/>
              <a:ext cx="858861" cy="858679"/>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4"/>
            <p:cNvSpPr/>
            <p:nvPr/>
          </p:nvSpPr>
          <p:spPr>
            <a:xfrm>
              <a:off x="7824752" y="2685948"/>
              <a:ext cx="1043016" cy="104279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5"/>
            <p:cNvSpPr/>
            <p:nvPr/>
          </p:nvSpPr>
          <p:spPr>
            <a:xfrm>
              <a:off x="8653449" y="2870064"/>
              <a:ext cx="490551" cy="490447"/>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7"/>
            <p:cNvSpPr/>
            <p:nvPr/>
          </p:nvSpPr>
          <p:spPr>
            <a:xfrm>
              <a:off x="6551541" y="5120723"/>
              <a:ext cx="307984" cy="306331"/>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4" name="Oval 19"/>
            <p:cNvSpPr/>
            <p:nvPr/>
          </p:nvSpPr>
          <p:spPr>
            <a:xfrm>
              <a:off x="6781735" y="5561967"/>
              <a:ext cx="306396" cy="30791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5" name="Oval 20"/>
            <p:cNvSpPr/>
            <p:nvPr/>
          </p:nvSpPr>
          <p:spPr>
            <a:xfrm>
              <a:off x="6705533" y="5181037"/>
              <a:ext cx="306396" cy="30791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Oval 21"/>
            <p:cNvSpPr/>
            <p:nvPr/>
          </p:nvSpPr>
          <p:spPr>
            <a:xfrm>
              <a:off x="7073843" y="5120723"/>
              <a:ext cx="306396" cy="306331"/>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17" name="Oval 24"/>
          <p:cNvSpPr/>
          <p:nvPr/>
        </p:nvSpPr>
        <p:spPr>
          <a:xfrm>
            <a:off x="3886200" y="5638800"/>
            <a:ext cx="304800" cy="304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25"/>
          <p:cNvSpPr/>
          <p:nvPr/>
        </p:nvSpPr>
        <p:spPr>
          <a:xfrm>
            <a:off x="3319463" y="5148263"/>
            <a:ext cx="185737" cy="185737"/>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23"/>
          <p:cNvSpPr/>
          <p:nvPr/>
        </p:nvSpPr>
        <p:spPr>
          <a:xfrm>
            <a:off x="3225800" y="5103813"/>
            <a:ext cx="185738" cy="185737"/>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2" name="Title 1"/>
          <p:cNvSpPr>
            <a:spLocks noGrp="1"/>
          </p:cNvSpPr>
          <p:nvPr>
            <p:ph type="title"/>
          </p:nvPr>
        </p:nvSpPr>
        <p:spPr>
          <a:xfrm>
            <a:off x="457200" y="384048"/>
            <a:ext cx="2130552" cy="3044952"/>
          </a:xfrm>
          <a:noFill/>
          <a:ln>
            <a:noFill/>
          </a:ln>
          <a:scene3d>
            <a:camera prst="orthographicFront"/>
            <a:lightRig rig="threePt" dir="t"/>
          </a:scene3d>
          <a:sp3d>
            <a:bevelT w="12700" h="12700"/>
          </a:sp3d>
        </p:spPr>
        <p:txBody>
          <a:bodyPr anchor="b">
            <a:noAutofit/>
          </a:bodyPr>
          <a:lstStyle>
            <a:lvl1pPr algn="l" defTabSz="914400" rtl="0" eaLnBrk="1" latinLnBrk="0" hangingPunct="1">
              <a:spcBef>
                <a:spcPct val="0"/>
              </a:spcBef>
              <a:buNone/>
              <a:defRPr sz="4000" kern="1200" spc="200" baseline="0">
                <a:solidFill>
                  <a:schemeClr val="tx1"/>
                </a:solidFill>
                <a:effectLst/>
                <a:latin typeface="+mj-lt"/>
                <a:ea typeface="+mj-ea"/>
                <a:cs typeface="+mj-cs"/>
              </a:defRPr>
            </a:lvl1pPr>
          </a:lstStyle>
          <a:p>
            <a:r>
              <a:rPr lang="ru-RU" smtClean="0"/>
              <a:t>Образец заголовка</a:t>
            </a:r>
            <a:endParaRPr/>
          </a:p>
        </p:txBody>
      </p:sp>
      <p:sp>
        <p:nvSpPr>
          <p:cNvPr id="3" name="Content Placeholder 2"/>
          <p:cNvSpPr>
            <a:spLocks noGrp="1"/>
          </p:cNvSpPr>
          <p:nvPr>
            <p:ph idx="1"/>
          </p:nvPr>
        </p:nvSpPr>
        <p:spPr>
          <a:xfrm>
            <a:off x="2895600" y="927847"/>
            <a:ext cx="4114800" cy="4114800"/>
          </a:xfr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tIns="91440"/>
          <a:lstStyle>
            <a:lvl1pPr marL="228600" indent="-228600" algn="l" defTabSz="914400" rtl="0" eaLnBrk="1" latinLnBrk="0" hangingPunct="1">
              <a:spcBef>
                <a:spcPts val="1800"/>
              </a:spcBef>
              <a:buFont typeface="Wingdings" pitchFamily="2" charset="2"/>
              <a:buChar char="l"/>
              <a:defRPr sz="1800" kern="1200">
                <a:solidFill>
                  <a:schemeClr val="lt1"/>
                </a:solidFill>
                <a:latin typeface="+mn-lt"/>
                <a:ea typeface="+mn-ea"/>
                <a:cs typeface="+mn-cs"/>
              </a:defRPr>
            </a:lvl1pPr>
            <a:lvl2pPr marL="511175" indent="-228600" algn="l" defTabSz="914400" rtl="0" eaLnBrk="1" latinLnBrk="0" hangingPunct="1">
              <a:spcBef>
                <a:spcPts val="1800"/>
              </a:spcBef>
              <a:buFont typeface="Arial" pitchFamily="34" charset="0"/>
              <a:buChar char="•"/>
              <a:defRPr sz="1600" kern="1200">
                <a:solidFill>
                  <a:schemeClr val="lt1"/>
                </a:solidFill>
                <a:latin typeface="+mn-lt"/>
                <a:ea typeface="+mn-ea"/>
                <a:cs typeface="+mn-cs"/>
              </a:defRPr>
            </a:lvl2pPr>
            <a:lvl3pPr marL="806450" indent="-228600" algn="l" defTabSz="914400" rtl="0" eaLnBrk="1" latinLnBrk="0" hangingPunct="1">
              <a:spcBef>
                <a:spcPts val="1800"/>
              </a:spcBef>
              <a:buFont typeface="Wingdings" pitchFamily="2" charset="2"/>
              <a:buChar char="l"/>
              <a:defRPr sz="1600" kern="1200">
                <a:solidFill>
                  <a:schemeClr val="lt1"/>
                </a:solidFill>
                <a:latin typeface="+mn-lt"/>
                <a:ea typeface="+mn-ea"/>
                <a:cs typeface="+mn-cs"/>
              </a:defRPr>
            </a:lvl3pPr>
            <a:lvl4pPr marL="1089025" indent="-228600" algn="l" defTabSz="914400" rtl="0" eaLnBrk="1" latinLnBrk="0" hangingPunct="1">
              <a:spcBef>
                <a:spcPts val="1800"/>
              </a:spcBef>
              <a:buFont typeface="Arial" pitchFamily="34" charset="0"/>
              <a:buChar char="•"/>
              <a:defRPr sz="1600" kern="1200">
                <a:solidFill>
                  <a:schemeClr val="lt1"/>
                </a:solidFill>
                <a:latin typeface="+mn-lt"/>
                <a:ea typeface="+mn-ea"/>
                <a:cs typeface="+mn-cs"/>
              </a:defRPr>
            </a:lvl4pPr>
            <a:lvl5pPr marL="1371600" indent="-228600" algn="l" defTabSz="914400" rtl="0" eaLnBrk="1" latinLnBrk="0" hangingPunct="1">
              <a:spcBef>
                <a:spcPts val="1800"/>
              </a:spcBef>
              <a:buFont typeface="Wingdings" pitchFamily="2" charset="2"/>
              <a:buChar char="l"/>
              <a:defRPr sz="1600" kern="1200">
                <a:solidFill>
                  <a:schemeClr val="lt1"/>
                </a:solidFill>
                <a:latin typeface="+mn-lt"/>
                <a:ea typeface="+mn-ea"/>
                <a:cs typeface="+mn-cs"/>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Text Placeholder 3"/>
          <p:cNvSpPr>
            <a:spLocks noGrp="1"/>
          </p:cNvSpPr>
          <p:nvPr>
            <p:ph type="body" sz="half" idx="2"/>
          </p:nvPr>
        </p:nvSpPr>
        <p:spPr>
          <a:xfrm>
            <a:off x="457199" y="4645152"/>
            <a:ext cx="2514600" cy="1600200"/>
          </a:xfrm>
          <a:solidFill>
            <a:schemeClr val="tx2">
              <a:alpha val="20000"/>
            </a:schemeClr>
          </a:solidFill>
          <a:ln>
            <a:noFill/>
          </a:ln>
        </p:spPr>
        <p:txBody>
          <a:bodyPr lIns="0" rIns="0"/>
          <a:lstStyle>
            <a:lvl1pPr marL="0" indent="0" algn="ctr">
              <a:buNone/>
              <a:defRPr sz="14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0" name="Date Placeholder 4"/>
          <p:cNvSpPr>
            <a:spLocks noGrp="1"/>
          </p:cNvSpPr>
          <p:nvPr>
            <p:ph type="dt" sz="half" idx="10"/>
          </p:nvPr>
        </p:nvSpPr>
        <p:spPr/>
        <p:txBody>
          <a:bodyPr/>
          <a:lstStyle>
            <a:lvl1pPr>
              <a:defRPr smtClean="0"/>
            </a:lvl1pPr>
          </a:lstStyle>
          <a:p>
            <a:pPr>
              <a:defRPr/>
            </a:pPr>
            <a:fld id="{72EE35D4-BE58-42AD-896E-808A2D919352}" type="datetimeFigureOut">
              <a:rPr lang="ru-RU"/>
              <a:pPr>
                <a:defRPr/>
              </a:pPr>
              <a:t>07.11.2013</a:t>
            </a:fld>
            <a:endParaRPr lang="ru-RU"/>
          </a:p>
        </p:txBody>
      </p:sp>
      <p:sp>
        <p:nvSpPr>
          <p:cNvPr id="21" name="Footer Placeholder 5"/>
          <p:cNvSpPr>
            <a:spLocks noGrp="1"/>
          </p:cNvSpPr>
          <p:nvPr>
            <p:ph type="ftr" sz="quarter" idx="11"/>
          </p:nvPr>
        </p:nvSpPr>
        <p:spPr/>
        <p:txBody>
          <a:bodyPr/>
          <a:lstStyle>
            <a:lvl1pPr algn="ctr">
              <a:defRPr>
                <a:solidFill>
                  <a:schemeClr val="tx1">
                    <a:tint val="75000"/>
                  </a:schemeClr>
                </a:solidFill>
              </a:defRPr>
            </a:lvl1pPr>
          </a:lstStyle>
          <a:p>
            <a:pPr>
              <a:defRPr/>
            </a:pPr>
            <a:endParaRPr lang="ru-RU"/>
          </a:p>
        </p:txBody>
      </p:sp>
      <p:sp>
        <p:nvSpPr>
          <p:cNvPr id="22" name="Slide Number Placeholder 6"/>
          <p:cNvSpPr>
            <a:spLocks noGrp="1"/>
          </p:cNvSpPr>
          <p:nvPr>
            <p:ph type="sldNum" sz="quarter" idx="12"/>
          </p:nvPr>
        </p:nvSpPr>
        <p:spPr/>
        <p:txBody>
          <a:bodyPr/>
          <a:lstStyle>
            <a:lvl1pPr>
              <a:defRPr smtClean="0"/>
            </a:lvl1pPr>
          </a:lstStyle>
          <a:p>
            <a:pPr>
              <a:defRPr/>
            </a:pPr>
            <a:fld id="{1CE49BAC-EFA5-4DF3-8C3D-AC58D4BC26B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Group 21"/>
          <p:cNvGrpSpPr>
            <a:grpSpLocks/>
          </p:cNvGrpSpPr>
          <p:nvPr/>
        </p:nvGrpSpPr>
        <p:grpSpPr bwMode="auto">
          <a:xfrm>
            <a:off x="3775075" y="2133600"/>
            <a:ext cx="5368925" cy="4724400"/>
            <a:chOff x="0" y="0"/>
            <a:chExt cx="2222500" cy="1955800"/>
          </a:xfrm>
        </p:grpSpPr>
        <p:sp>
          <p:nvSpPr>
            <p:cNvPr id="6" name="Oval 7"/>
            <p:cNvSpPr/>
            <p:nvPr/>
          </p:nvSpPr>
          <p:spPr>
            <a:xfrm>
              <a:off x="686070" y="152468"/>
              <a:ext cx="914104" cy="914153"/>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 name="Oval 8"/>
            <p:cNvSpPr/>
            <p:nvPr/>
          </p:nvSpPr>
          <p:spPr>
            <a:xfrm>
              <a:off x="381150" y="1206602"/>
              <a:ext cx="456723" cy="45740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Oval 9"/>
            <p:cNvSpPr/>
            <p:nvPr/>
          </p:nvSpPr>
          <p:spPr>
            <a:xfrm>
              <a:off x="686070" y="914153"/>
              <a:ext cx="355521" cy="35554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 name="Oval 10"/>
            <p:cNvSpPr/>
            <p:nvPr/>
          </p:nvSpPr>
          <p:spPr>
            <a:xfrm>
              <a:off x="647955" y="1142855"/>
              <a:ext cx="431751" cy="431774"/>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0" name="Oval 11"/>
            <p:cNvSpPr/>
            <p:nvPr/>
          </p:nvSpPr>
          <p:spPr>
            <a:xfrm>
              <a:off x="457380" y="0"/>
              <a:ext cx="761643" cy="76168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1" name="Oval 12"/>
            <p:cNvSpPr/>
            <p:nvPr/>
          </p:nvSpPr>
          <p:spPr>
            <a:xfrm>
              <a:off x="1714519" y="0"/>
              <a:ext cx="355521" cy="35554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2" name="Oval 13"/>
            <p:cNvSpPr/>
            <p:nvPr/>
          </p:nvSpPr>
          <p:spPr>
            <a:xfrm>
              <a:off x="1676404" y="228702"/>
              <a:ext cx="431751" cy="431775"/>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3" name="Oval 14"/>
            <p:cNvSpPr/>
            <p:nvPr/>
          </p:nvSpPr>
          <p:spPr>
            <a:xfrm>
              <a:off x="2019439" y="304937"/>
              <a:ext cx="203061" cy="203072"/>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4" name="Oval 15"/>
            <p:cNvSpPr/>
            <p:nvPr/>
          </p:nvSpPr>
          <p:spPr>
            <a:xfrm>
              <a:off x="1028449" y="1524026"/>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5" name="Oval 16"/>
            <p:cNvSpPr/>
            <p:nvPr/>
          </p:nvSpPr>
          <p:spPr>
            <a:xfrm>
              <a:off x="88716" y="1066621"/>
              <a:ext cx="127488"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6" name="Oval 17"/>
            <p:cNvSpPr/>
            <p:nvPr/>
          </p:nvSpPr>
          <p:spPr>
            <a:xfrm>
              <a:off x="914104" y="1752728"/>
              <a:ext cx="203718" cy="203072"/>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7" name="Oval 18"/>
            <p:cNvSpPr/>
            <p:nvPr/>
          </p:nvSpPr>
          <p:spPr>
            <a:xfrm>
              <a:off x="0" y="1244719"/>
              <a:ext cx="126831" cy="126838"/>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8" name="Oval 19"/>
            <p:cNvSpPr/>
            <p:nvPr/>
          </p:nvSpPr>
          <p:spPr>
            <a:xfrm>
              <a:off x="152460" y="1092251"/>
              <a:ext cx="126831" cy="126838"/>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19" name="Oval 20"/>
            <p:cNvSpPr/>
            <p:nvPr/>
          </p:nvSpPr>
          <p:spPr>
            <a:xfrm>
              <a:off x="304920" y="1066621"/>
              <a:ext cx="126831" cy="127495"/>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grpSp>
      <p:sp>
        <p:nvSpPr>
          <p:cNvPr id="2" name="Title 1"/>
          <p:cNvSpPr>
            <a:spLocks noGrp="1"/>
          </p:cNvSpPr>
          <p:nvPr>
            <p:ph type="title"/>
          </p:nvPr>
        </p:nvSpPr>
        <p:spPr>
          <a:xfrm>
            <a:off x="457200" y="381000"/>
            <a:ext cx="2133600" cy="3048000"/>
          </a:xfrm>
          <a:noFill/>
          <a:ln>
            <a:noFill/>
          </a:ln>
          <a:scene3d>
            <a:camera prst="orthographicFront"/>
            <a:lightRig rig="threePt" dir="t"/>
          </a:scene3d>
          <a:sp3d>
            <a:bevelT w="12700" h="12700"/>
          </a:sp3d>
        </p:spPr>
        <p:txBody>
          <a:bodyPr anchor="b">
            <a:noAutofit/>
          </a:bodyPr>
          <a:lstStyle>
            <a:lvl1pPr algn="l">
              <a:defRPr sz="4000" kern="1200" spc="200" baseline="0">
                <a:solidFill>
                  <a:schemeClr val="tx1"/>
                </a:solidFill>
                <a:effectLst/>
                <a:latin typeface="+mj-lt"/>
                <a:ea typeface="+mj-ea"/>
                <a:cs typeface="+mj-cs"/>
              </a:defRPr>
            </a:lvl1pPr>
          </a:lstStyle>
          <a:p>
            <a:r>
              <a:rPr lang="ru-RU" smtClean="0"/>
              <a:t>Образец заголовка</a:t>
            </a:r>
            <a:endParaRPr/>
          </a:p>
        </p:txBody>
      </p:sp>
      <p:sp>
        <p:nvSpPr>
          <p:cNvPr id="4" name="Text Placeholder 3"/>
          <p:cNvSpPr>
            <a:spLocks noGrp="1"/>
          </p:cNvSpPr>
          <p:nvPr>
            <p:ph type="body" sz="half" idx="2"/>
          </p:nvPr>
        </p:nvSpPr>
        <p:spPr>
          <a:xfrm>
            <a:off x="457200" y="4648200"/>
            <a:ext cx="3200400" cy="1524000"/>
          </a:xfrm>
        </p:spPr>
        <p:txBody>
          <a:bodyPr lIns="0" rIns="0"/>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2514600" y="685800"/>
            <a:ext cx="4572000" cy="4572000"/>
          </a:xfrm>
          <a:prstGeom prst="ellipse">
            <a:avLst/>
          </a:prstGeom>
          <a:solidFill>
            <a:schemeClr val="bg1"/>
          </a:solidFill>
          <a:ln w="101600">
            <a:solidFill>
              <a:schemeClr val="tx2">
                <a:alpha val="5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lgn="ctr" defTabSz="914400" rtl="0" eaLnBrk="1" latinLnBrk="0" hangingPunct="1">
              <a:buNone/>
              <a:defRPr sz="1800" kern="1200">
                <a:solidFill>
                  <a:schemeClr val="tx1"/>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noProof="0"/>
          </a:p>
        </p:txBody>
      </p:sp>
      <p:sp>
        <p:nvSpPr>
          <p:cNvPr id="20" name="Date Placeholder 4"/>
          <p:cNvSpPr>
            <a:spLocks noGrp="1"/>
          </p:cNvSpPr>
          <p:nvPr>
            <p:ph type="dt" sz="half" idx="10"/>
          </p:nvPr>
        </p:nvSpPr>
        <p:spPr/>
        <p:txBody>
          <a:bodyPr/>
          <a:lstStyle>
            <a:lvl1pPr>
              <a:defRPr smtClean="0"/>
            </a:lvl1pPr>
          </a:lstStyle>
          <a:p>
            <a:pPr>
              <a:defRPr/>
            </a:pPr>
            <a:fld id="{24C7DDEA-BE09-4537-B6DF-13864F7F7A55}" type="datetimeFigureOut">
              <a:rPr lang="ru-RU"/>
              <a:pPr>
                <a:defRPr/>
              </a:pPr>
              <a:t>07.11.2013</a:t>
            </a:fld>
            <a:endParaRPr lang="ru-RU"/>
          </a:p>
        </p:txBody>
      </p:sp>
      <p:sp>
        <p:nvSpPr>
          <p:cNvPr id="21" name="Footer Placeholder 5"/>
          <p:cNvSpPr>
            <a:spLocks noGrp="1"/>
          </p:cNvSpPr>
          <p:nvPr>
            <p:ph type="ftr" sz="quarter" idx="11"/>
          </p:nvPr>
        </p:nvSpPr>
        <p:spPr/>
        <p:txBody>
          <a:bodyPr/>
          <a:lstStyle>
            <a:lvl1pPr algn="ctr">
              <a:defRPr>
                <a:solidFill>
                  <a:schemeClr val="tx1">
                    <a:tint val="75000"/>
                  </a:schemeClr>
                </a:solidFill>
              </a:defRPr>
            </a:lvl1pPr>
          </a:lstStyle>
          <a:p>
            <a:pPr>
              <a:defRPr/>
            </a:pPr>
            <a:endParaRPr lang="ru-RU"/>
          </a:p>
        </p:txBody>
      </p:sp>
      <p:sp>
        <p:nvSpPr>
          <p:cNvPr id="22" name="Slide Number Placeholder 6"/>
          <p:cNvSpPr>
            <a:spLocks noGrp="1"/>
          </p:cNvSpPr>
          <p:nvPr>
            <p:ph type="sldNum" sz="quarter" idx="12"/>
          </p:nvPr>
        </p:nvSpPr>
        <p:spPr/>
        <p:txBody>
          <a:bodyPr/>
          <a:lstStyle>
            <a:lvl1pPr>
              <a:defRPr smtClean="0"/>
            </a:lvl1pPr>
          </a:lstStyle>
          <a:p>
            <a:pPr>
              <a:defRPr/>
            </a:pPr>
            <a:fld id="{973A18BC-D17F-472C-861D-2CE618178E76}"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447800" y="609600"/>
            <a:ext cx="6629400" cy="1143000"/>
          </a:xfrm>
          <a:prstGeom prst="rect">
            <a:avLst/>
          </a:prstGeom>
        </p:spPr>
        <p:txBody>
          <a:bodyPr vert="horz" lIns="91440" tIns="45720" rIns="91440" bIns="45720" rtlCol="0" anchor="ctr">
            <a:normAutofit/>
            <a:scene3d>
              <a:camera prst="orthographicFront"/>
              <a:lightRig rig="threePt" dir="t"/>
            </a:scene3d>
            <a:sp3d extrusionH="25400">
              <a:bevelT w="12700" h="12700"/>
              <a:extrusionClr>
                <a:schemeClr val="bg1">
                  <a:lumMod val="10000"/>
                  <a:lumOff val="90000"/>
                </a:schemeClr>
              </a:extrusionClr>
            </a:sp3d>
          </a:bodyPr>
          <a:lstStyle/>
          <a:p>
            <a:r>
              <a:rPr lang="ru-RU" smtClean="0"/>
              <a:t>Образец заголовка</a:t>
            </a:r>
            <a:endParaRPr/>
          </a:p>
        </p:txBody>
      </p:sp>
      <p:sp>
        <p:nvSpPr>
          <p:cNvPr id="3" name="Text Placeholder 2"/>
          <p:cNvSpPr>
            <a:spLocks noGrp="1"/>
          </p:cNvSpPr>
          <p:nvPr>
            <p:ph type="body" idx="1"/>
          </p:nvPr>
        </p:nvSpPr>
        <p:spPr>
          <a:xfrm>
            <a:off x="1447800" y="1901825"/>
            <a:ext cx="6629400" cy="4224338"/>
          </a:xfrm>
          <a:prstGeom prst="ellipse">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p:style>
        <p:txBody>
          <a:bodyPr vert="horz" lIns="45720" tIns="45720" rIns="45720" bIns="45720" rtlCol="0" anchor="t" anchorCtr="0">
            <a:normAutofit/>
            <a:scene3d>
              <a:camera prst="orthographicFront"/>
              <a:lightRig rig="threePt" dir="t"/>
            </a:scene3d>
            <a:sp3d extrusionH="25400"/>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Date Placeholder 3"/>
          <p:cNvSpPr>
            <a:spLocks noGrp="1"/>
          </p:cNvSpPr>
          <p:nvPr>
            <p:ph type="dt" sz="half" idx="2"/>
          </p:nvPr>
        </p:nvSpPr>
        <p:spPr>
          <a:xfrm>
            <a:off x="457200" y="6521450"/>
            <a:ext cx="2133600" cy="260350"/>
          </a:xfrm>
          <a:prstGeom prst="rect">
            <a:avLst/>
          </a:prstGeom>
        </p:spPr>
        <p:txBody>
          <a:bodyPr vert="horz" lIns="91440" tIns="45720" rIns="91440" bIns="45720" rtlCol="0" anchor="ctr"/>
          <a:lstStyle>
            <a:lvl1pPr algn="l" fontAlgn="auto">
              <a:spcBef>
                <a:spcPts val="0"/>
              </a:spcBef>
              <a:spcAft>
                <a:spcPts val="0"/>
              </a:spcAft>
              <a:defRPr sz="1100" smtClean="0">
                <a:solidFill>
                  <a:schemeClr val="tx1">
                    <a:tint val="75000"/>
                  </a:schemeClr>
                </a:solidFill>
                <a:latin typeface="+mn-lt"/>
                <a:cs typeface="+mn-cs"/>
              </a:defRPr>
            </a:lvl1pPr>
          </a:lstStyle>
          <a:p>
            <a:pPr>
              <a:defRPr/>
            </a:pPr>
            <a:fld id="{431BD277-2EC5-48D8-B79B-A8999E57664E}" type="datetimeFigureOut">
              <a:rPr lang="ru-RU"/>
              <a:pPr>
                <a:defRPr/>
              </a:pPr>
              <a:t>07.11.2013</a:t>
            </a:fld>
            <a:endParaRPr lang="ru-RU"/>
          </a:p>
        </p:txBody>
      </p:sp>
      <p:sp>
        <p:nvSpPr>
          <p:cNvPr id="5" name="Footer Placeholder 4"/>
          <p:cNvSpPr>
            <a:spLocks noGrp="1"/>
          </p:cNvSpPr>
          <p:nvPr>
            <p:ph type="ftr" sz="quarter" idx="3"/>
          </p:nvPr>
        </p:nvSpPr>
        <p:spPr>
          <a:xfrm>
            <a:off x="3124200" y="6521450"/>
            <a:ext cx="2895600" cy="260350"/>
          </a:xfrm>
          <a:prstGeom prst="rect">
            <a:avLst/>
          </a:prstGeom>
        </p:spPr>
        <p:txBody>
          <a:bodyPr vert="horz" lIns="91440" tIns="45720" rIns="91440" bIns="45720" rtlCol="0" anchor="ctr"/>
          <a:lstStyle>
            <a:lvl1pPr algn="l" fontAlgn="auto">
              <a:spcBef>
                <a:spcPts val="0"/>
              </a:spcBef>
              <a:spcAft>
                <a:spcPts val="0"/>
              </a:spcAft>
              <a:defRPr sz="1100">
                <a:solidFill>
                  <a:schemeClr val="tx2">
                    <a:shade val="90000"/>
                  </a:schemeClr>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6553200" y="6521450"/>
            <a:ext cx="2133600" cy="260350"/>
          </a:xfrm>
          <a:prstGeom prst="rect">
            <a:avLst/>
          </a:prstGeom>
        </p:spPr>
        <p:txBody>
          <a:bodyPr vert="horz" lIns="91440" tIns="45720" rIns="91440" bIns="45720" rtlCol="0" anchor="ctr"/>
          <a:lstStyle>
            <a:lvl1pPr algn="r" fontAlgn="auto">
              <a:spcBef>
                <a:spcPts val="0"/>
              </a:spcBef>
              <a:spcAft>
                <a:spcPts val="0"/>
              </a:spcAft>
              <a:defRPr sz="1100" smtClean="0">
                <a:solidFill>
                  <a:schemeClr val="tx1">
                    <a:tint val="75000"/>
                  </a:schemeClr>
                </a:solidFill>
                <a:latin typeface="+mn-lt"/>
                <a:cs typeface="+mn-cs"/>
              </a:defRPr>
            </a:lvl1pPr>
          </a:lstStyle>
          <a:p>
            <a:pPr>
              <a:defRPr/>
            </a:pPr>
            <a:fld id="{FDFA3FCD-DE31-4BCC-B74A-5FEC2B4C615D}" type="slidenum">
              <a:rPr lang="ru-RU"/>
              <a:pPr>
                <a:defRPr/>
              </a:pPr>
              <a:t>‹#›</a:t>
            </a:fld>
            <a:endParaRPr lang="ru-RU"/>
          </a:p>
        </p:txBody>
      </p:sp>
      <p:sp>
        <p:nvSpPr>
          <p:cNvPr id="59" name="Oval 58"/>
          <p:cNvSpPr/>
          <p:nvPr/>
        </p:nvSpPr>
        <p:spPr>
          <a:xfrm>
            <a:off x="685800" y="152400"/>
            <a:ext cx="914400" cy="9144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2" name="Oval 61"/>
          <p:cNvSpPr/>
          <p:nvPr/>
        </p:nvSpPr>
        <p:spPr>
          <a:xfrm>
            <a:off x="381000" y="1206500"/>
            <a:ext cx="457200" cy="457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3" name="Oval 62"/>
          <p:cNvSpPr/>
          <p:nvPr/>
        </p:nvSpPr>
        <p:spPr>
          <a:xfrm>
            <a:off x="685800" y="914400"/>
            <a:ext cx="355600" cy="3556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4" name="Oval 63"/>
          <p:cNvSpPr/>
          <p:nvPr/>
        </p:nvSpPr>
        <p:spPr>
          <a:xfrm>
            <a:off x="647700" y="11430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5" name="Oval 64"/>
          <p:cNvSpPr/>
          <p:nvPr/>
        </p:nvSpPr>
        <p:spPr>
          <a:xfrm>
            <a:off x="457200" y="0"/>
            <a:ext cx="762000" cy="762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6" name="Oval 65"/>
          <p:cNvSpPr/>
          <p:nvPr/>
        </p:nvSpPr>
        <p:spPr>
          <a:xfrm>
            <a:off x="1714500" y="0"/>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7" name="Oval 66"/>
          <p:cNvSpPr/>
          <p:nvPr/>
        </p:nvSpPr>
        <p:spPr>
          <a:xfrm>
            <a:off x="1676400" y="228600"/>
            <a:ext cx="431800" cy="4318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8" name="Oval 67"/>
          <p:cNvSpPr/>
          <p:nvPr/>
        </p:nvSpPr>
        <p:spPr>
          <a:xfrm>
            <a:off x="2019300" y="304800"/>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69" name="Oval 68"/>
          <p:cNvSpPr/>
          <p:nvPr/>
        </p:nvSpPr>
        <p:spPr>
          <a:xfrm>
            <a:off x="1028700" y="15240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0" name="Oval 69"/>
          <p:cNvSpPr/>
          <p:nvPr/>
        </p:nvSpPr>
        <p:spPr>
          <a:xfrm>
            <a:off x="88900" y="10668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1" name="Oval 70"/>
          <p:cNvSpPr/>
          <p:nvPr/>
        </p:nvSpPr>
        <p:spPr>
          <a:xfrm>
            <a:off x="914400" y="1752600"/>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2" name="Oval 71"/>
          <p:cNvSpPr/>
          <p:nvPr/>
        </p:nvSpPr>
        <p:spPr>
          <a:xfrm>
            <a:off x="0" y="12446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3" name="Oval 72"/>
          <p:cNvSpPr/>
          <p:nvPr/>
        </p:nvSpPr>
        <p:spPr>
          <a:xfrm>
            <a:off x="152400" y="1092200"/>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4" name="Oval 73"/>
          <p:cNvSpPr/>
          <p:nvPr/>
        </p:nvSpPr>
        <p:spPr>
          <a:xfrm>
            <a:off x="304800" y="10668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77" name="Oval 76"/>
          <p:cNvSpPr/>
          <p:nvPr/>
        </p:nvSpPr>
        <p:spPr>
          <a:xfrm rot="6197586" flipV="1">
            <a:off x="7932738" y="5568950"/>
            <a:ext cx="914400" cy="914400"/>
          </a:xfrm>
          <a:prstGeom prst="ellipse">
            <a:avLst/>
          </a:prstGeom>
          <a:solidFill>
            <a:schemeClr val="tx2">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0" name="Oval 79"/>
          <p:cNvSpPr/>
          <p:nvPr/>
        </p:nvSpPr>
        <p:spPr>
          <a:xfrm rot="6197586" flipV="1">
            <a:off x="8634413" y="4733925"/>
            <a:ext cx="457200" cy="457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1" name="Oval 80"/>
          <p:cNvSpPr/>
          <p:nvPr/>
        </p:nvSpPr>
        <p:spPr>
          <a:xfrm rot="6197586" flipV="1">
            <a:off x="8293100" y="4953000"/>
            <a:ext cx="355600" cy="3556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2" name="Oval 81"/>
          <p:cNvSpPr/>
          <p:nvPr/>
        </p:nvSpPr>
        <p:spPr>
          <a:xfrm rot="6197586" flipV="1">
            <a:off x="8513763" y="4976813"/>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3" name="Oval 82"/>
          <p:cNvSpPr/>
          <p:nvPr/>
        </p:nvSpPr>
        <p:spPr>
          <a:xfrm rot="6197586" flipV="1">
            <a:off x="7856538" y="5295900"/>
            <a:ext cx="762000" cy="762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4" name="Oval 83"/>
          <p:cNvSpPr/>
          <p:nvPr/>
        </p:nvSpPr>
        <p:spPr>
          <a:xfrm rot="6197586" flipV="1">
            <a:off x="200025" y="5915025"/>
            <a:ext cx="215900" cy="2159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5" name="Oval 84"/>
          <p:cNvSpPr/>
          <p:nvPr/>
        </p:nvSpPr>
        <p:spPr>
          <a:xfrm rot="6197586" flipV="1">
            <a:off x="7388225" y="5767388"/>
            <a:ext cx="431800" cy="4318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6" name="Oval 85"/>
          <p:cNvSpPr/>
          <p:nvPr/>
        </p:nvSpPr>
        <p:spPr>
          <a:xfrm rot="6197586" flipV="1">
            <a:off x="7412038" y="6096000"/>
            <a:ext cx="203200" cy="2032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7" name="Oval 86"/>
          <p:cNvSpPr/>
          <p:nvPr/>
        </p:nvSpPr>
        <p:spPr>
          <a:xfrm rot="6197586" flipV="1">
            <a:off x="7639050" y="6462713"/>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8" name="Oval 87"/>
          <p:cNvSpPr/>
          <p:nvPr/>
        </p:nvSpPr>
        <p:spPr>
          <a:xfrm rot="6197586" flipV="1">
            <a:off x="8607425" y="4384675"/>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9" name="Oval 88"/>
          <p:cNvSpPr/>
          <p:nvPr/>
        </p:nvSpPr>
        <p:spPr>
          <a:xfrm rot="6197586" flipV="1">
            <a:off x="7888288" y="6403975"/>
            <a:ext cx="203200" cy="2032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0" name="Oval 89"/>
          <p:cNvSpPr/>
          <p:nvPr/>
        </p:nvSpPr>
        <p:spPr>
          <a:xfrm rot="6197586" flipV="1">
            <a:off x="8801100" y="4338638"/>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1" name="Oval 90"/>
          <p:cNvSpPr/>
          <p:nvPr/>
        </p:nvSpPr>
        <p:spPr>
          <a:xfrm rot="6197586" flipV="1">
            <a:off x="8616950" y="4451350"/>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2" name="Oval 91"/>
          <p:cNvSpPr/>
          <p:nvPr/>
        </p:nvSpPr>
        <p:spPr>
          <a:xfrm rot="6197586" flipV="1">
            <a:off x="8558213" y="4594225"/>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5" name="Oval 94"/>
          <p:cNvSpPr/>
          <p:nvPr/>
        </p:nvSpPr>
        <p:spPr>
          <a:xfrm rot="6197586" flipV="1">
            <a:off x="242888" y="624205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6" name="Oval 95"/>
          <p:cNvSpPr/>
          <p:nvPr/>
        </p:nvSpPr>
        <p:spPr>
          <a:xfrm rot="6197586" flipV="1">
            <a:off x="436563" y="6196013"/>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7" name="Oval 96"/>
          <p:cNvSpPr/>
          <p:nvPr/>
        </p:nvSpPr>
        <p:spPr>
          <a:xfrm rot="6197586" flipV="1">
            <a:off x="254000" y="6308725"/>
            <a:ext cx="127000" cy="127000"/>
          </a:xfrm>
          <a:prstGeom prst="ellipse">
            <a:avLst/>
          </a:prstGeom>
          <a:gradFill>
            <a:gsLst>
              <a:gs pos="0">
                <a:schemeClr val="accent1">
                  <a:tint val="66000"/>
                  <a:satMod val="160000"/>
                  <a:alpha val="60000"/>
                </a:schemeClr>
              </a:gs>
              <a:gs pos="50000">
                <a:schemeClr val="accent1">
                  <a:tint val="44500"/>
                  <a:satMod val="160000"/>
                  <a:alpha val="60000"/>
                </a:schemeClr>
              </a:gs>
              <a:gs pos="100000">
                <a:schemeClr val="accent1">
                  <a:tint val="23500"/>
                  <a:satMod val="160000"/>
                  <a:alpha val="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98" name="Oval 97"/>
          <p:cNvSpPr/>
          <p:nvPr/>
        </p:nvSpPr>
        <p:spPr>
          <a:xfrm rot="6197586" flipV="1">
            <a:off x="193675" y="6451600"/>
            <a:ext cx="127000" cy="127000"/>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Tree>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rtl="0" fontAlgn="base">
        <a:spcBef>
          <a:spcPct val="0"/>
        </a:spcBef>
        <a:spcAft>
          <a:spcPct val="0"/>
        </a:spcAft>
        <a:defRPr sz="4000" kern="1200" spc="200">
          <a:solidFill>
            <a:schemeClr val="tx1"/>
          </a:solidFill>
          <a:latin typeface="+mj-lt"/>
          <a:ea typeface="+mj-ea"/>
          <a:cs typeface="+mj-cs"/>
        </a:defRPr>
      </a:lvl1pPr>
      <a:lvl2pPr algn="l" rtl="0" fontAlgn="base">
        <a:spcBef>
          <a:spcPct val="0"/>
        </a:spcBef>
        <a:spcAft>
          <a:spcPct val="0"/>
        </a:spcAft>
        <a:defRPr sz="4000">
          <a:solidFill>
            <a:schemeClr val="tx1"/>
          </a:solidFill>
          <a:latin typeface="Impact" pitchFamily="34" charset="0"/>
        </a:defRPr>
      </a:lvl2pPr>
      <a:lvl3pPr algn="l" rtl="0" fontAlgn="base">
        <a:spcBef>
          <a:spcPct val="0"/>
        </a:spcBef>
        <a:spcAft>
          <a:spcPct val="0"/>
        </a:spcAft>
        <a:defRPr sz="4000">
          <a:solidFill>
            <a:schemeClr val="tx1"/>
          </a:solidFill>
          <a:latin typeface="Impact" pitchFamily="34" charset="0"/>
        </a:defRPr>
      </a:lvl3pPr>
      <a:lvl4pPr algn="l" rtl="0" fontAlgn="base">
        <a:spcBef>
          <a:spcPct val="0"/>
        </a:spcBef>
        <a:spcAft>
          <a:spcPct val="0"/>
        </a:spcAft>
        <a:defRPr sz="4000">
          <a:solidFill>
            <a:schemeClr val="tx1"/>
          </a:solidFill>
          <a:latin typeface="Impact" pitchFamily="34" charset="0"/>
        </a:defRPr>
      </a:lvl4pPr>
      <a:lvl5pPr algn="l" rtl="0" fontAlgn="base">
        <a:spcBef>
          <a:spcPct val="0"/>
        </a:spcBef>
        <a:spcAft>
          <a:spcPct val="0"/>
        </a:spcAft>
        <a:defRPr sz="4000">
          <a:solidFill>
            <a:schemeClr val="tx1"/>
          </a:solidFill>
          <a:latin typeface="Impact" pitchFamily="34" charset="0"/>
        </a:defRPr>
      </a:lvl5pPr>
      <a:lvl6pPr marL="457200" algn="l" rtl="0" eaLnBrk="1" fontAlgn="base" hangingPunct="1">
        <a:spcBef>
          <a:spcPct val="0"/>
        </a:spcBef>
        <a:spcAft>
          <a:spcPct val="0"/>
        </a:spcAft>
        <a:defRPr sz="4000">
          <a:solidFill>
            <a:schemeClr val="tx1"/>
          </a:solidFill>
          <a:latin typeface="Impact" pitchFamily="34" charset="0"/>
        </a:defRPr>
      </a:lvl6pPr>
      <a:lvl7pPr marL="914400" algn="l" rtl="0" eaLnBrk="1" fontAlgn="base" hangingPunct="1">
        <a:spcBef>
          <a:spcPct val="0"/>
        </a:spcBef>
        <a:spcAft>
          <a:spcPct val="0"/>
        </a:spcAft>
        <a:defRPr sz="4000">
          <a:solidFill>
            <a:schemeClr val="tx1"/>
          </a:solidFill>
          <a:latin typeface="Impact" pitchFamily="34" charset="0"/>
        </a:defRPr>
      </a:lvl7pPr>
      <a:lvl8pPr marL="1371600" algn="l" rtl="0" eaLnBrk="1" fontAlgn="base" hangingPunct="1">
        <a:spcBef>
          <a:spcPct val="0"/>
        </a:spcBef>
        <a:spcAft>
          <a:spcPct val="0"/>
        </a:spcAft>
        <a:defRPr sz="4000">
          <a:solidFill>
            <a:schemeClr val="tx1"/>
          </a:solidFill>
          <a:latin typeface="Impact" pitchFamily="34" charset="0"/>
        </a:defRPr>
      </a:lvl8pPr>
      <a:lvl9pPr marL="1828800" algn="l" rtl="0" eaLnBrk="1" fontAlgn="base" hangingPunct="1">
        <a:spcBef>
          <a:spcPct val="0"/>
        </a:spcBef>
        <a:spcAft>
          <a:spcPct val="0"/>
        </a:spcAft>
        <a:defRPr sz="4000">
          <a:solidFill>
            <a:schemeClr val="tx1"/>
          </a:solidFill>
          <a:latin typeface="Impact" pitchFamily="34" charset="0"/>
        </a:defRPr>
      </a:lvl9pPr>
    </p:titleStyle>
    <p:bodyStyle>
      <a:lvl1pPr marL="228600" indent="-228600" algn="l" rtl="0" fontAlgn="base">
        <a:spcBef>
          <a:spcPts val="1800"/>
        </a:spcBef>
        <a:spcAft>
          <a:spcPct val="0"/>
        </a:spcAft>
        <a:buFont typeface="Wingdings" pitchFamily="2" charset="2"/>
        <a:buChar char=""/>
        <a:defRPr sz="3200" kern="1200">
          <a:solidFill>
            <a:schemeClr val="tx1"/>
          </a:solidFill>
          <a:effectLst>
            <a:outerShdw blurRad="76200" sx="101000" sy="101000" algn="ctr" rotWithShape="0">
              <a:schemeClr val="tx1">
                <a:lumMod val="85000"/>
                <a:alpha val="40000"/>
              </a:schemeClr>
            </a:outerShdw>
          </a:effectLst>
          <a:latin typeface="+mn-lt"/>
          <a:ea typeface="+mn-ea"/>
          <a:cs typeface="+mn-cs"/>
        </a:defRPr>
      </a:lvl1pPr>
      <a:lvl2pPr marL="514350" indent="-228600" algn="l" rtl="0" fontAlgn="base">
        <a:spcBef>
          <a:spcPts val="1000"/>
        </a:spcBef>
        <a:spcAft>
          <a:spcPct val="0"/>
        </a:spcAft>
        <a:buFont typeface="Arial" charset="0"/>
        <a:buChar char="•"/>
        <a:defRPr sz="2800" kern="1200">
          <a:solidFill>
            <a:schemeClr val="tx1"/>
          </a:solidFill>
          <a:effectLst>
            <a:outerShdw blurRad="76200" sx="101000" sy="101000" algn="ctr" rotWithShape="0">
              <a:schemeClr val="tx1">
                <a:lumMod val="85000"/>
                <a:alpha val="40000"/>
              </a:schemeClr>
            </a:outerShdw>
          </a:effectLst>
          <a:latin typeface="+mn-lt"/>
          <a:ea typeface="+mn-ea"/>
          <a:cs typeface="+mn-cs"/>
        </a:defRPr>
      </a:lvl2pPr>
      <a:lvl3pPr marL="806450" indent="-228600" algn="l" rtl="0" fontAlgn="base">
        <a:spcBef>
          <a:spcPts val="1000"/>
        </a:spcBef>
        <a:spcAft>
          <a:spcPct val="0"/>
        </a:spcAft>
        <a:buFont typeface="Wingdings" pitchFamily="2" charset="2"/>
        <a:buChar char=""/>
        <a:defRPr sz="2400" kern="1200">
          <a:solidFill>
            <a:schemeClr val="tx1"/>
          </a:solidFill>
          <a:effectLst>
            <a:outerShdw blurRad="76200" sx="101000" sy="101000" algn="ctr" rotWithShape="0">
              <a:schemeClr val="tx1">
                <a:lumMod val="85000"/>
                <a:alpha val="40000"/>
              </a:schemeClr>
            </a:outerShdw>
          </a:effectLst>
          <a:latin typeface="+mn-lt"/>
          <a:ea typeface="+mn-ea"/>
          <a:cs typeface="+mn-cs"/>
        </a:defRPr>
      </a:lvl3pPr>
      <a:lvl4pPr marL="1089025" indent="-228600" algn="l" rtl="0" fontAlgn="base">
        <a:spcBef>
          <a:spcPts val="1000"/>
        </a:spcBef>
        <a:spcAft>
          <a:spcPct val="0"/>
        </a:spcAft>
        <a:buFont typeface="Arial" charset="0"/>
        <a:buChar char="•"/>
        <a:defRPr sz="2000" kern="1200">
          <a:solidFill>
            <a:schemeClr val="tx1"/>
          </a:solidFill>
          <a:effectLst>
            <a:outerShdw blurRad="76200" sx="101000" sy="101000" algn="ctr" rotWithShape="0">
              <a:schemeClr val="tx1">
                <a:lumMod val="85000"/>
                <a:alpha val="40000"/>
              </a:schemeClr>
            </a:outerShdw>
          </a:effectLst>
          <a:latin typeface="+mn-lt"/>
          <a:ea typeface="+mn-ea"/>
          <a:cs typeface="+mn-cs"/>
        </a:defRPr>
      </a:lvl4pPr>
      <a:lvl5pPr marL="1371600" indent="-228600" algn="l" rtl="0" fontAlgn="base">
        <a:spcBef>
          <a:spcPts val="1000"/>
        </a:spcBef>
        <a:spcAft>
          <a:spcPct val="0"/>
        </a:spcAft>
        <a:buFont typeface="Wingdings" pitchFamily="2" charset="2"/>
        <a:buChar char="l"/>
        <a:defRPr sz="2000" kern="1200">
          <a:solidFill>
            <a:schemeClr val="tx1"/>
          </a:solidFill>
          <a:effectLst>
            <a:outerShdw blurRad="76200" sx="101000" sy="101000" algn="ctr" rotWithShape="0">
              <a:schemeClr val="tx1">
                <a:lumMod val="85000"/>
                <a:alpha val="40000"/>
              </a:scheme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kk.wikipedia.org/wiki/%D0%AD%D0%BD%D0%B4%D0%BE%D0%BA%D1%80%D0%B8%D0%BD%D0%BE%D0%BB%D0%BE%D0%B3%D0%B8%D1%8F" TargetMode="External"/><Relationship Id="rId7" Type="http://schemas.openxmlformats.org/officeDocument/2006/relationships/image" Target="../media/image10.png"/><Relationship Id="rId2" Type="http://schemas.openxmlformats.org/officeDocument/2006/relationships/hyperlink" Target="http://kk.wikipedia.org/wiki/%D0%A1%D0%B5%D0%BA%D1%80%D0%B5%D1%86%D0%B8%D1%8F" TargetMode="External"/><Relationship Id="rId1" Type="http://schemas.openxmlformats.org/officeDocument/2006/relationships/slideLayout" Target="../slideLayouts/slideLayout2.xml"/><Relationship Id="rId6" Type="http://schemas.openxmlformats.org/officeDocument/2006/relationships/hyperlink" Target="http://kk.wikipedia.org/wiki/%D0%9C%D0%B8" TargetMode="External"/><Relationship Id="rId5" Type="http://schemas.openxmlformats.org/officeDocument/2006/relationships/hyperlink" Target="http://kk.wikipedia.org/wiki/%D0%96%D0%B0%D0%BD%D1%83%D0%B0%D1%80%D0%BB%D0%B0%D1%80" TargetMode="External"/><Relationship Id="rId4" Type="http://schemas.openxmlformats.org/officeDocument/2006/relationships/hyperlink" Target="http://kk.wikipedia.org/wiki/%D0%90%D0%B4%D0%B0%D0%BC"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kk.wikipedia.org/wiki/%D0%96%D0%B0%D1%81%D1%83%D1%88%D0%B0" TargetMode="External"/><Relationship Id="rId7" Type="http://schemas.openxmlformats.org/officeDocument/2006/relationships/image" Target="../media/image4.gif"/><Relationship Id="rId2" Type="http://schemas.openxmlformats.org/officeDocument/2006/relationships/hyperlink" Target="http://kk.wikipedia.org/wiki/%D0%93%D1%80%D0%B5%D0%BA_%D1%82%D1%96%D0%BB%D1%96" TargetMode="External"/><Relationship Id="rId1" Type="http://schemas.openxmlformats.org/officeDocument/2006/relationships/slideLayout" Target="../slideLayouts/slideLayout2.xml"/><Relationship Id="rId6" Type="http://schemas.openxmlformats.org/officeDocument/2006/relationships/hyperlink" Target="http://kk.wikipedia.org/wiki/%D0%9B%D0%B8%D0%BC%D1%84%D0%B0" TargetMode="External"/><Relationship Id="rId5" Type="http://schemas.openxmlformats.org/officeDocument/2006/relationships/hyperlink" Target="http://kk.wikipedia.org/wiki/%D2%9A%D0%B0%D0%BD" TargetMode="External"/><Relationship Id="rId4" Type="http://schemas.openxmlformats.org/officeDocument/2006/relationships/hyperlink" Target="http://kk.wikipedia.org/wiki/%D2%B0%D0%BB%D0%BF%D0%B0"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kk.wikipedia.org/w/index.php?title=%D0%93%D0%BE%D1%80%D0%BC%D0%BE%D0%BD&amp;action=edit&amp;redlink=1" TargetMode="External"/><Relationship Id="rId3" Type="http://schemas.openxmlformats.org/officeDocument/2006/relationships/hyperlink" Target="http://kk.wikipedia.org/w/index.php?title=%D0%A2%D0%B8%D1%80%D0%BE%D0%BA%D1%81%D0%B8%D0%BD&amp;action=edit&amp;redlink=1" TargetMode="External"/><Relationship Id="rId7" Type="http://schemas.openxmlformats.org/officeDocument/2006/relationships/hyperlink" Target="http://kk.wikipedia.org/wiki/%D0%93%D0%BB%D1%8E%D0%BA%D0%B0%D0%B3%D0%BE%D0%BD" TargetMode="External"/><Relationship Id="rId2" Type="http://schemas.openxmlformats.org/officeDocument/2006/relationships/hyperlink" Target="http://kk.wikipedia.org/wiki/%D0%90%D0%B4%D1%80%D0%B5%D0%BD%D0%B0%D0%BB%D0%B8%D0%BD" TargetMode="External"/><Relationship Id="rId1" Type="http://schemas.openxmlformats.org/officeDocument/2006/relationships/slideLayout" Target="../slideLayouts/slideLayout2.xml"/><Relationship Id="rId6" Type="http://schemas.openxmlformats.org/officeDocument/2006/relationships/hyperlink" Target="http://kk.wikipedia.org/wiki/%D0%98%D0%BD%D1%81%D1%83%D0%BB%D0%B8%D0%BD" TargetMode="External"/><Relationship Id="rId5" Type="http://schemas.openxmlformats.org/officeDocument/2006/relationships/hyperlink" Target="http://kk.wikipedia.org/w/index.php?title=%D0%9F%D0%B0%D1%80%D0%B0%D1%82%D0%B3%D0%BE%D1%80%D0%BC%D0%BE%D0%BD&amp;action=edit&amp;redlink=1" TargetMode="External"/><Relationship Id="rId4" Type="http://schemas.openxmlformats.org/officeDocument/2006/relationships/hyperlink" Target="http://kk.wikipedia.org/wiki/%D0%9A%D0%B0%D0%BB%D1%8C%D1%86%D0%B8%D1%82%D0%BE%D0%BD%D0%B8%D0%BD"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kk.wikipedia.org/wiki/%D0%9B%D0%B8%D0%BC%D1%84%D0%B0" TargetMode="External"/><Relationship Id="rId2" Type="http://schemas.openxmlformats.org/officeDocument/2006/relationships/hyperlink" Target="http://kk.wikipedia.org/wiki/%D0%86%D1%88%D0%BA%D1%96_%D1%81%D0%B5%D0%BA%D1%80%D0%B5%D1%86%D0%B8%D1%8F_%D0%B1%D0%B5%D0%B7%D0%B4%D0%B5%D1%80%D1%96" TargetMode="Externa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hyperlink" Target="http://kk.wikipedia.org/wiki/%D0%93%D0%B8%D0%BF%D0%BE%D1%84%D0%B8%D0%B7" TargetMode="External"/><Relationship Id="rId4" Type="http://schemas.openxmlformats.org/officeDocument/2006/relationships/hyperlink" Target="http://kk.wikipedia.org/wiki/%D0%93%D0%B8%D0%BF%D0%BE%D1%82%D0%B0%D0%BB%D0%B0%D0%BC%D1%83%D1%81"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kk.wikipedia.org/wiki/%D0%91%D0%B8%D0%BE%D0%BB%D0%BE%D0%B3%D0%B8%D1%8F" TargetMode="External"/><Relationship Id="rId7" Type="http://schemas.openxmlformats.org/officeDocument/2006/relationships/image" Target="../media/image2.jpeg"/><Relationship Id="rId2" Type="http://schemas.openxmlformats.org/officeDocument/2006/relationships/hyperlink" Target="http://kk.wikipedia.org/wiki/%D0%93%D1%80%D0%B5%D0%BA_%D1%82%D1%96%D0%BB%D1%96" TargetMode="External"/><Relationship Id="rId1" Type="http://schemas.openxmlformats.org/officeDocument/2006/relationships/slideLayout" Target="../slideLayouts/slideLayout4.xml"/><Relationship Id="rId6" Type="http://schemas.openxmlformats.org/officeDocument/2006/relationships/hyperlink" Target="http://kk.wikipedia.org/wiki/%D0%A1%D0%B5%D0%BA%D1%80%D0%B5%D1%86%D0%B8%D1%8F" TargetMode="External"/><Relationship Id="rId5" Type="http://schemas.openxmlformats.org/officeDocument/2006/relationships/hyperlink" Target="http://kk.wikipedia.org/wiki/%D0%9B%D0%B8%D0%BC%D1%84%D0%B0" TargetMode="External"/><Relationship Id="rId4" Type="http://schemas.openxmlformats.org/officeDocument/2006/relationships/hyperlink" Target="http://kk.wikipedia.org/wiki/%D0%97%D0%B0%D1%82"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hyperlink" Target="http://kk.wikipedia.org/wiki/%D0%AD%D0%BF%D0%B8%D1%84%D0%B8%D0%B7"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Прямоугольник 2"/>
          <p:cNvSpPr>
            <a:spLocks noChangeArrowheads="1"/>
          </p:cNvSpPr>
          <p:nvPr/>
        </p:nvSpPr>
        <p:spPr bwMode="auto">
          <a:xfrm>
            <a:off x="611188" y="2852738"/>
            <a:ext cx="7848600" cy="914400"/>
          </a:xfrm>
          <a:prstGeom prst="rect">
            <a:avLst/>
          </a:prstGeom>
          <a:noFill/>
          <a:ln w="9525">
            <a:noFill/>
            <a:miter lim="800000"/>
            <a:headEnd/>
            <a:tailEnd/>
          </a:ln>
        </p:spPr>
        <p:txBody>
          <a:bodyPr>
            <a:spAutoFit/>
          </a:bodyPr>
          <a:lstStyle/>
          <a:p>
            <a:pPr algn="ctr"/>
            <a:r>
              <a:rPr lang="en-US" sz="5400">
                <a:solidFill>
                  <a:srgbClr val="FFC000"/>
                </a:solidFill>
                <a:latin typeface="Comic Sans MS" pitchFamily="66" charset="0"/>
              </a:rPr>
              <a:t>i</a:t>
            </a:r>
            <a:r>
              <a:rPr lang="kk-KZ" sz="5400">
                <a:solidFill>
                  <a:srgbClr val="FFC000"/>
                </a:solidFill>
                <a:latin typeface="Comic Sans MS" pitchFamily="66" charset="0"/>
              </a:rPr>
              <a:t>шкі секреция бездері</a:t>
            </a:r>
            <a:r>
              <a:rPr lang="kk-KZ" sz="4800">
                <a:solidFill>
                  <a:srgbClr val="FFC000"/>
                </a:solidFill>
                <a:latin typeface="Comic Sans MS" pitchFamily="66" charset="0"/>
              </a:rPr>
              <a:t>.</a:t>
            </a:r>
            <a:endParaRPr lang="ru-RU" sz="4000">
              <a:latin typeface="Comic Sans MS" pitchFamily="66" charset="0"/>
            </a:endParaRPr>
          </a:p>
        </p:txBody>
      </p:sp>
      <p:sp>
        <p:nvSpPr>
          <p:cNvPr id="15362" name="AutoShape 2" descr="data:image/jpeg;base64,/9j/4AAQSkZJRgABAQAAAQABAAD/2wCEAAkGBxQSEhUSEhQWFhIXGCAYGRgYFxkbGxoaHx4eGBwaGBsdHSggHRslHCAbITEiJyktLi4vGiA3ODMsNygtLisBCgoKDg0OGxAQGywmICQsLDUsLCwsLC0sLCwsNSwsLCwsLCw0LCwsLCwsLywsLCwsLSwsLCwsLCwsLCwsLCwsLP/AABEIAPIA0AMBIgACEQEDEQH/xAAcAAEAAgMBAQEAAAAAAAAAAAAABQYDBAcCAQj/xABEEAACAQIEBAQDBQYDBgYDAAABAhEAAwQSITEFIkFRBhNhcTKBkQcjQlKhFBVicoKxM5LBFlOistHwJEOzwuHxNGOT/8QAGQEBAAMBAQAAAAAAAAAAAAAAAAECAwQF/8QAKxEBAQACAQMCBAUFAAAAAAAAAAECESEDEjFBUQQiMmETwdHh8CMzcZGx/9oADAMBAAIRAxEAPwDuNKUoFKUoFKUoFKUoFKUoFKVhxlwqhI32HoToD9TQHxABgST1jp7mvn7R3BFYMHa0BnTp6+vzrPftEjTegzK06ivtR/DcRLOmxXf31mPQ6H51IUClKUClKUClKUClKUClKUClKUClKUClKUCoXjOKxS3EFi2Gt7sTGvJdkHWQFYWjAEtngEQamqUFdXF40MSba5SNgswclk6cykjObogwes8sHPgMXiXe3mQLbJYkjKwKzcycwO0C2dBrO+4qbrR4fytctflbOv8AK5Lf84uADoAKDerU4lOTTeR/1rbrzcSQRQeMOsIo7AD9KyVjR+WTO2sAk/Qa1iwt0HSXPqyx+uUD660Hy3bi6xH4lE+40/t/atuvCDUmvdApSvLuACSQABJJ0AHc0HqleTcEgSJO2u/XT5V6oFKw4nFpbANx1QGYzEDYSd+w1rNQKUpQKUpQKUpQRHF8ViVfLh7avyFuYQM2sAvnEaxoFM/wjUa7YjHEf4aBgVMCIYcsgsbkru34TAEgkwDP0oK9cxePCsVsoxyjKOVSWm7Ob74gDKLQgE6vM7hctvE4pGXzFXyszeY7FBlQKCGkMANc06bDp1nKUEBdxOPGci1bYS2QAAaeZCFib2v3ep21PSIrzZxuNYDLaUTmBzDYhri7ZwSAAkaQwYkNsKk/2DJrYby/4Im2f6ZGU7/CRqZINE4hBC3l8tjoCTKMTpCvprOgDBWPQUG8K0cdyPau9J8tvZyANOp8wIPQM1b1UfxN4tzG7h7AEKTbe6ej/CUtqNS4P4jAB79It0mY2+F4r4TGp2rleK+0PE2lTOqZtmUCSW2IB0G4OsRFecb4jTFBUxDXLRbRlJJtxvGhUHoM2Ud6jui34d9XpvG17D3rl62P2nBG84cA8yAnleyT8SETpttBE67nFvtGZvuMHhn89gYa4FCLBIdjlYzlI9BqNTscK8Blkysr4a4V1RtGjU5SJER19KcZ4Cth1NhiWKtmDESM7SI0HLIbf110qN3SbjjuavC1fZ5iA+CQ5zcYPczkmWzG4zc2pgkEGOxEaRVlrmXDeGvYYOl025EMwJUMB1M6N16HeRtU1a8Wucy2x5oTQ3CpCg/oGEa6EGN40JmZe5cPZa8diPLRmAltlHdicqieksQJ9air/he1cH3jMzGc5hAXLBQxPLInKNokaGRpUXgPEbXbq+fbKohLBgNCxGUEjMYCqWkHXnUxVxqdqWaQDeFLRZnL3CzGfwQILGAMkRrqNiFAMiQcyeG7S23tgtDsjMYQmURLa6FCpGVF0II7RpEzSpQgv9lbOZmJc5p0OSBLvdIHJ+a436VO0pQKUpQKUpQKUrR4rwtMQoW5MANEQCMyNbJBjQwxoNx7gESQJMCTuegHrXqoI+FLMFSXIMb5CdFC6MUzCQNgY1kAHWs2C4Alu4bouXC5RkJOTUO7XSeVBqGYx0iglBcBJWRmABInUAzBI7GD9DS1dVlDKQVYAggyCDqCD1BFV6z4MsLHPdMRE+XuHe4J5NRmduU8p0kUHgvD5FtkuVVMgny9vKNiTCanKZE/CRywJBCxZxrrtv8ASf7UZQwIMEEQQdQQe9QdzwnYJmXBBJEZeXMbTELy6D7lBHYsO0bGH4N5OZrDtmZs2VyMjd1IA0n8w1BE6ywYNTxFfOCw73rLRAhbTapmPKuU7oAY2lQAYWa5VwzEIsC4SGWQA2uZpJZgZh2Jn13kTFX7x/j89qxb1VvPHmKYkAI/yIJ2I0Melcvxtu7luAAZVkgE/FLESBsdupGmvas8/OnR0pqbSV/EI1zM8l9lQDRV7tGmb9Btr12rtp7inmVF7DmPzO1U7gN45xqsTOVyYPrmynX39tBV6tMz2zGhHQgz8iNG9wTVLw0x5aXCOKNgrw5z5TEZ0acsT8Y00Yd+wIq+cXy2TmnnuAgNqckISXO5MHYATqTrNco46MoBMBs3SRpGsjX02roPHi+TBhWQXVtTneMv+GqgnPpud2+c1aXhS4y5RFcRuG5OW5cZRq91hlULrBy6k95bXQDrURheO8jJlMljdfQZXUAcuXQQdGyx2Fb2Nu3H5bl5LqBpZbb2yoO/w2hlJJhddveoLid0rea5aE+WoUwJEuSSY65YtsB1mq/ZbW5urZZ45duWlUZBcUM/mEBpZhEXAd8ug9Vg6Ha/eG+JZ0W0dXVACdN9R09BM1ym5wx0teepJtBltsezHVWJiDqQpPdx8pDw5xp1u2rMFbrt5JYtBXNoSoAPMoOYDrmT1q+OTPPD2dCuftN24blkgWWTKAW3ym8M4gaZibRBB1WZ6V4xS48ISrIWCOYhTL5eULoIXN8MyY+Kek+ihFAAAVRAGwAH+kV7rRggXsYwpfUustacWjIUq+oQsQvxfmIgAgQDOn1reNjRlnMN8vwBnPNy6sV8sGCNZI9ZwsB121PtQsBuaCvNhsaQTnXMbeWJGXPku6iFBA8w2465RrrU3g1YLD/FLfTMSv8AwxWelApSlApVateLQXKtaYDzCqmGBdNQrqHVc+ZlaAhaQVIkmB8teMbZDsbTwuqgFCzAWlukRmjMJKkAnLpmImgs1Kgf9plmPKuTzCOSZDW10OeIm53/AAn0nJgfESXrnl21bQEkke+gAmTKnT270E1Sq8nitGVSltzmXMM2VQBmCEMZMHUsAdwj/laPdnxOjqGS1dMkCCFUyWRBIZhGrie2VvSQnqVBYXxPbuPlRXgAFjlJIBDEQFkkyhkdNKmrN1XUMjBlOxBBB9iKCg/a4oZMOqkreDtczgai0qEOD6EsmkjUA/hqg4DAtcuJhgCLrrJAHQ6adwFzCNxPTerZ4kxgxGIe7BNnltIdwQjMzHT8xP0ArZ8C8PTE4i7eYmbUZCpghmDKGB7hQRGxztM1lveTpk7cNuU8Os5GkfDPUbf9/wClXG858sj03n+/bXroPbr68T8B/Zr7KRmBY5SNAynn2/C6Zo6yG02IGEI4gBTHQkaRvP8AaR/2Iq2PjhqcKwbYrEWrGWQTDE9PxMZ9B0P96u/idF0VQTFkLvGjtpJ9IBIgfKvvhPh9qyGvuVW6YTIflquslTI03EHvXnxRYZ25FDAoobvyhmOmh0zDaTy7Uv0k+vlXbrWwDkRrcczEuGGmukKDuJ17fMQfAyeZrhIe8WdUE7aBZ9IAj/4q338JiHsBQfMw7LAy5HX1XMBKkHcNtrUHjrbreXmzPENqDkA6aDKs9hr6VW+Fp5/dNXOJlOB21Ghus9u42hgq5X3BKLofQVH4XHKhs4twJtZZXUw6E5wOjMUDKNJ0G9WLw9wjz+E3Rrn865dWfzKSI9mAK/1GqZgrEOWGqtEExyxpprABVRtqes1bL0qvT1dx2PG4Z8VauIT5Vq4jKNAXYMpXM3RV1nKNTpJXVawtwK5GmIcHMGJ5joGdsqgvoJYDfZANa9eDMb5uCsSedEW3c9HQBW+u49CKm62ctmlePhtoP375imTMM0kZLqS0uZM3A/bMsgCa9Dw8+cu2IYsWYjQjKGNk5RDaD7rpGrk1KYnidq2xV7iqwGYgnYQxn6Kx/pPY15/e1nNl81M05YnWc2SP83L76b0Q98NwzWraozm4yzzEQTqSNPQafKtqo4cdw8lfNWQATMgalxudJHl3CR0CkmBrWS5xW0uWXENOUwYOUwdYjeB6kwJoN2laB4zh9/OtxEzmERAaZ2jKymf4h3Fblq4GAZTIIkGgr9/iWLzDLZ0hwRB+KbcCT+UG4Z2fJA1Ir23FsQjIrWSQzwTBJyzcJIgRoiKQu5z9Y1sFKCL4Rjr1wnzbPlgKpG8yQCR2OsjeRGu9SlKUClKUCqt4sIByWWNq7cBNx105Ph5l2ZmjKG+IANBFWmuZeJeI5nxLSScxtqN/h+709JDN9apndRr0cZllyjk4utrBMt4BTcZyjRpE6mN1176ep2q7fZ5w8WsMSPx3Gg9cqnKJPqQW/qrm174FBA05Tp1kkW1/qJJPyrrmB4QbNtVtPkYDmETbZt2OSREkkypBJOuamHKerNID7RODSoxlsfeJCPoDNsncA7FXKmRrAPoRA8Cxrm1kvfASBmAAKn4Sjn3mH0B0mDBa88Wxq+RdTEr5Ya2wJJm2wKwQr6a6xDBSdYHWqh4WQm2M4EmJGh1iDPyjT3q1nCmFsyn+WO5xC2ASEUMJiOXY6SYJNbXFcSALTNLSJEzoRBkGPbWoNpVYDL5Y1AAAIIOgnqvvqNtRAWb43cWLRZQZkiQDEj/vftXNvi8vey6f9TH5ff18tI4azfDMC9s/jNtWcfzPbUho3EiRO4G7ReO4S13ImFTQMFDMGUuTAGUDZF1JkbL6azvB/wDEYhVBAmRCkantt8qkeC4u42PVHuF1FpiCYjPy6KB2UsBMnU671phO6beb8VPwep2z+fqtHCOGLYw6WBBVVg6QGJ1Yx0kkmPWubcJ4ctnG3LdzYOwUE6ysQdehVkafU11euZfaFgYxSsQSrAtoYJEKGC/xCM0dcxFaZeHJhbbr3bnh7iZsYnEE6WTdIcfknVX16CTPoZ6RVzu32uEpZMAGGuaHL3CA6M/TXRTvMZTyfCYlnvupYhHQS0xnygAkdpEyd5mPzV0fwtxK3+y2wzouSbcSo+AwOv5cp+dVwvOl+rjxMm5+4rObOVJOULBYkaZ+Y66ufMeWMnU9zOT9z2cxbyxmO5k/mFyN9BnGaNpnuZ+XuNWVEi4r6qItkO3MwQHKsmMzCvh45YhT5ghpCmGhsq5jlMQdO2+sVoweU4BhwuUWhl2iW1HNoddRzuIO4YjY1nv8LtOoRkBUbCTp1794PoQDuBWv+/7EupYqUOuYFdMqOTzRoBcSZ1E6ivZ43YEy8RBMqwyyzIM2nLzKw1iIM0Ho8HsyDkErIBlp1AU6z2VfoK2sLhltoEQZVGw/X+9Rw8R4eHYuQiSSxBiALbFh1KxdQ5oj5a1ms8ZtM2SSGLsgBGpKs6HadJRtT6UEhSlKBSsN3FIpCsYJ2HfQnT5Kx+Ve/OX8w69R03+lB7pWM313zCIncbHY+xr2rAzBmND6Ggw47EeXbe5E5FLR3gTFcZGGvLdNg897LBI2V3Eu098pH+Y11fxJjktWhnEhjqOsKDcP6LA9WHeudYdmFq5cua3b7uzQYItBzyjtnYFfRU2qmc216V1yweF8B+0420hg27Zz6bZVMhvXM0a9j612Kqz4F4MbNk3roHn34d4EBR+FAOgA6ew6VZqnGaiueXdVe8e4nJgrgEHzCtuCCQVZgHGndMwqu8MtrZa2qDlIOkkwYHSdBpsNKkftJx6raSyBmcurET8Kk+Xm+raexPSqr4exBW/mOqsiuomQCVhhv0IJ+Z7VZWcXaRv4PD8yyVeehbvrMmJnrW7xTC22FvM2VVOkGNI21J9Nai+JeWL7hw4Bgq6HaR1WD1msuOu2CtubjkKsKFGrDuZBjUR33rm358PenT322d3/AH/Tcwtu1bS69oSMsHVz3iZ7elYP2gWb+Fu9TcVG3jn+719QGP0FOHXVXDOYjOW3MwBpJPoQarVvEMrWmZSzecGykgGFvIFGugJAf5mtsPDyfi/7tnPHvzXbapX2o4EtYt4hdGstv2DwJP8AUF+tW/B4lbqLctnMjgMp7g6imNwq3bbW3Eq6lT7Ht2PrVrNxz43V24qL8AvGUGYP5bqkHfoGG/8ANNXf7M35bqsgGbLeQwNVdcuntkGn8XrVewuD8i5cwl8QqkKzRoUP+FeUdGU6HqVjeDU74FxHlsbNzS5auPajpDHMPo6sP6l7is8Zqt+pl3YrxicMtxcrqGWQYPcEMpHqCAQe4rWbhFgxNpIAIAyiADIIj2J+p71vUrVztI8Js9bSGd5AMyFBmd5CJM75RXx+D2CINpD7j+fWe/O+vXO3et6lBHtwPDkEGzbgzIyjqFU/LKqrHZQNtKynhdmQfLWQ2fb8WYvPvnJb313rbpQKUpQR+M4RbuP5jZs0KND0XzI/9Rv0rQHhOztLFMpUqcpkQqgEkbBUUesc2aTM/Sgg38LWSCpa5quUnNqfhB1jqEURtpoAda2sJwO1bzQCQzF4J0BOpgCBqdT1J3qSqO45xm3hbee4dToq9WPp6f8AepIBJk3xFP8AHGFU3raDOERS7EO8RIJWMw6i3Ee3Wtbw7wLz7g8zzANHcC7dICj4LYObWNB35ZraV0xCm/GpIliAuoJgMJ6cxPvvFW7gOECW82mZzmJEag/DJ6mNfmaiJvHDMOHKNmu//wBrh/uxp+xHpeuj5of+ZTW5SpVcq+0bCXP2qfOucmHVg0W+r3JBhBpAH1qp4G4FyuSTdEgjTXQ5SAANYK69zVx+1C5/4nyzoLmGChvXO4/9w+tVk4cC+l0jSCCBtmU/9CD/AEVjl5dnT12xIYu5cC27jhSAArx+E9J9JJUHrpsTWB8dIhVBY7DfUmABW/axoCO2pDuLQXfNAzsSOuhyjtUnxPh64Ly7xsskt8RYOF6kDTQwTqR0PeqXDuu3d0fjp0cOyzx4+6B4pfdEVGjL5ZBI2zxIGm531GkqO9RdlJuC3aYqkZSRux1YmfoPlUrxQgLetsZKswzTMxzKx7yIJ+dRtiyLIszpl+IHeWVj+kwflU1yeu76/m6/4J//AAcOCIhMv+Ulf9Km6hPBL5sDh2IjMkx7kmput44b5Vvxhw0MovACV5W/kPX5HX5mqQ95lZX/AB22UMSPiWVNt5HZ0UHcnIfza9ZuIGBB1BEEelUXHcMC3Ch5QsqD3WQwEiNSIIPQj+EGlicavNm6GUMNmAI9jrXuq/4d4rb0wxuBrigAaySI69j1jt7VYKlFmilKUQUpSgUpSgUpSg+MwAkmANya5b40N+7dGJUHylJtLJAA32Gss2vTpBjaulY/B+aoUswWZIXTMO07jWDprpUH4swqlLFoLyB5CjrAgAjqDmj5iq5TcXwy7ctqCLNxbOUuZzF3WBAMDYnm5Scp1jMp0G1dK8IXc2DtHoAVHsrFR+gFUlcKxfKGJbIVggkG75/mEE9mQN6xV08H2Et4ZbaCArNoTJGZi8E/1R+nSoxmqtnnLjr7pulKVdk5z9qNvntPGoe0UbsQ11j8jCj51U0uteW4zAC4zeYkd9iPcmQT/EKun2qyq2H6Bmn0KgOP7EVTeIJ5du6R+B88ejbgeszE1jn5dfR+nbY4dYAxGEAJZTeQgH3En5g10D7SgP2C4xE5Sp/XL/rXO/CuI83G4YDYP9Zi4CPkCfYiulfaCs4C9/QfkLiE/pVsZ8tU6l+eOYDDhnAJM/jn8ogr8joPr2Na+LxbMGtsB5TXEuH1VWUR8wHjtNapxRd7agfeE5N/iAEsp/0Pdh2IO/jIKs67O+UTuMgYQe3NoexrPmN7qx2XgKZbFsRGn6SSP0rfrX4csWrYO4RR+grYrocBXOfEnFLi424VblQbEkKFVJaQO5Le8eldGrmXH8ERexTg5gwunm0Ai2VCA9ZdifSB3quW/Rp07Odq5jbl5bp5T52fMrrrDEzykCdGGU6CCvpNdg4Fjzfsq7RnHK8bZh27A6GOk1ScFaIxNu5Oovg6CRFyCyzvylie3P7VdP3cUu+ZaIAY86HQHuyx16x36iTMYzSepnMtJKlKVdkUpSgUpSgUpSgVD45M+IGulu2WiOvv/lPyqYrGbCnMY1bQ+oHegqOGwj57TbTdDxpLSUzH/n+kdasPDsK1u5dEDy2hljuZzDvOx7c1ZLHDgotgmTbk6QASd5Hvr8q3aBSlKCrfaRYBwZuH/wAp1c/yzlb/AIST8q5bjGdsO7Nu1nLHY22jX+Iyx/8AqT2PH4b9rV0/8mCq/wAb7Zv5VO3dhMcqk8mvI7BrWQs5nSNmAytm9Nj86zznMb9G8WNj7PbYHEbIJ2ViPUtbZh9Jf9K6l4uA/YsTP+5cj3Ckj9Yrk3B7ws4vCXFOrOls/wAmgP8ArXSPtKxhtcPukaFiqzvHMCdPYGpx8K9SfNHIOHLF2y8yAzdeigyR7sWPzqVs2ZvYdD8DFfNnYFmzs/yRTm6RB01rAmEC+XkUsqBiY1OUgCfrVu8AYc3cSbh2RSxHTMwyAEdws1Sc2NsrrGul0rQwp8phZPwH/CPoNTbPcqNR1KjrlJO/WzkeLr5VLbwCfpVTxOEZbVliss10MZHoCuh/hAEb6d6t9auPwvmBRMQ4b5DcfSaCr2cKRauADntPmB66aHX+YT/SKuFp8wDDYifrWnbwXPczaowgD31Ptr/p2raw9oIqoCSFAWTvoI19aDJSlKBSlKBSlKDDiMUluPMdUzHKMzASewnc+lYf3rYifOtRE/4i7ZRcnfbIQ3sQdq+8Q4el4ANII1BViCPTTcGBIMjQVor4Xwoj7s8plfvLmhyeVI5tISAO0A7iaDbtcYsMJF1I/mAj3nYHcd69fvWxp99a1IA+8XUsMyga7kAkdwKxDgdiMuQxmz/G859BmnNM8q69xO9YX8N4cmcpGstztz8rLDkmWBDEkdSdZoNq7xayoRjdTK7ZFIIILBWciRpoqsT/ACmvo4tYnL51rN28xZ2B2nsQfmKwtwKwbflFJSWaCznV0a2066yrMPnO+teD4cw0EeUIMyMzQZ8uZE9fKt/5fUyGc8YsaffWtRm+NfhhzmOui/d3NduRuxrzevecfLttyQDcdTsp1Cqw/Ew1kahTOhKmvB4DYO6E76l3JMi4DJzSTF25r/F6CN7C4dbaBEEKogCSdBpudaD2iBQFUAACABoABsAO1c841es4LiL3DveA5QpIBIYEwNSWJ/Sui1yLx4jXuK20RoOa2imNjBck9wO3XXaKipjWHDXGOw1sjkW8jZiROU7CJmem3Sr39puGL4C4BqQyQO5LBANdN2FVjw/grl7HWrlwhyDnLAfCFBKAemoPpnXuKvPjDB+dg7yfwh/8jC59eWkiblbXPODYtcPZbEXgVW4htAQTod9pgmBqauv2eYFLeEDoZ8xmYk76ErB9iDXNuK2b37HcUsotW4uZNZBLQyg9gxJ9ojeukfZq/wD4BFJkozqfm5cSOhysDHrSGVtWHG2VdGDGBvI3UjUMPUESPao634gsqALl1C+RmJSSCFyz7Eh0bLqRm3MSZTEWFdWRxKsCpHcHQio//Z/D/wC7gwRIZgdcswZ0JCqCdyAAdNKlVmXi9kwBcWT0nX4im38ylfcRTD8Ysvky3Ac8ZRqCcwzAQdZyySOkGa82uC2FbOqQ3cMw/EXI3+EsSxXYnUivWH4RZQqVSCnw6scvKU0k6SpM99zJoC8YsFioupmDZSJ/Fn8uPfPy+4I6GvtritlgCtxSCQBBmSRIj5V8fg9k7oJJzTJBzZzckEHQ5yWnvXmxwSwhBRMpGUAhmBhBCrv8IH4dj1FB8w/G7DhCLiy+XKCYYl1zqI3nLJjpBqRqNXgOHAgWwBymJaOQQukxoI941mpKgUpSgUpSgUpSgUpSgUryLgkrIzAAkTqAZAJHYwfoa9UClK8u4AkkAdzoKA7AAk7DU1yXw3izexIvuN7ytJG2dnWPYZj7fKulcVxKNZuqpLTbYSqlh8JG4BFcc4TiyiYgnWBnUA9lBAFUzumnTkrp3hiBicSkAFIAHYZnJj6qfpVnqjcLVhxu/qDNnmgEDTyiDEmNwPrVyxzEW3K/EFJHvBirRSqGqo2GxBUDKXFpP5c55fWEAr19m2PPn4iwdjzqO0OUY/OV+lQ/CHycOw4nla+zGAZny2OpnUQRpE16+zW4XxzvIIyuVM7rK6e0mfrVN8tO2drq9KUrRkUpSgUpSgUpSgUpSgUpSg83VlSO4iq/h/CVsZczuSECkTCaTMIOWGk5gQZMHcTVipQQNzwvbLZvMuAySIIEEulwmQPi5MubcqYJ2rz/ALK28uTzLmSIyzpu566xzkQDGnSrBSgh8VwBbhBNx5yIk8s8guANoujfeEyIgqpEddG74RUgItxghENoM3+GluUMcrHLJPUnWdqs1KCIwfAVt3Dc8y4xYMDrHxXDd3WCIJIAB2OswIkUwqAyFGb8xEt9TrWalBjxFxVVmfRQCT7V+f8AA2vKxD2iGUZGTK51zKSsNrq0AfXeu6f41zvatt8nuA/SEPvz9imtG4nwlP3hdDqIN1Lg0/C9sq3/ABy3yFVym18LpO+F5bHY5z/+oT65WkfKBVsqH8MWALdy5pN26zn5RbH6LUxUxWuSYtwmFdDAFvFXV7RCEwPmIivH2R2Sj3cTDMoQK+8gOxfOo6wFUld4M76NY/EvCUY4m20Q7C6v8JZbdpj7k5j86kvs+woWzddQALl9yABACp91A9JVvrUScrW8LQjAgEGQdQRsR6V9rRRDaaFBNljsNTbYncD/AHZP+U6/CTly28fbaCrqQVzAgzKwGzLG4ggyO9WUbNKxPiVBClhJ2HXcD+7L9RXvOO4oPVKxjELOXMuaJiRMTEx2nSvouiYkT/1kD+xoPdK+KZ2r7QKUpQKUpQKUrBi8WloZnMCY2J132AJ2B+lBnpUcvHcOSQt0MQSOUE7EDSBrzEKO5MCTpXm54gwyyWuqAOpkDYMdx0Ugn8oOsUEnStNOK2i62w4LvOUQdYAJO2wBGvqKwLx6xrL5SpYEFWnlJUnb4SwIB2J0GulBJ1p4+82lq2YuP+LTkUfE+uk6gAa6kaQDGF+O2AobzAViZHQZGuyfdFJrNwy3y+a2r3IYnXQfhQTrlUHsJJYwMxFBs2LQRQqiFAgD0qr+JlVcQr9Wtgab8rkrHrLVa6qHi25GIUSINosRGvI2Ya9jJ06xUVMTPhph5RQEHKxjWYB5v7k/Spaqt4SYxcVIzBhOaZyRy7bzzNPdj6VZMQWjkAJ9e31qUKrxq4DedpBggD0CxOb0z/6VO+G7YXC2cogFA/zbnP6k1T8bcBu3oOhdxMSJGrj15ipA35j3FXHw604WyxiWthjGwLDMQPQTHyqE1I1Xx4RsZQsvlC5Yldslu2NcsiBaTYiYMyDFWClShDL4ctZzcLXCxcPqw3FxboA02zKB7UXw5aFq1ZDXMlpw68w3BzAHSMoOwAERUzSgr48IYcKEGcKAoABA0VBbA22KgyNjmJ7RsP4bsls3MD1+H81xz00JNxuYQw0gjWZilBgwOFW1bS0nwooUewEa+tZ6UoFKUoFKUoFa+NwSXQFcSAc0esEa/U1sUoNMcLsiYtrrPT8xDGO0soOnUTvXz902dPul02gQRoq6Hpoqj2FbtKDTThdkEMLayGzAx+Lv/b2gV8HCrPN92vNM6b5jmP1bm9yTua3aUGoeGWjr5azprGuim2DO8hSRPqaz2LKoqogCqoAAGgAGgArJSgVzrxCW/arlwsYVtdiMsZFURqsNDH+Yz6dFqu8W4DnvpdUmNcyxOuV+bU6mSoj09hRMa/gwhC1sjnygExr93CgN/SyR6VaWMCagOA4J1dHIOXyhrPXQRlidlDSe+wqdvKSrAGCQQD2PeiK5tjzLh1GVSIEAjVgbub+YLlB7f2tfgnMLDKxkLcIGgEaCQFHwjPmIBnQ1F4jhFxlNsKVbyXK9YbzZUA5RspPQGGjvVn4Rw1bCZF1JMk99Ao0/lAHyqE2t6lKVKClKUClKUClKUClKUClKUClKUClKUClKUClKUClKUClKUClKUClKUClKUClKUClKUClKUH//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atin typeface="Comic Sans MS" pitchFamily="66" charset="0"/>
            </a:endParaRPr>
          </a:p>
        </p:txBody>
      </p:sp>
      <p:sp>
        <p:nvSpPr>
          <p:cNvPr id="15363" name="AutoShape 4" descr="data:image/jpeg;base64,/9j/4AAQSkZJRgABAQAAAQABAAD/2wCEAAkGBxQSEhUSEhQWFhIXGCAYGRgYFxkbGxoaHx4eGBwaGBsdHSggHRslHCAbITEiJyktLi4vGiA3ODMsNygtLisBCgoKDg0OGxAQGywmICQsLDUsLCwsLC0sLCwsNSwsLCwsLCw0LCwsLCwsLywsLCwsLSwsLCwsLCwsLCwsLCwsLP/AABEIAPIA0AMBIgACEQEDEQH/xAAcAAEAAgMBAQEAAAAAAAAAAAAABQYDBAcCAQj/xABEEAACAQIEBAQDBQYDBgYDAAABAhEAAwQSITEFIkFRBhNhcTKBkQcjQlKhFBVicoKxM5LBFlOistHwJEOzwuHxNGOT/8QAGQEBAAMBAQAAAAAAAAAAAAAAAAECAwQF/8QAKxEBAQACAQMCBAUFAAAAAAAAAAECESEDEjFBUQQiMmETwdHh8CMzcZGx/9oADAMBAAIRAxEAPwDuNKUoFKUoFKUoFKUoFKUoFKVhxlwqhI32HoToD9TQHxABgST1jp7mvn7R3BFYMHa0BnTp6+vzrPftEjTegzK06ivtR/DcRLOmxXf31mPQ6H51IUClKUClKUClKUClKUClKUClKUClKUClKUCoXjOKxS3EFi2Gt7sTGvJdkHWQFYWjAEtngEQamqUFdXF40MSba5SNgswclk6cykjObogwes8sHPgMXiXe3mQLbJYkjKwKzcycwO0C2dBrO+4qbrR4fytctflbOv8AK5Lf84uADoAKDerU4lOTTeR/1rbrzcSQRQeMOsIo7AD9KyVjR+WTO2sAk/Qa1iwt0HSXPqyx+uUD660Hy3bi6xH4lE+40/t/atuvCDUmvdApSvLuACSQABJJ0AHc0HqleTcEgSJO2u/XT5V6oFKw4nFpbANx1QGYzEDYSd+w1rNQKUpQKUpQKUpQRHF8ViVfLh7avyFuYQM2sAvnEaxoFM/wjUa7YjHEf4aBgVMCIYcsgsbkru34TAEgkwDP0oK9cxePCsVsoxyjKOVSWm7Ob74gDKLQgE6vM7hctvE4pGXzFXyszeY7FBlQKCGkMANc06bDp1nKUEBdxOPGci1bYS2QAAaeZCFib2v3ep21PSIrzZxuNYDLaUTmBzDYhri7ZwSAAkaQwYkNsKk/2DJrYby/4Im2f6ZGU7/CRqZINE4hBC3l8tjoCTKMTpCvprOgDBWPQUG8K0cdyPau9J8tvZyANOp8wIPQM1b1UfxN4tzG7h7AEKTbe6ej/CUtqNS4P4jAB79It0mY2+F4r4TGp2rleK+0PE2lTOqZtmUCSW2IB0G4OsRFecb4jTFBUxDXLRbRlJJtxvGhUHoM2Ud6jui34d9XpvG17D3rl62P2nBG84cA8yAnleyT8SETpttBE67nFvtGZvuMHhn89gYa4FCLBIdjlYzlI9BqNTscK8Blkysr4a4V1RtGjU5SJER19KcZ4Cth1NhiWKtmDESM7SI0HLIbf110qN3SbjjuavC1fZ5iA+CQ5zcYPczkmWzG4zc2pgkEGOxEaRVlrmXDeGvYYOl025EMwJUMB1M6N16HeRtU1a8Wucy2x5oTQ3CpCg/oGEa6EGN40JmZe5cPZa8diPLRmAltlHdicqieksQJ9air/he1cH3jMzGc5hAXLBQxPLInKNokaGRpUXgPEbXbq+fbKohLBgNCxGUEjMYCqWkHXnUxVxqdqWaQDeFLRZnL3CzGfwQILGAMkRrqNiFAMiQcyeG7S23tgtDsjMYQmURLa6FCpGVF0II7RpEzSpQgv9lbOZmJc5p0OSBLvdIHJ+a436VO0pQKUpQKUpQKUrR4rwtMQoW5MANEQCMyNbJBjQwxoNx7gESQJMCTuegHrXqoI+FLMFSXIMb5CdFC6MUzCQNgY1kAHWs2C4Alu4bouXC5RkJOTUO7XSeVBqGYx0iglBcBJWRmABInUAzBI7GD9DS1dVlDKQVYAggyCDqCD1BFV6z4MsLHPdMRE+XuHe4J5NRmduU8p0kUHgvD5FtkuVVMgny9vKNiTCanKZE/CRywJBCxZxrrtv8ASf7UZQwIMEEQQdQQe9QdzwnYJmXBBJEZeXMbTELy6D7lBHYsO0bGH4N5OZrDtmZs2VyMjd1IA0n8w1BE6ywYNTxFfOCw73rLRAhbTapmPKuU7oAY2lQAYWa5VwzEIsC4SGWQA2uZpJZgZh2Jn13kTFX7x/j89qxb1VvPHmKYkAI/yIJ2I0Melcvxtu7luAAZVkgE/FLESBsdupGmvas8/OnR0pqbSV/EI1zM8l9lQDRV7tGmb9Btr12rtp7inmVF7DmPzO1U7gN45xqsTOVyYPrmynX39tBV6tMz2zGhHQgz8iNG9wTVLw0x5aXCOKNgrw5z5TEZ0acsT8Y00Yd+wIq+cXy2TmnnuAgNqckISXO5MHYATqTrNco46MoBMBs3SRpGsjX02roPHi+TBhWQXVtTneMv+GqgnPpud2+c1aXhS4y5RFcRuG5OW5cZRq91hlULrBy6k95bXQDrURheO8jJlMljdfQZXUAcuXQQdGyx2Fb2Nu3H5bl5LqBpZbb2yoO/w2hlJJhddveoLid0rea5aE+WoUwJEuSSY65YtsB1mq/ZbW5urZZ45duWlUZBcUM/mEBpZhEXAd8ug9Vg6Ha/eG+JZ0W0dXVACdN9R09BM1ym5wx0teepJtBltsezHVWJiDqQpPdx8pDw5xp1u2rMFbrt5JYtBXNoSoAPMoOYDrmT1q+OTPPD2dCuftN24blkgWWTKAW3ym8M4gaZibRBB1WZ6V4xS48ISrIWCOYhTL5eULoIXN8MyY+Kek+ihFAAAVRAGwAH+kV7rRggXsYwpfUustacWjIUq+oQsQvxfmIgAgQDOn1reNjRlnMN8vwBnPNy6sV8sGCNZI9ZwsB121PtQsBuaCvNhsaQTnXMbeWJGXPku6iFBA8w2465RrrU3g1YLD/FLfTMSv8AwxWelApSlApVateLQXKtaYDzCqmGBdNQrqHVc+ZlaAhaQVIkmB8teMbZDsbTwuqgFCzAWlukRmjMJKkAnLpmImgs1Kgf9plmPKuTzCOSZDW10OeIm53/AAn0nJgfESXrnl21bQEkke+gAmTKnT270E1Sq8nitGVSltzmXMM2VQBmCEMZMHUsAdwj/laPdnxOjqGS1dMkCCFUyWRBIZhGrie2VvSQnqVBYXxPbuPlRXgAFjlJIBDEQFkkyhkdNKmrN1XUMjBlOxBBB9iKCg/a4oZMOqkreDtczgai0qEOD6EsmkjUA/hqg4DAtcuJhgCLrrJAHQ6adwFzCNxPTerZ4kxgxGIe7BNnltIdwQjMzHT8xP0ArZ8C8PTE4i7eYmbUZCpghmDKGB7hQRGxztM1lveTpk7cNuU8Os5GkfDPUbf9/wClXG858sj03n+/bXroPbr68T8B/Zr7KRmBY5SNAynn2/C6Zo6yG02IGEI4gBTHQkaRvP8AaR/2Iq2PjhqcKwbYrEWrGWQTDE9PxMZ9B0P96u/idF0VQTFkLvGjtpJ9IBIgfKvvhPh9qyGvuVW6YTIflquslTI03EHvXnxRYZ25FDAoobvyhmOmh0zDaTy7Uv0k+vlXbrWwDkRrcczEuGGmukKDuJ17fMQfAyeZrhIe8WdUE7aBZ9IAj/4q338JiHsBQfMw7LAy5HX1XMBKkHcNtrUHjrbreXmzPENqDkA6aDKs9hr6VW+Fp5/dNXOJlOB21Ghus9u42hgq5X3BKLofQVH4XHKhs4twJtZZXUw6E5wOjMUDKNJ0G9WLw9wjz+E3Rrn865dWfzKSI9mAK/1GqZgrEOWGqtEExyxpprABVRtqes1bL0qvT1dx2PG4Z8VauIT5Vq4jKNAXYMpXM3RV1nKNTpJXVawtwK5GmIcHMGJ5joGdsqgvoJYDfZANa9eDMb5uCsSedEW3c9HQBW+u49CKm62ctmlePhtoP375imTMM0kZLqS0uZM3A/bMsgCa9Dw8+cu2IYsWYjQjKGNk5RDaD7rpGrk1KYnidq2xV7iqwGYgnYQxn6Kx/pPY15/e1nNl81M05YnWc2SP83L76b0Q98NwzWraozm4yzzEQTqSNPQafKtqo4cdw8lfNWQATMgalxudJHl3CR0CkmBrWS5xW0uWXENOUwYOUwdYjeB6kwJoN2laB4zh9/OtxEzmERAaZ2jKymf4h3Fblq4GAZTIIkGgr9/iWLzDLZ0hwRB+KbcCT+UG4Z2fJA1Ir23FsQjIrWSQzwTBJyzcJIgRoiKQu5z9Y1sFKCL4Rjr1wnzbPlgKpG8yQCR2OsjeRGu9SlKUClKUCqt4sIByWWNq7cBNx105Ph5l2ZmjKG+IANBFWmuZeJeI5nxLSScxtqN/h+709JDN9apndRr0cZllyjk4utrBMt4BTcZyjRpE6mN1176ep2q7fZ5w8WsMSPx3Gg9cqnKJPqQW/qrm174FBA05Tp1kkW1/qJJPyrrmB4QbNtVtPkYDmETbZt2OSREkkypBJOuamHKerNID7RODSoxlsfeJCPoDNsncA7FXKmRrAPoRA8Cxrm1kvfASBmAAKn4Sjn3mH0B0mDBa88Wxq+RdTEr5Ya2wJJm2wKwQr6a6xDBSdYHWqh4WQm2M4EmJGh1iDPyjT3q1nCmFsyn+WO5xC2ASEUMJiOXY6SYJNbXFcSALTNLSJEzoRBkGPbWoNpVYDL5Y1AAAIIOgnqvvqNtRAWb43cWLRZQZkiQDEj/vftXNvi8vey6f9TH5ff18tI4azfDMC9s/jNtWcfzPbUho3EiRO4G7ReO4S13ImFTQMFDMGUuTAGUDZF1JkbL6azvB/wDEYhVBAmRCkantt8qkeC4u42PVHuF1FpiCYjPy6KB2UsBMnU671phO6beb8VPwep2z+fqtHCOGLYw6WBBVVg6QGJ1Yx0kkmPWubcJ4ctnG3LdzYOwUE6ysQdehVkafU11euZfaFgYxSsQSrAtoYJEKGC/xCM0dcxFaZeHJhbbr3bnh7iZsYnEE6WTdIcfknVX16CTPoZ6RVzu32uEpZMAGGuaHL3CA6M/TXRTvMZTyfCYlnvupYhHQS0xnygAkdpEyd5mPzV0fwtxK3+y2wzouSbcSo+AwOv5cp+dVwvOl+rjxMm5+4rObOVJOULBYkaZ+Y66ufMeWMnU9zOT9z2cxbyxmO5k/mFyN9BnGaNpnuZ+XuNWVEi4r6qItkO3MwQHKsmMzCvh45YhT5ghpCmGhsq5jlMQdO2+sVoweU4BhwuUWhl2iW1HNoddRzuIO4YjY1nv8LtOoRkBUbCTp1794PoQDuBWv+/7EupYqUOuYFdMqOTzRoBcSZ1E6ivZ43YEy8RBMqwyyzIM2nLzKw1iIM0Ho8HsyDkErIBlp1AU6z2VfoK2sLhltoEQZVGw/X+9Rw8R4eHYuQiSSxBiALbFh1KxdQ5oj5a1ms8ZtM2SSGLsgBGpKs6HadJRtT6UEhSlKBSsN3FIpCsYJ2HfQnT5Kx+Ve/OX8w69R03+lB7pWM313zCIncbHY+xr2rAzBmND6Ggw47EeXbe5E5FLR3gTFcZGGvLdNg897LBI2V3Eu098pH+Y11fxJjktWhnEhjqOsKDcP6LA9WHeudYdmFq5cua3b7uzQYItBzyjtnYFfRU2qmc216V1yweF8B+0420hg27Zz6bZVMhvXM0a9j612Kqz4F4MbNk3roHn34d4EBR+FAOgA6ew6VZqnGaiueXdVe8e4nJgrgEHzCtuCCQVZgHGndMwqu8MtrZa2qDlIOkkwYHSdBpsNKkftJx6raSyBmcurET8Kk+Xm+raexPSqr4exBW/mOqsiuomQCVhhv0IJ+Z7VZWcXaRv4PD8yyVeehbvrMmJnrW7xTC22FvM2VVOkGNI21J9Nai+JeWL7hw4Bgq6HaR1WD1msuOu2CtubjkKsKFGrDuZBjUR33rm358PenT322d3/AH/Tcwtu1bS69oSMsHVz3iZ7elYP2gWb+Fu9TcVG3jn+719QGP0FOHXVXDOYjOW3MwBpJPoQarVvEMrWmZSzecGykgGFvIFGugJAf5mtsPDyfi/7tnPHvzXbapX2o4EtYt4hdGstv2DwJP8AUF+tW/B4lbqLctnMjgMp7g6imNwq3bbW3Eq6lT7Ht2PrVrNxz43V24qL8AvGUGYP5bqkHfoGG/8ANNXf7M35bqsgGbLeQwNVdcuntkGn8XrVewuD8i5cwl8QqkKzRoUP+FeUdGU6HqVjeDU74FxHlsbNzS5auPajpDHMPo6sP6l7is8Zqt+pl3YrxicMtxcrqGWQYPcEMpHqCAQe4rWbhFgxNpIAIAyiADIIj2J+p71vUrVztI8Js9bSGd5AMyFBmd5CJM75RXx+D2CINpD7j+fWe/O+vXO3et6lBHtwPDkEGzbgzIyjqFU/LKqrHZQNtKynhdmQfLWQ2fb8WYvPvnJb313rbpQKUpQR+M4RbuP5jZs0KND0XzI/9Rv0rQHhOztLFMpUqcpkQqgEkbBUUesc2aTM/Sgg38LWSCpa5quUnNqfhB1jqEURtpoAda2sJwO1bzQCQzF4J0BOpgCBqdT1J3qSqO45xm3hbee4dToq9WPp6f8AepIBJk3xFP8AHGFU3raDOERS7EO8RIJWMw6i3Ee3Wtbw7wLz7g8zzANHcC7dICj4LYObWNB35ZraV0xCm/GpIliAuoJgMJ6cxPvvFW7gOECW82mZzmJEag/DJ6mNfmaiJvHDMOHKNmu//wBrh/uxp+xHpeuj5of+ZTW5SpVcq+0bCXP2qfOucmHVg0W+r3JBhBpAH1qp4G4FyuSTdEgjTXQ5SAANYK69zVx+1C5/4nyzoLmGChvXO4/9w+tVk4cC+l0jSCCBtmU/9CD/AEVjl5dnT12xIYu5cC27jhSAArx+E9J9JJUHrpsTWB8dIhVBY7DfUmABW/axoCO2pDuLQXfNAzsSOuhyjtUnxPh64Ly7xsskt8RYOF6kDTQwTqR0PeqXDuu3d0fjp0cOyzx4+6B4pfdEVGjL5ZBI2zxIGm531GkqO9RdlJuC3aYqkZSRux1YmfoPlUrxQgLetsZKswzTMxzKx7yIJ+dRtiyLIszpl+IHeWVj+kwflU1yeu76/m6/4J//AAcOCIhMv+Ulf9Km6hPBL5sDh2IjMkx7kmput44b5Vvxhw0MovACV5W/kPX5HX5mqQ95lZX/AB22UMSPiWVNt5HZ0UHcnIfza9ZuIGBB1BEEelUXHcMC3Ch5QsqD3WQwEiNSIIPQj+EGlicavNm6GUMNmAI9jrXuq/4d4rb0wxuBrigAaySI69j1jt7VYKlFmilKUQUpSgUpSgUpSg+MwAkmANya5b40N+7dGJUHylJtLJAA32Gss2vTpBjaulY/B+aoUswWZIXTMO07jWDprpUH4swqlLFoLyB5CjrAgAjqDmj5iq5TcXwy7ctqCLNxbOUuZzF3WBAMDYnm5Scp1jMp0G1dK8IXc2DtHoAVHsrFR+gFUlcKxfKGJbIVggkG75/mEE9mQN6xV08H2Et4ZbaCArNoTJGZi8E/1R+nSoxmqtnnLjr7pulKVdk5z9qNvntPGoe0UbsQ11j8jCj51U0uteW4zAC4zeYkd9iPcmQT/EKun2qyq2H6Bmn0KgOP7EVTeIJ5du6R+B88ejbgeszE1jn5dfR+nbY4dYAxGEAJZTeQgH3En5g10D7SgP2C4xE5Sp/XL/rXO/CuI83G4YDYP9Zi4CPkCfYiulfaCs4C9/QfkLiE/pVsZ8tU6l+eOYDDhnAJM/jn8ogr8joPr2Na+LxbMGtsB5TXEuH1VWUR8wHjtNapxRd7agfeE5N/iAEsp/0Pdh2IO/jIKs67O+UTuMgYQe3NoexrPmN7qx2XgKZbFsRGn6SSP0rfrX4csWrYO4RR+grYrocBXOfEnFLi424VblQbEkKFVJaQO5Le8eldGrmXH8ERexTg5gwunm0Ai2VCA9ZdifSB3quW/Rp07Odq5jbl5bp5T52fMrrrDEzykCdGGU6CCvpNdg4Fjzfsq7RnHK8bZh27A6GOk1ScFaIxNu5Oovg6CRFyCyzvylie3P7VdP3cUu+ZaIAY86HQHuyx16x36iTMYzSepnMtJKlKVdkUpSgUpSgUpSgVD45M+IGulu2WiOvv/lPyqYrGbCnMY1bQ+oHegqOGwj57TbTdDxpLSUzH/n+kdasPDsK1u5dEDy2hljuZzDvOx7c1ZLHDgotgmTbk6QASd5Hvr8q3aBSlKCrfaRYBwZuH/wAp1c/yzlb/AIST8q5bjGdsO7Nu1nLHY22jX+Iyx/8AqT2PH4b9rV0/8mCq/wAb7Zv5VO3dhMcqk8mvI7BrWQs5nSNmAytm9Nj86zznMb9G8WNj7PbYHEbIJ2ViPUtbZh9Jf9K6l4uA/YsTP+5cj3Ckj9Yrk3B7ws4vCXFOrOls/wAmgP8ArXSPtKxhtcPukaFiqzvHMCdPYGpx8K9SfNHIOHLF2y8yAzdeigyR7sWPzqVs2ZvYdD8DFfNnYFmzs/yRTm6RB01rAmEC+XkUsqBiY1OUgCfrVu8AYc3cSbh2RSxHTMwyAEdws1Sc2NsrrGul0rQwp8phZPwH/CPoNTbPcqNR1KjrlJO/WzkeLr5VLbwCfpVTxOEZbVliss10MZHoCuh/hAEb6d6t9auPwvmBRMQ4b5DcfSaCr2cKRauADntPmB66aHX+YT/SKuFp8wDDYifrWnbwXPczaowgD31Ptr/p2raw9oIqoCSFAWTvoI19aDJSlKBSlKBSlKDDiMUluPMdUzHKMzASewnc+lYf3rYifOtRE/4i7ZRcnfbIQ3sQdq+8Q4el4ANII1BViCPTTcGBIMjQVor4Xwoj7s8plfvLmhyeVI5tISAO0A7iaDbtcYsMJF1I/mAj3nYHcd69fvWxp99a1IA+8XUsMyga7kAkdwKxDgdiMuQxmz/G859BmnNM8q69xO9YX8N4cmcpGstztz8rLDkmWBDEkdSdZoNq7xayoRjdTK7ZFIIILBWciRpoqsT/ACmvo4tYnL51rN28xZ2B2nsQfmKwtwKwbflFJSWaCznV0a2066yrMPnO+teD4cw0EeUIMyMzQZ8uZE9fKt/5fUyGc8YsaffWtRm+NfhhzmOui/d3NduRuxrzevecfLttyQDcdTsp1Cqw/Ew1kahTOhKmvB4DYO6E76l3JMi4DJzSTF25r/F6CN7C4dbaBEEKogCSdBpudaD2iBQFUAACABoABsAO1c841es4LiL3DveA5QpIBIYEwNSWJ/Sui1yLx4jXuK20RoOa2imNjBck9wO3XXaKipjWHDXGOw1sjkW8jZiROU7CJmem3Sr39puGL4C4BqQyQO5LBANdN2FVjw/grl7HWrlwhyDnLAfCFBKAemoPpnXuKvPjDB+dg7yfwh/8jC59eWkiblbXPODYtcPZbEXgVW4htAQTod9pgmBqauv2eYFLeEDoZ8xmYk76ErB9iDXNuK2b37HcUsotW4uZNZBLQyg9gxJ9ojeukfZq/wD4BFJkozqfm5cSOhysDHrSGVtWHG2VdGDGBvI3UjUMPUESPao634gsqALl1C+RmJSSCFyz7Eh0bLqRm3MSZTEWFdWRxKsCpHcHQio//Z/D/wC7gwRIZgdcswZ0JCqCdyAAdNKlVmXi9kwBcWT0nX4im38ylfcRTD8Ysvky3Ac8ZRqCcwzAQdZyySOkGa82uC2FbOqQ3cMw/EXI3+EsSxXYnUivWH4RZQqVSCnw6scvKU0k6SpM99zJoC8YsFioupmDZSJ/Fn8uPfPy+4I6GvtritlgCtxSCQBBmSRIj5V8fg9k7oJJzTJBzZzckEHQ5yWnvXmxwSwhBRMpGUAhmBhBCrv8IH4dj1FB8w/G7DhCLiy+XKCYYl1zqI3nLJjpBqRqNXgOHAgWwBymJaOQQukxoI941mpKgUpSgUpSgUpSgUpSgUryLgkrIzAAkTqAZAJHYwfoa9UClK8u4AkkAdzoKA7AAk7DU1yXw3izexIvuN7ytJG2dnWPYZj7fKulcVxKNZuqpLTbYSqlh8JG4BFcc4TiyiYgnWBnUA9lBAFUzumnTkrp3hiBicSkAFIAHYZnJj6qfpVnqjcLVhxu/qDNnmgEDTyiDEmNwPrVyxzEW3K/EFJHvBirRSqGqo2GxBUDKXFpP5c55fWEAr19m2PPn4iwdjzqO0OUY/OV+lQ/CHycOw4nla+zGAZny2OpnUQRpE16+zW4XxzvIIyuVM7rK6e0mfrVN8tO2drq9KUrRkUpSgUpSgUpSgUpSgUpSg83VlSO4iq/h/CVsZczuSECkTCaTMIOWGk5gQZMHcTVipQQNzwvbLZvMuAySIIEEulwmQPi5MubcqYJ2rz/ALK28uTzLmSIyzpu566xzkQDGnSrBSgh8VwBbhBNx5yIk8s8guANoujfeEyIgqpEddG74RUgItxghENoM3+GluUMcrHLJPUnWdqs1KCIwfAVt3Dc8y4xYMDrHxXDd3WCIJIAB2OswIkUwqAyFGb8xEt9TrWalBjxFxVVmfRQCT7V+f8AA2vKxD2iGUZGTK51zKSsNrq0AfXeu6f41zvatt8nuA/SEPvz9imtG4nwlP3hdDqIN1Lg0/C9sq3/ABy3yFVym18LpO+F5bHY5z/+oT65WkfKBVsqH8MWALdy5pN26zn5RbH6LUxUxWuSYtwmFdDAFvFXV7RCEwPmIivH2R2Sj3cTDMoQK+8gOxfOo6wFUld4M76NY/EvCUY4m20Q7C6v8JZbdpj7k5j86kvs+woWzddQALl9yABACp91A9JVvrUScrW8LQjAgEGQdQRsR6V9rRRDaaFBNljsNTbYncD/AHZP+U6/CTly28fbaCrqQVzAgzKwGzLG4ggyO9WUbNKxPiVBClhJ2HXcD+7L9RXvOO4oPVKxjELOXMuaJiRMTEx2nSvouiYkT/1kD+xoPdK+KZ2r7QKUpQKUpQKUrBi8WloZnMCY2J132AJ2B+lBnpUcvHcOSQt0MQSOUE7EDSBrzEKO5MCTpXm54gwyyWuqAOpkDYMdx0Ugn8oOsUEnStNOK2i62w4LvOUQdYAJO2wBGvqKwLx6xrL5SpYEFWnlJUnb4SwIB2J0GulBJ1p4+82lq2YuP+LTkUfE+uk6gAa6kaQDGF+O2AobzAViZHQZGuyfdFJrNwy3y+a2r3IYnXQfhQTrlUHsJJYwMxFBs2LQRQqiFAgD0qr+JlVcQr9Wtgab8rkrHrLVa6qHi25GIUSINosRGvI2Ya9jJ06xUVMTPhph5RQEHKxjWYB5v7k/Spaqt4SYxcVIzBhOaZyRy7bzzNPdj6VZMQWjkAJ9e31qUKrxq4DedpBggD0CxOb0z/6VO+G7YXC2cogFA/zbnP6k1T8bcBu3oOhdxMSJGrj15ipA35j3FXHw604WyxiWthjGwLDMQPQTHyqE1I1Xx4RsZQsvlC5Yldslu2NcsiBaTYiYMyDFWClShDL4ctZzcLXCxcPqw3FxboA02zKB7UXw5aFq1ZDXMlpw68w3BzAHSMoOwAERUzSgr48IYcKEGcKAoABA0VBbA22KgyNjmJ7RsP4bsls3MD1+H81xz00JNxuYQw0gjWZilBgwOFW1bS0nwooUewEa+tZ6UoFKUoFKUoFa+NwSXQFcSAc0esEa/U1sUoNMcLsiYtrrPT8xDGO0soOnUTvXz902dPul02gQRoq6Hpoqj2FbtKDTThdkEMLayGzAx+Lv/b2gV8HCrPN92vNM6b5jmP1bm9yTua3aUGoeGWjr5azprGuim2DO8hSRPqaz2LKoqogCqoAAGgAGgArJSgVzrxCW/arlwsYVtdiMsZFURqsNDH+Yz6dFqu8W4DnvpdUmNcyxOuV+bU6mSoj09hRMa/gwhC1sjnygExr93CgN/SyR6VaWMCagOA4J1dHIOXyhrPXQRlidlDSe+wqdvKSrAGCQQD2PeiK5tjzLh1GVSIEAjVgbub+YLlB7f2tfgnMLDKxkLcIGgEaCQFHwjPmIBnQ1F4jhFxlNsKVbyXK9YbzZUA5RspPQGGjvVn4Rw1bCZF1JMk99Ao0/lAHyqE2t6lKVKClKUClKUClKUClKUClKUClKUClKUClKUClKUClKUClKUClKUClKUClKUClKUClKUClKUH//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atin typeface="Comic Sans MS" pitchFamily="66" charset="0"/>
            </a:endParaRPr>
          </a:p>
        </p:txBody>
      </p:sp>
      <p:sp>
        <p:nvSpPr>
          <p:cNvPr id="15364" name="AutoShape 6" descr="data:image/jpeg;base64,/9j/4AAQSkZJRgABAQAAAQABAAD/2wCEAAkGBxQSEhUSEhQWFhIXGCAYGRgYFxkbGxoaHx4eGBwaGBsdHSggHRslHCAbITEiJyktLi4vGiA3ODMsNygtLisBCgoKDg0OGxAQGywmICQsLDUsLCwsLC0sLCwsNSwsLCwsLCw0LCwsLCwsLywsLCwsLSwsLCwsLCwsLCwsLCwsLP/AABEIAPIA0AMBIgACEQEDEQH/xAAcAAEAAgMBAQEAAAAAAAAAAAAABQYDBAcCAQj/xABEEAACAQIEBAQDBQYDBgYDAAABAhEAAwQSITEFIkFRBhNhcTKBkQcjQlKhFBVicoKxM5LBFlOistHwJEOzwuHxNGOT/8QAGQEBAAMBAQAAAAAAAAAAAAAAAAECAwQF/8QAKxEBAQACAQMCBAUFAAAAAAAAAAECESEDEjFBUQQiMmETwdHh8CMzcZGx/9oADAMBAAIRAxEAPwDuNKUoFKUoFKUoFKUoFKUoFKVhxlwqhI32HoToD9TQHxABgST1jp7mvn7R3BFYMHa0BnTp6+vzrPftEjTegzK06ivtR/DcRLOmxXf31mPQ6H51IUClKUClKUClKUClKUClKUClKUClKUClKUCoXjOKxS3EFi2Gt7sTGvJdkHWQFYWjAEtngEQamqUFdXF40MSba5SNgswclk6cykjObogwes8sHPgMXiXe3mQLbJYkjKwKzcycwO0C2dBrO+4qbrR4fytctflbOv8AK5Lf84uADoAKDerU4lOTTeR/1rbrzcSQRQeMOsIo7AD9KyVjR+WTO2sAk/Qa1iwt0HSXPqyx+uUD660Hy3bi6xH4lE+40/t/atuvCDUmvdApSvLuACSQABJJ0AHc0HqleTcEgSJO2u/XT5V6oFKw4nFpbANx1QGYzEDYSd+w1rNQKUpQKUpQKUpQRHF8ViVfLh7avyFuYQM2sAvnEaxoFM/wjUa7YjHEf4aBgVMCIYcsgsbkru34TAEgkwDP0oK9cxePCsVsoxyjKOVSWm7Ob74gDKLQgE6vM7hctvE4pGXzFXyszeY7FBlQKCGkMANc06bDp1nKUEBdxOPGci1bYS2QAAaeZCFib2v3ep21PSIrzZxuNYDLaUTmBzDYhri7ZwSAAkaQwYkNsKk/2DJrYby/4Im2f6ZGU7/CRqZINE4hBC3l8tjoCTKMTpCvprOgDBWPQUG8K0cdyPau9J8tvZyANOp8wIPQM1b1UfxN4tzG7h7AEKTbe6ej/CUtqNS4P4jAB79It0mY2+F4r4TGp2rleK+0PE2lTOqZtmUCSW2IB0G4OsRFecb4jTFBUxDXLRbRlJJtxvGhUHoM2Ud6jui34d9XpvG17D3rl62P2nBG84cA8yAnleyT8SETpttBE67nFvtGZvuMHhn89gYa4FCLBIdjlYzlI9BqNTscK8Blkysr4a4V1RtGjU5SJER19KcZ4Cth1NhiWKtmDESM7SI0HLIbf110qN3SbjjuavC1fZ5iA+CQ5zcYPczkmWzG4zc2pgkEGOxEaRVlrmXDeGvYYOl025EMwJUMB1M6N16HeRtU1a8Wucy2x5oTQ3CpCg/oGEa6EGN40JmZe5cPZa8diPLRmAltlHdicqieksQJ9air/he1cH3jMzGc5hAXLBQxPLInKNokaGRpUXgPEbXbq+fbKohLBgNCxGUEjMYCqWkHXnUxVxqdqWaQDeFLRZnL3CzGfwQILGAMkRrqNiFAMiQcyeG7S23tgtDsjMYQmURLa6FCpGVF0II7RpEzSpQgv9lbOZmJc5p0OSBLvdIHJ+a436VO0pQKUpQKUpQKUrR4rwtMQoW5MANEQCMyNbJBjQwxoNx7gESQJMCTuegHrXqoI+FLMFSXIMb5CdFC6MUzCQNgY1kAHWs2C4Alu4bouXC5RkJOTUO7XSeVBqGYx0iglBcBJWRmABInUAzBI7GD9DS1dVlDKQVYAggyCDqCD1BFV6z4MsLHPdMRE+XuHe4J5NRmduU8p0kUHgvD5FtkuVVMgny9vKNiTCanKZE/CRywJBCxZxrrtv8ASf7UZQwIMEEQQdQQe9QdzwnYJmXBBJEZeXMbTELy6D7lBHYsO0bGH4N5OZrDtmZs2VyMjd1IA0n8w1BE6ywYNTxFfOCw73rLRAhbTapmPKuU7oAY2lQAYWa5VwzEIsC4SGWQA2uZpJZgZh2Jn13kTFX7x/j89qxb1VvPHmKYkAI/yIJ2I0Melcvxtu7luAAZVkgE/FLESBsdupGmvas8/OnR0pqbSV/EI1zM8l9lQDRV7tGmb9Btr12rtp7inmVF7DmPzO1U7gN45xqsTOVyYPrmynX39tBV6tMz2zGhHQgz8iNG9wTVLw0x5aXCOKNgrw5z5TEZ0acsT8Y00Yd+wIq+cXy2TmnnuAgNqckISXO5MHYATqTrNco46MoBMBs3SRpGsjX02roPHi+TBhWQXVtTneMv+GqgnPpud2+c1aXhS4y5RFcRuG5OW5cZRq91hlULrBy6k95bXQDrURheO8jJlMljdfQZXUAcuXQQdGyx2Fb2Nu3H5bl5LqBpZbb2yoO/w2hlJJhddveoLid0rea5aE+WoUwJEuSSY65YtsB1mq/ZbW5urZZ45duWlUZBcUM/mEBpZhEXAd8ug9Vg6Ha/eG+JZ0W0dXVACdN9R09BM1ym5wx0teepJtBltsezHVWJiDqQpPdx8pDw5xp1u2rMFbrt5JYtBXNoSoAPMoOYDrmT1q+OTPPD2dCuftN24blkgWWTKAW3ym8M4gaZibRBB1WZ6V4xS48ISrIWCOYhTL5eULoIXN8MyY+Kek+ihFAAAVRAGwAH+kV7rRggXsYwpfUustacWjIUq+oQsQvxfmIgAgQDOn1reNjRlnMN8vwBnPNy6sV8sGCNZI9ZwsB121PtQsBuaCvNhsaQTnXMbeWJGXPku6iFBA8w2465RrrU3g1YLD/FLfTMSv8AwxWelApSlApVateLQXKtaYDzCqmGBdNQrqHVc+ZlaAhaQVIkmB8teMbZDsbTwuqgFCzAWlukRmjMJKkAnLpmImgs1Kgf9plmPKuTzCOSZDW10OeIm53/AAn0nJgfESXrnl21bQEkke+gAmTKnT270E1Sq8nitGVSltzmXMM2VQBmCEMZMHUsAdwj/laPdnxOjqGS1dMkCCFUyWRBIZhGrie2VvSQnqVBYXxPbuPlRXgAFjlJIBDEQFkkyhkdNKmrN1XUMjBlOxBBB9iKCg/a4oZMOqkreDtczgai0qEOD6EsmkjUA/hqg4DAtcuJhgCLrrJAHQ6adwFzCNxPTerZ4kxgxGIe7BNnltIdwQjMzHT8xP0ArZ8C8PTE4i7eYmbUZCpghmDKGB7hQRGxztM1lveTpk7cNuU8Os5GkfDPUbf9/wClXG858sj03n+/bXroPbr68T8B/Zr7KRmBY5SNAynn2/C6Zo6yG02IGEI4gBTHQkaRvP8AaR/2Iq2PjhqcKwbYrEWrGWQTDE9PxMZ9B0P96u/idF0VQTFkLvGjtpJ9IBIgfKvvhPh9qyGvuVW6YTIflquslTI03EHvXnxRYZ25FDAoobvyhmOmh0zDaTy7Uv0k+vlXbrWwDkRrcczEuGGmukKDuJ17fMQfAyeZrhIe8WdUE7aBZ9IAj/4q338JiHsBQfMw7LAy5HX1XMBKkHcNtrUHjrbreXmzPENqDkA6aDKs9hr6VW+Fp5/dNXOJlOB21Ghus9u42hgq5X3BKLofQVH4XHKhs4twJtZZXUw6E5wOjMUDKNJ0G9WLw9wjz+E3Rrn865dWfzKSI9mAK/1GqZgrEOWGqtEExyxpprABVRtqes1bL0qvT1dx2PG4Z8VauIT5Vq4jKNAXYMpXM3RV1nKNTpJXVawtwK5GmIcHMGJ5joGdsqgvoJYDfZANa9eDMb5uCsSedEW3c9HQBW+u49CKm62ctmlePhtoP375imTMM0kZLqS0uZM3A/bMsgCa9Dw8+cu2IYsWYjQjKGNk5RDaD7rpGrk1KYnidq2xV7iqwGYgnYQxn6Kx/pPY15/e1nNl81M05YnWc2SP83L76b0Q98NwzWraozm4yzzEQTqSNPQafKtqo4cdw8lfNWQATMgalxudJHl3CR0CkmBrWS5xW0uWXENOUwYOUwdYjeB6kwJoN2laB4zh9/OtxEzmERAaZ2jKymf4h3Fblq4GAZTIIkGgr9/iWLzDLZ0hwRB+KbcCT+UG4Z2fJA1Ir23FsQjIrWSQzwTBJyzcJIgRoiKQu5z9Y1sFKCL4Rjr1wnzbPlgKpG8yQCR2OsjeRGu9SlKUClKUCqt4sIByWWNq7cBNx105Ph5l2ZmjKG+IANBFWmuZeJeI5nxLSScxtqN/h+709JDN9apndRr0cZllyjk4utrBMt4BTcZyjRpE6mN1176ep2q7fZ5w8WsMSPx3Gg9cqnKJPqQW/qrm174FBA05Tp1kkW1/qJJPyrrmB4QbNtVtPkYDmETbZt2OSREkkypBJOuamHKerNID7RODSoxlsfeJCPoDNsncA7FXKmRrAPoRA8Cxrm1kvfASBmAAKn4Sjn3mH0B0mDBa88Wxq+RdTEr5Ya2wJJm2wKwQr6a6xDBSdYHWqh4WQm2M4EmJGh1iDPyjT3q1nCmFsyn+WO5xC2ASEUMJiOXY6SYJNbXFcSALTNLSJEzoRBkGPbWoNpVYDL5Y1AAAIIOgnqvvqNtRAWb43cWLRZQZkiQDEj/vftXNvi8vey6f9TH5ff18tI4azfDMC9s/jNtWcfzPbUho3EiRO4G7ReO4S13ImFTQMFDMGUuTAGUDZF1JkbL6azvB/wDEYhVBAmRCkantt8qkeC4u42PVHuF1FpiCYjPy6KB2UsBMnU671phO6beb8VPwep2z+fqtHCOGLYw6WBBVVg6QGJ1Yx0kkmPWubcJ4ctnG3LdzYOwUE6ysQdehVkafU11euZfaFgYxSsQSrAtoYJEKGC/xCM0dcxFaZeHJhbbr3bnh7iZsYnEE6WTdIcfknVX16CTPoZ6RVzu32uEpZMAGGuaHL3CA6M/TXRTvMZTyfCYlnvupYhHQS0xnygAkdpEyd5mPzV0fwtxK3+y2wzouSbcSo+AwOv5cp+dVwvOl+rjxMm5+4rObOVJOULBYkaZ+Y66ufMeWMnU9zOT9z2cxbyxmO5k/mFyN9BnGaNpnuZ+XuNWVEi4r6qItkO3MwQHKsmMzCvh45YhT5ghpCmGhsq5jlMQdO2+sVoweU4BhwuUWhl2iW1HNoddRzuIO4YjY1nv8LtOoRkBUbCTp1794PoQDuBWv+/7EupYqUOuYFdMqOTzRoBcSZ1E6ivZ43YEy8RBMqwyyzIM2nLzKw1iIM0Ho8HsyDkErIBlp1AU6z2VfoK2sLhltoEQZVGw/X+9Rw8R4eHYuQiSSxBiALbFh1KxdQ5oj5a1ms8ZtM2SSGLsgBGpKs6HadJRtT6UEhSlKBSsN3FIpCsYJ2HfQnT5Kx+Ve/OX8w69R03+lB7pWM313zCIncbHY+xr2rAzBmND6Ggw47EeXbe5E5FLR3gTFcZGGvLdNg897LBI2V3Eu098pH+Y11fxJjktWhnEhjqOsKDcP6LA9WHeudYdmFq5cua3b7uzQYItBzyjtnYFfRU2qmc216V1yweF8B+0420hg27Zz6bZVMhvXM0a9j612Kqz4F4MbNk3roHn34d4EBR+FAOgA6ew6VZqnGaiueXdVe8e4nJgrgEHzCtuCCQVZgHGndMwqu8MtrZa2qDlIOkkwYHSdBpsNKkftJx6raSyBmcurET8Kk+Xm+raexPSqr4exBW/mOqsiuomQCVhhv0IJ+Z7VZWcXaRv4PD8yyVeehbvrMmJnrW7xTC22FvM2VVOkGNI21J9Nai+JeWL7hw4Bgq6HaR1WD1msuOu2CtubjkKsKFGrDuZBjUR33rm358PenT322d3/AH/Tcwtu1bS69oSMsHVz3iZ7elYP2gWb+Fu9TcVG3jn+719QGP0FOHXVXDOYjOW3MwBpJPoQarVvEMrWmZSzecGykgGFvIFGugJAf5mtsPDyfi/7tnPHvzXbapX2o4EtYt4hdGstv2DwJP8AUF+tW/B4lbqLctnMjgMp7g6imNwq3bbW3Eq6lT7Ht2PrVrNxz43V24qL8AvGUGYP5bqkHfoGG/8ANNXf7M35bqsgGbLeQwNVdcuntkGn8XrVewuD8i5cwl8QqkKzRoUP+FeUdGU6HqVjeDU74FxHlsbNzS5auPajpDHMPo6sP6l7is8Zqt+pl3YrxicMtxcrqGWQYPcEMpHqCAQe4rWbhFgxNpIAIAyiADIIj2J+p71vUrVztI8Js9bSGd5AMyFBmd5CJM75RXx+D2CINpD7j+fWe/O+vXO3et6lBHtwPDkEGzbgzIyjqFU/LKqrHZQNtKynhdmQfLWQ2fb8WYvPvnJb313rbpQKUpQR+M4RbuP5jZs0KND0XzI/9Rv0rQHhOztLFMpUqcpkQqgEkbBUUesc2aTM/Sgg38LWSCpa5quUnNqfhB1jqEURtpoAda2sJwO1bzQCQzF4J0BOpgCBqdT1J3qSqO45xm3hbee4dToq9WPp6f8AepIBJk3xFP8AHGFU3raDOERS7EO8RIJWMw6i3Ee3Wtbw7wLz7g8zzANHcC7dICj4LYObWNB35ZraV0xCm/GpIliAuoJgMJ6cxPvvFW7gOECW82mZzmJEag/DJ6mNfmaiJvHDMOHKNmu//wBrh/uxp+xHpeuj5of+ZTW5SpVcq+0bCXP2qfOucmHVg0W+r3JBhBpAH1qp4G4FyuSTdEgjTXQ5SAANYK69zVx+1C5/4nyzoLmGChvXO4/9w+tVk4cC+l0jSCCBtmU/9CD/AEVjl5dnT12xIYu5cC27jhSAArx+E9J9JJUHrpsTWB8dIhVBY7DfUmABW/axoCO2pDuLQXfNAzsSOuhyjtUnxPh64Ly7xsskt8RYOF6kDTQwTqR0PeqXDuu3d0fjp0cOyzx4+6B4pfdEVGjL5ZBI2zxIGm531GkqO9RdlJuC3aYqkZSRux1YmfoPlUrxQgLetsZKswzTMxzKx7yIJ+dRtiyLIszpl+IHeWVj+kwflU1yeu76/m6/4J//AAcOCIhMv+Ulf9Km6hPBL5sDh2IjMkx7kmput44b5Vvxhw0MovACV5W/kPX5HX5mqQ95lZX/AB22UMSPiWVNt5HZ0UHcnIfza9ZuIGBB1BEEelUXHcMC3Ch5QsqD3WQwEiNSIIPQj+EGlicavNm6GUMNmAI9jrXuq/4d4rb0wxuBrigAaySI69j1jt7VYKlFmilKUQUpSgUpSgUpSg+MwAkmANya5b40N+7dGJUHylJtLJAA32Gss2vTpBjaulY/B+aoUswWZIXTMO07jWDprpUH4swqlLFoLyB5CjrAgAjqDmj5iq5TcXwy7ctqCLNxbOUuZzF3WBAMDYnm5Scp1jMp0G1dK8IXc2DtHoAVHsrFR+gFUlcKxfKGJbIVggkG75/mEE9mQN6xV08H2Et4ZbaCArNoTJGZi8E/1R+nSoxmqtnnLjr7pulKVdk5z9qNvntPGoe0UbsQ11j8jCj51U0uteW4zAC4zeYkd9iPcmQT/EKun2qyq2H6Bmn0KgOP7EVTeIJ5du6R+B88ejbgeszE1jn5dfR+nbY4dYAxGEAJZTeQgH3En5g10D7SgP2C4xE5Sp/XL/rXO/CuI83G4YDYP9Zi4CPkCfYiulfaCs4C9/QfkLiE/pVsZ8tU6l+eOYDDhnAJM/jn8ogr8joPr2Na+LxbMGtsB5TXEuH1VWUR8wHjtNapxRd7agfeE5N/iAEsp/0Pdh2IO/jIKs67O+UTuMgYQe3NoexrPmN7qx2XgKZbFsRGn6SSP0rfrX4csWrYO4RR+grYrocBXOfEnFLi424VblQbEkKFVJaQO5Le8eldGrmXH8ERexTg5gwunm0Ai2VCA9ZdifSB3quW/Rp07Odq5jbl5bp5T52fMrrrDEzykCdGGU6CCvpNdg4Fjzfsq7RnHK8bZh27A6GOk1ScFaIxNu5Oovg6CRFyCyzvylie3P7VdP3cUu+ZaIAY86HQHuyx16x36iTMYzSepnMtJKlKVdkUpSgUpSgUpSgVD45M+IGulu2WiOvv/lPyqYrGbCnMY1bQ+oHegqOGwj57TbTdDxpLSUzH/n+kdasPDsK1u5dEDy2hljuZzDvOx7c1ZLHDgotgmTbk6QASd5Hvr8q3aBSlKCrfaRYBwZuH/wAp1c/yzlb/AIST8q5bjGdsO7Nu1nLHY22jX+Iyx/8AqT2PH4b9rV0/8mCq/wAb7Zv5VO3dhMcqk8mvI7BrWQs5nSNmAytm9Nj86zznMb9G8WNj7PbYHEbIJ2ViPUtbZh9Jf9K6l4uA/YsTP+5cj3Ckj9Yrk3B7ws4vCXFOrOls/wAmgP8ArXSPtKxhtcPukaFiqzvHMCdPYGpx8K9SfNHIOHLF2y8yAzdeigyR7sWPzqVs2ZvYdD8DFfNnYFmzs/yRTm6RB01rAmEC+XkUsqBiY1OUgCfrVu8AYc3cSbh2RSxHTMwyAEdws1Sc2NsrrGul0rQwp8phZPwH/CPoNTbPcqNR1KjrlJO/WzkeLr5VLbwCfpVTxOEZbVliss10MZHoCuh/hAEb6d6t9auPwvmBRMQ4b5DcfSaCr2cKRauADntPmB66aHX+YT/SKuFp8wDDYifrWnbwXPczaowgD31Ptr/p2raw9oIqoCSFAWTvoI19aDJSlKBSlKBSlKDDiMUluPMdUzHKMzASewnc+lYf3rYifOtRE/4i7ZRcnfbIQ3sQdq+8Q4el4ANII1BViCPTTcGBIMjQVor4Xwoj7s8plfvLmhyeVI5tISAO0A7iaDbtcYsMJF1I/mAj3nYHcd69fvWxp99a1IA+8XUsMyga7kAkdwKxDgdiMuQxmz/G859BmnNM8q69xO9YX8N4cmcpGstztz8rLDkmWBDEkdSdZoNq7xayoRjdTK7ZFIIILBWciRpoqsT/ACmvo4tYnL51rN28xZ2B2nsQfmKwtwKwbflFJSWaCznV0a2066yrMPnO+teD4cw0EeUIMyMzQZ8uZE9fKt/5fUyGc8YsaffWtRm+NfhhzmOui/d3NduRuxrzevecfLttyQDcdTsp1Cqw/Ew1kahTOhKmvB4DYO6E76l3JMi4DJzSTF25r/F6CN7C4dbaBEEKogCSdBpudaD2iBQFUAACABoABsAO1c841es4LiL3DveA5QpIBIYEwNSWJ/Sui1yLx4jXuK20RoOa2imNjBck9wO3XXaKipjWHDXGOw1sjkW8jZiROU7CJmem3Sr39puGL4C4BqQyQO5LBANdN2FVjw/grl7HWrlwhyDnLAfCFBKAemoPpnXuKvPjDB+dg7yfwh/8jC59eWkiblbXPODYtcPZbEXgVW4htAQTod9pgmBqauv2eYFLeEDoZ8xmYk76ErB9iDXNuK2b37HcUsotW4uZNZBLQyg9gxJ9ojeukfZq/wD4BFJkozqfm5cSOhysDHrSGVtWHG2VdGDGBvI3UjUMPUESPao634gsqALl1C+RmJSSCFyz7Eh0bLqRm3MSZTEWFdWRxKsCpHcHQio//Z/D/wC7gwRIZgdcswZ0JCqCdyAAdNKlVmXi9kwBcWT0nX4im38ylfcRTD8Ysvky3Ac8ZRqCcwzAQdZyySOkGa82uC2FbOqQ3cMw/EXI3+EsSxXYnUivWH4RZQqVSCnw6scvKU0k6SpM99zJoC8YsFioupmDZSJ/Fn8uPfPy+4I6GvtritlgCtxSCQBBmSRIj5V8fg9k7oJJzTJBzZzckEHQ5yWnvXmxwSwhBRMpGUAhmBhBCrv8IH4dj1FB8w/G7DhCLiy+XKCYYl1zqI3nLJjpBqRqNXgOHAgWwBymJaOQQukxoI941mpKgUpSgUpSgUpSgUpSgUryLgkrIzAAkTqAZAJHYwfoa9UClK8u4AkkAdzoKA7AAk7DU1yXw3izexIvuN7ytJG2dnWPYZj7fKulcVxKNZuqpLTbYSqlh8JG4BFcc4TiyiYgnWBnUA9lBAFUzumnTkrp3hiBicSkAFIAHYZnJj6qfpVnqjcLVhxu/qDNnmgEDTyiDEmNwPrVyxzEW3K/EFJHvBirRSqGqo2GxBUDKXFpP5c55fWEAr19m2PPn4iwdjzqO0OUY/OV+lQ/CHycOw4nla+zGAZny2OpnUQRpE16+zW4XxzvIIyuVM7rK6e0mfrVN8tO2drq9KUrRkUpSgUpSgUpSgUpSgUpSg83VlSO4iq/h/CVsZczuSECkTCaTMIOWGk5gQZMHcTVipQQNzwvbLZvMuAySIIEEulwmQPi5MubcqYJ2rz/ALK28uTzLmSIyzpu566xzkQDGnSrBSgh8VwBbhBNx5yIk8s8guANoujfeEyIgqpEddG74RUgItxghENoM3+GluUMcrHLJPUnWdqs1KCIwfAVt3Dc8y4xYMDrHxXDd3WCIJIAB2OswIkUwqAyFGb8xEt9TrWalBjxFxVVmfRQCT7V+f8AA2vKxD2iGUZGTK51zKSsNrq0AfXeu6f41zvatt8nuA/SEPvz9imtG4nwlP3hdDqIN1Lg0/C9sq3/ABy3yFVym18LpO+F5bHY5z/+oT65WkfKBVsqH8MWALdy5pN26zn5RbH6LUxUxWuSYtwmFdDAFvFXV7RCEwPmIivH2R2Sj3cTDMoQK+8gOxfOo6wFUld4M76NY/EvCUY4m20Q7C6v8JZbdpj7k5j86kvs+woWzddQALl9yABACp91A9JVvrUScrW8LQjAgEGQdQRsR6V9rRRDaaFBNljsNTbYncD/AHZP+U6/CTly28fbaCrqQVzAgzKwGzLG4ggyO9WUbNKxPiVBClhJ2HXcD+7L9RXvOO4oPVKxjELOXMuaJiRMTEx2nSvouiYkT/1kD+xoPdK+KZ2r7QKUpQKUpQKUrBi8WloZnMCY2J132AJ2B+lBnpUcvHcOSQt0MQSOUE7EDSBrzEKO5MCTpXm54gwyyWuqAOpkDYMdx0Ugn8oOsUEnStNOK2i62w4LvOUQdYAJO2wBGvqKwLx6xrL5SpYEFWnlJUnb4SwIB2J0GulBJ1p4+82lq2YuP+LTkUfE+uk6gAa6kaQDGF+O2AobzAViZHQZGuyfdFJrNwy3y+a2r3IYnXQfhQTrlUHsJJYwMxFBs2LQRQqiFAgD0qr+JlVcQr9Wtgab8rkrHrLVa6qHi25GIUSINosRGvI2Ya9jJ06xUVMTPhph5RQEHKxjWYB5v7k/Spaqt4SYxcVIzBhOaZyRy7bzzNPdj6VZMQWjkAJ9e31qUKrxq4DedpBggD0CxOb0z/6VO+G7YXC2cogFA/zbnP6k1T8bcBu3oOhdxMSJGrj15ipA35j3FXHw604WyxiWthjGwLDMQPQTHyqE1I1Xx4RsZQsvlC5Yldslu2NcsiBaTYiYMyDFWClShDL4ctZzcLXCxcPqw3FxboA02zKB7UXw5aFq1ZDXMlpw68w3BzAHSMoOwAERUzSgr48IYcKEGcKAoABA0VBbA22KgyNjmJ7RsP4bsls3MD1+H81xz00JNxuYQw0gjWZilBgwOFW1bS0nwooUewEa+tZ6UoFKUoFKUoFa+NwSXQFcSAc0esEa/U1sUoNMcLsiYtrrPT8xDGO0soOnUTvXz902dPul02gQRoq6Hpoqj2FbtKDTThdkEMLayGzAx+Lv/b2gV8HCrPN92vNM6b5jmP1bm9yTua3aUGoeGWjr5azprGuim2DO8hSRPqaz2LKoqogCqoAAGgAGgArJSgVzrxCW/arlwsYVtdiMsZFURqsNDH+Yz6dFqu8W4DnvpdUmNcyxOuV+bU6mSoj09hRMa/gwhC1sjnygExr93CgN/SyR6VaWMCagOA4J1dHIOXyhrPXQRlidlDSe+wqdvKSrAGCQQD2PeiK5tjzLh1GVSIEAjVgbub+YLlB7f2tfgnMLDKxkLcIGgEaCQFHwjPmIBnQ1F4jhFxlNsKVbyXK9YbzZUA5RspPQGGjvVn4Rw1bCZF1JMk99Ao0/lAHyqE2t6lKVKClKUClKUClKUClKUClKUClKUClKUClKUClKUClKUClKUClKUClKUClKUClKUClKUClKUH//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ru-RU">
              <a:latin typeface="Comic Sans MS" pitchFamily="66" charset="0"/>
            </a:endParaRPr>
          </a:p>
        </p:txBody>
      </p:sp>
      <p:pic>
        <p:nvPicPr>
          <p:cNvPr id="15365" name="Picture 13" descr="Блестяшки Разные блестяшки"/>
          <p:cNvPicPr>
            <a:picLocks noChangeAspect="1" noChangeArrowheads="1" noCrop="1"/>
          </p:cNvPicPr>
          <p:nvPr/>
        </p:nvPicPr>
        <p:blipFill>
          <a:blip r:embed="rId2"/>
          <a:srcRect/>
          <a:stretch>
            <a:fillRect/>
          </a:stretch>
        </p:blipFill>
        <p:spPr bwMode="auto">
          <a:xfrm>
            <a:off x="468313" y="115888"/>
            <a:ext cx="2447925" cy="2814637"/>
          </a:xfrm>
          <a:prstGeom prst="rect">
            <a:avLst/>
          </a:prstGeom>
          <a:noFill/>
          <a:ln w="9525">
            <a:noFill/>
            <a:miter lim="800000"/>
            <a:headEnd/>
            <a:tailEnd/>
          </a:ln>
        </p:spPr>
      </p:pic>
    </p:spTree>
  </p:cSld>
  <p:clrMapOvr>
    <a:masterClrMapping/>
  </p:clrMapOvr>
  <p:transition>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Прямоугольник 3"/>
          <p:cNvSpPr>
            <a:spLocks noChangeArrowheads="1"/>
          </p:cNvSpPr>
          <p:nvPr/>
        </p:nvSpPr>
        <p:spPr bwMode="auto">
          <a:xfrm>
            <a:off x="395288" y="476250"/>
            <a:ext cx="6246812" cy="3416300"/>
          </a:xfrm>
          <a:prstGeom prst="rect">
            <a:avLst/>
          </a:prstGeom>
          <a:noFill/>
          <a:ln w="9525">
            <a:noFill/>
            <a:miter lim="800000"/>
            <a:headEnd/>
            <a:tailEnd/>
          </a:ln>
        </p:spPr>
        <p:txBody>
          <a:bodyPr>
            <a:spAutoFit/>
          </a:bodyPr>
          <a:lstStyle/>
          <a:p>
            <a:r>
              <a:rPr lang="ru-RU" b="1">
                <a:latin typeface="Comic Sans MS" pitchFamily="66" charset="0"/>
              </a:rPr>
              <a:t>Гипофиз</a:t>
            </a:r>
            <a:r>
              <a:rPr lang="ru-RU">
                <a:latin typeface="Comic Sans MS" pitchFamily="66" charset="0"/>
              </a:rPr>
              <a:t> (</a:t>
            </a:r>
            <a:r>
              <a:rPr lang="en-US" i="1">
                <a:solidFill>
                  <a:srgbClr val="FFFF00"/>
                </a:solidFill>
                <a:latin typeface="Comic Sans MS" pitchFamily="66" charset="0"/>
              </a:rPr>
              <a:t>hypophysis</a:t>
            </a:r>
            <a:r>
              <a:rPr lang="en-US">
                <a:solidFill>
                  <a:srgbClr val="FFFF00"/>
                </a:solidFill>
                <a:latin typeface="Comic Sans MS" pitchFamily="66" charset="0"/>
              </a:rPr>
              <a:t>, </a:t>
            </a:r>
            <a:r>
              <a:rPr lang="ru-RU">
                <a:solidFill>
                  <a:srgbClr val="FFFF00"/>
                </a:solidFill>
                <a:latin typeface="Comic Sans MS" pitchFamily="66" charset="0"/>
              </a:rPr>
              <a:t>грек, </a:t>
            </a:r>
            <a:r>
              <a:rPr lang="en-US" i="1">
                <a:solidFill>
                  <a:srgbClr val="FFFF00"/>
                </a:solidFill>
                <a:latin typeface="Comic Sans MS" pitchFamily="66" charset="0"/>
              </a:rPr>
              <a:t>hypo</a:t>
            </a:r>
            <a:r>
              <a:rPr lang="en-US">
                <a:solidFill>
                  <a:srgbClr val="FFFF00"/>
                </a:solidFill>
                <a:latin typeface="Comic Sans MS" pitchFamily="66" charset="0"/>
              </a:rPr>
              <a:t> — </a:t>
            </a:r>
            <a:r>
              <a:rPr lang="ru-RU">
                <a:solidFill>
                  <a:srgbClr val="FFFF00"/>
                </a:solidFill>
                <a:latin typeface="Comic Sans MS" pitchFamily="66" charset="0"/>
              </a:rPr>
              <a:t>асты, </a:t>
            </a:r>
            <a:r>
              <a:rPr lang="en-US" i="1">
                <a:solidFill>
                  <a:srgbClr val="FFFF00"/>
                </a:solidFill>
                <a:latin typeface="Comic Sans MS" pitchFamily="66" charset="0"/>
              </a:rPr>
              <a:t>phyo</a:t>
            </a:r>
            <a:r>
              <a:rPr lang="en-US">
                <a:solidFill>
                  <a:srgbClr val="FFFF00"/>
                </a:solidFill>
                <a:latin typeface="Comic Sans MS" pitchFamily="66" charset="0"/>
              </a:rPr>
              <a:t> — </a:t>
            </a:r>
            <a:r>
              <a:rPr lang="ru-RU">
                <a:solidFill>
                  <a:srgbClr val="FFFF00"/>
                </a:solidFill>
                <a:latin typeface="Comic Sans MS" pitchFamily="66" charset="0"/>
              </a:rPr>
              <a:t>құылым — жануарлар организмдегі көптеген ішкі </a:t>
            </a:r>
            <a:r>
              <a:rPr lang="ru-RU">
                <a:solidFill>
                  <a:srgbClr val="FFFF00"/>
                </a:solidFill>
                <a:latin typeface="Comic Sans MS" pitchFamily="66" charset="0"/>
                <a:hlinkClick r:id="rId2" tooltip="Секреция"/>
              </a:rPr>
              <a:t>секреция</a:t>
            </a:r>
            <a:r>
              <a:rPr lang="ru-RU">
                <a:solidFill>
                  <a:srgbClr val="FFFF00"/>
                </a:solidFill>
                <a:latin typeface="Comic Sans MS" pitchFamily="66" charset="0"/>
              </a:rPr>
              <a:t>бездері қызметтерін реттеуге қатысатын </a:t>
            </a:r>
            <a:r>
              <a:rPr lang="ru-RU">
                <a:solidFill>
                  <a:srgbClr val="FFFF00"/>
                </a:solidFill>
                <a:latin typeface="Comic Sans MS" pitchFamily="66" charset="0"/>
                <a:hlinkClick r:id="rId3" tooltip="Эндокринология"/>
              </a:rPr>
              <a:t>эндокринді</a:t>
            </a:r>
            <a:r>
              <a:rPr lang="ru-RU">
                <a:solidFill>
                  <a:srgbClr val="FFFF00"/>
                </a:solidFill>
                <a:latin typeface="Comic Sans MS" pitchFamily="66" charset="0"/>
              </a:rPr>
              <a:t> мүшелер жүйесінің орталық безі.</a:t>
            </a:r>
          </a:p>
          <a:p>
            <a:r>
              <a:rPr lang="ru-RU" i="1">
                <a:solidFill>
                  <a:srgbClr val="FFFF00"/>
                </a:solidFill>
                <a:latin typeface="Comic Sans MS" pitchFamily="66" charset="0"/>
              </a:rPr>
              <a:t>Гипофиз</a:t>
            </a:r>
            <a:r>
              <a:rPr lang="ru-RU">
                <a:solidFill>
                  <a:srgbClr val="FFFF00"/>
                </a:solidFill>
                <a:latin typeface="Comic Sans MS" pitchFamily="66" charset="0"/>
              </a:rPr>
              <a:t> — </a:t>
            </a:r>
            <a:r>
              <a:rPr lang="ru-RU">
                <a:solidFill>
                  <a:srgbClr val="FFFF00"/>
                </a:solidFill>
                <a:latin typeface="Comic Sans MS" pitchFamily="66" charset="0"/>
                <a:hlinkClick r:id="rId4" tooltip="Адам"/>
              </a:rPr>
              <a:t>адам</a:t>
            </a:r>
            <a:r>
              <a:rPr lang="ru-RU">
                <a:solidFill>
                  <a:srgbClr val="FFFF00"/>
                </a:solidFill>
                <a:latin typeface="Comic Sans MS" pitchFamily="66" charset="0"/>
              </a:rPr>
              <a:t> мен </a:t>
            </a:r>
            <a:r>
              <a:rPr lang="ru-RU">
                <a:solidFill>
                  <a:srgbClr val="FFFF00"/>
                </a:solidFill>
                <a:latin typeface="Comic Sans MS" pitchFamily="66" charset="0"/>
                <a:hlinkClick r:id="rId5" tooltip="Жануарлар"/>
              </a:rPr>
              <a:t>жануарлар</a:t>
            </a:r>
            <a:r>
              <a:rPr lang="ru-RU">
                <a:solidFill>
                  <a:srgbClr val="FFFF00"/>
                </a:solidFill>
                <a:latin typeface="Comic Sans MS" pitchFamily="66" charset="0"/>
              </a:rPr>
              <a:t> бассүйегінің сынаша сүйегінің түрік ершігі сайында орналасқан, аралық </a:t>
            </a:r>
            <a:r>
              <a:rPr lang="ru-RU">
                <a:solidFill>
                  <a:srgbClr val="FFFF00"/>
                </a:solidFill>
                <a:latin typeface="Comic Sans MS" pitchFamily="66" charset="0"/>
                <a:hlinkClick r:id="rId6" tooltip="Ми"/>
              </a:rPr>
              <a:t>ми</a:t>
            </a:r>
            <a:r>
              <a:rPr lang="ru-RU">
                <a:solidFill>
                  <a:srgbClr val="FFFF00"/>
                </a:solidFill>
                <a:latin typeface="Comic Sans MS" pitchFamily="66" charset="0"/>
              </a:rPr>
              <a:t>құрамына кіретін пішіні жұмыртқа тәрізді, орташа салмағы </a:t>
            </a:r>
            <a:r>
              <a:rPr lang="ru-RU" i="1">
                <a:solidFill>
                  <a:srgbClr val="FFFF00"/>
                </a:solidFill>
                <a:latin typeface="Comic Sans MS" pitchFamily="66" charset="0"/>
              </a:rPr>
              <a:t>0,5-0,6</a:t>
            </a:r>
            <a:r>
              <a:rPr lang="ru-RU">
                <a:solidFill>
                  <a:srgbClr val="FFFF00"/>
                </a:solidFill>
                <a:latin typeface="Comic Sans MS" pitchFamily="66" charset="0"/>
              </a:rPr>
              <a:t> г без. Гипофиз эпителиальды және нейроглиальды бастамалардан дамитын екі бөлімнен: </a:t>
            </a:r>
            <a:r>
              <a:rPr lang="ru-RU" i="1">
                <a:solidFill>
                  <a:srgbClr val="FFFF00"/>
                </a:solidFill>
                <a:latin typeface="Comic Sans MS" pitchFamily="66" charset="0"/>
              </a:rPr>
              <a:t>аденогипофизден</a:t>
            </a:r>
            <a:r>
              <a:rPr lang="ru-RU">
                <a:solidFill>
                  <a:srgbClr val="FFFF00"/>
                </a:solidFill>
                <a:latin typeface="Comic Sans MS" pitchFamily="66" charset="0"/>
              </a:rPr>
              <a:t> және </a:t>
            </a:r>
            <a:r>
              <a:rPr lang="ru-RU" i="1">
                <a:solidFill>
                  <a:srgbClr val="FFFF00"/>
                </a:solidFill>
                <a:latin typeface="Comic Sans MS" pitchFamily="66" charset="0"/>
              </a:rPr>
              <a:t>нейрогипофизден</a:t>
            </a:r>
            <a:r>
              <a:rPr lang="ru-RU">
                <a:solidFill>
                  <a:srgbClr val="FFFF00"/>
                </a:solidFill>
                <a:latin typeface="Comic Sans MS" pitchFamily="66" charset="0"/>
              </a:rPr>
              <a:t> тұрады</a:t>
            </a:r>
            <a:r>
              <a:rPr lang="ru-RU">
                <a:latin typeface="Comic Sans MS" pitchFamily="66" charset="0"/>
              </a:rPr>
              <a:t>.</a:t>
            </a:r>
          </a:p>
        </p:txBody>
      </p:sp>
      <p:pic>
        <p:nvPicPr>
          <p:cNvPr id="1026" name="Picture 2" descr="Сурет:Grays pituitary.png"/>
          <p:cNvPicPr>
            <a:picLocks noChangeAspect="1" noChangeArrowheads="1"/>
          </p:cNvPicPr>
          <p:nvPr/>
        </p:nvPicPr>
        <p:blipFill>
          <a:blip r:embed="rId7" cstate="print"/>
          <a:srcRect/>
          <a:stretch>
            <a:fillRect/>
          </a:stretch>
        </p:blipFill>
        <p:spPr bwMode="auto">
          <a:xfrm>
            <a:off x="1619672" y="3686174"/>
            <a:ext cx="5715000" cy="317182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Прямоугольник 5"/>
          <p:cNvSpPr>
            <a:spLocks noChangeArrowheads="1"/>
          </p:cNvSpPr>
          <p:nvPr/>
        </p:nvSpPr>
        <p:spPr bwMode="auto">
          <a:xfrm>
            <a:off x="827088" y="476250"/>
            <a:ext cx="6985000" cy="4094163"/>
          </a:xfrm>
          <a:prstGeom prst="rect">
            <a:avLst/>
          </a:prstGeom>
          <a:noFill/>
          <a:ln w="9525">
            <a:noFill/>
            <a:miter lim="800000"/>
            <a:headEnd/>
            <a:tailEnd/>
          </a:ln>
        </p:spPr>
        <p:txBody>
          <a:bodyPr>
            <a:spAutoFit/>
          </a:bodyPr>
          <a:lstStyle/>
          <a:p>
            <a:r>
              <a:rPr lang="ru-RU" sz="2000">
                <a:solidFill>
                  <a:srgbClr val="FFFF00"/>
                </a:solidFill>
                <a:latin typeface="Comic Sans MS" pitchFamily="66" charset="0"/>
              </a:rPr>
              <a:t>Эпифиз немесе пинеальдық без омыртқалы жануарлардың барлық класында кездеседі. Ол тек қолтырауын (крокодил) мен кит тәрізділерде ғана болмайды, бірақ бұл жануарлардың ортаңғы миының үстінде эпифиздік ұлпалар табылған.</a:t>
            </a:r>
          </a:p>
          <a:p>
            <a:r>
              <a:rPr lang="ru-RU" sz="2000">
                <a:solidFill>
                  <a:srgbClr val="FFFF00"/>
                </a:solidFill>
                <a:latin typeface="Comic Sans MS" pitchFamily="66" charset="0"/>
              </a:rPr>
              <a:t>Салқын қанды жануарлар эпифизі фоторецепциялық аппарат болса, сүт қоректілерде ол эндокриндік без болып есептеледі. Мысалы, кесірткенің төбелік көз деп аталатын мүшесінде көз бұршағы мен көздің торлы қабығының элементеріне ұқсас құрылымдар табылған. Бұл құрылым жарық өзгерістерін қабылдап, жануардың сыртқы орта жарықтығының өзгерістеріне байланысты реакцияларын туындатып отырады.</a:t>
            </a:r>
          </a:p>
        </p:txBody>
      </p:sp>
      <p:pic>
        <p:nvPicPr>
          <p:cNvPr id="35844" name="Picture 4" descr="http://900igr.net/datai/biologija/Endokrinnaja-sistema/0027-018-Epifiz.jpg"/>
          <p:cNvPicPr>
            <a:picLocks noChangeAspect="1" noChangeArrowheads="1"/>
          </p:cNvPicPr>
          <p:nvPr/>
        </p:nvPicPr>
        <p:blipFill>
          <a:blip r:embed="rId2" cstate="print"/>
          <a:srcRect/>
          <a:stretch>
            <a:fillRect/>
          </a:stretch>
        </p:blipFill>
        <p:spPr bwMode="auto">
          <a:xfrm>
            <a:off x="5868144" y="4386499"/>
            <a:ext cx="2736304" cy="2471501"/>
          </a:xfrm>
          <a:prstGeom prst="rect">
            <a:avLst/>
          </a:prstGeom>
          <a:ln>
            <a:noFill/>
          </a:ln>
          <a:effectLst>
            <a:softEdge rad="112500"/>
          </a:effectLst>
        </p:spPr>
      </p:pic>
      <p:pic>
        <p:nvPicPr>
          <p:cNvPr id="35846" name="Picture 6" descr="http://www.vechnayamolodost.ru/img/!!2-05/melatonin1.jpg"/>
          <p:cNvPicPr>
            <a:picLocks noChangeAspect="1" noChangeArrowheads="1"/>
          </p:cNvPicPr>
          <p:nvPr/>
        </p:nvPicPr>
        <p:blipFill>
          <a:blip r:embed="rId3" cstate="print"/>
          <a:srcRect/>
          <a:stretch>
            <a:fillRect/>
          </a:stretch>
        </p:blipFill>
        <p:spPr bwMode="auto">
          <a:xfrm>
            <a:off x="899592" y="4517390"/>
            <a:ext cx="4464496" cy="23406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Прямоугольник 4"/>
          <p:cNvSpPr>
            <a:spLocks noChangeArrowheads="1"/>
          </p:cNvSpPr>
          <p:nvPr/>
        </p:nvSpPr>
        <p:spPr bwMode="auto">
          <a:xfrm>
            <a:off x="250825" y="692150"/>
            <a:ext cx="8713788" cy="5018088"/>
          </a:xfrm>
          <a:prstGeom prst="rect">
            <a:avLst/>
          </a:prstGeom>
          <a:noFill/>
          <a:ln w="9525">
            <a:noFill/>
            <a:miter lim="800000"/>
            <a:headEnd/>
            <a:tailEnd/>
          </a:ln>
        </p:spPr>
        <p:txBody>
          <a:bodyPr>
            <a:spAutoFit/>
          </a:bodyPr>
          <a:lstStyle/>
          <a:p>
            <a:r>
              <a:rPr lang="ru-RU" sz="2000" b="1">
                <a:solidFill>
                  <a:srgbClr val="FFFF00"/>
                </a:solidFill>
                <a:latin typeface="Comic Sans MS" pitchFamily="66" charset="0"/>
              </a:rPr>
              <a:t>Сүт қоректілерде эпифиз ортаңғы мидың төрт төмпешігінің алдыңғы екі төмпешіктерінің арасында орын теуіп, мидың үшінші қарыншасымен арнаулы сабақша арқылы жалғасады. Ол дәнекер ұлпалы қабықпен қапталғаны, көмескі бөлшектерге бөлінген тығыз құрылым. Оның бөлшектері пинеальдық және глиялық торшалардан құралады. Бұл торшалар фоторецепциялық қабілетін жоғалтып, бездік ұлпаға айналған.</a:t>
            </a:r>
          </a:p>
          <a:p>
            <a:r>
              <a:rPr lang="ru-RU" sz="2000" b="1">
                <a:solidFill>
                  <a:srgbClr val="FFFF00"/>
                </a:solidFill>
                <a:latin typeface="Comic Sans MS" pitchFamily="66" charset="0"/>
              </a:rPr>
              <a:t>Эпифиз серотонин және мелатонин деген биологиялық белсенді заттар бөледі. Безде күңдіз серотониннің, түңде мелатониннің мөлшері көбейіп отырады. Бұл заттар терінің пигменттік торшаларына әсер етеді.</a:t>
            </a:r>
          </a:p>
          <a:p>
            <a:r>
              <a:rPr lang="ru-RU" sz="2000" b="1">
                <a:solidFill>
                  <a:srgbClr val="FFFF00"/>
                </a:solidFill>
                <a:latin typeface="Comic Sans MS" pitchFamily="66" charset="0"/>
              </a:rPr>
              <a:t>Эпифиз жыныс бездеріне тежеуші ықпал етіп, жыныстық жетілу процесін реттейді. Жастық (ювенильдік) кезеңде без мезгілсіз жыныстық жетілуден сақтайды, организмнің жалпы (физиологаялық) жетілуі мен жыныстық жетілуінің арасыңдағы үйлесімдікті қалыптастырады.</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Прямоугольник 4"/>
          <p:cNvSpPr>
            <a:spLocks noChangeArrowheads="1"/>
          </p:cNvSpPr>
          <p:nvPr/>
        </p:nvSpPr>
        <p:spPr bwMode="auto">
          <a:xfrm>
            <a:off x="611188" y="260350"/>
            <a:ext cx="6624637" cy="4156075"/>
          </a:xfrm>
          <a:prstGeom prst="rect">
            <a:avLst/>
          </a:prstGeom>
          <a:noFill/>
          <a:ln w="9525">
            <a:noFill/>
            <a:miter lim="800000"/>
            <a:headEnd/>
            <a:tailEnd/>
          </a:ln>
        </p:spPr>
        <p:txBody>
          <a:bodyPr>
            <a:spAutoFit/>
          </a:bodyPr>
          <a:lstStyle/>
          <a:p>
            <a:r>
              <a:rPr lang="ru-RU" sz="2400" b="1">
                <a:solidFill>
                  <a:srgbClr val="FFFF00"/>
                </a:solidFill>
                <a:latin typeface="Comic Sans MS" pitchFamily="66" charset="0"/>
              </a:rPr>
              <a:t>Гормондар</a:t>
            </a:r>
            <a:r>
              <a:rPr lang="ru-RU" sz="2400">
                <a:solidFill>
                  <a:srgbClr val="FFFF00"/>
                </a:solidFill>
                <a:latin typeface="Comic Sans MS" pitchFamily="66" charset="0"/>
              </a:rPr>
              <a:t> (гормоны); (</a:t>
            </a:r>
            <a:r>
              <a:rPr lang="ru-RU" sz="2400">
                <a:solidFill>
                  <a:srgbClr val="FFFF00"/>
                </a:solidFill>
                <a:latin typeface="Comic Sans MS" pitchFamily="66" charset="0"/>
                <a:hlinkClick r:id="rId2" tooltip="Грек тілі"/>
              </a:rPr>
              <a:t>гр.</a:t>
            </a:r>
            <a:r>
              <a:rPr lang="ru-RU" sz="2400">
                <a:solidFill>
                  <a:srgbClr val="FFFF00"/>
                </a:solidFill>
                <a:latin typeface="Comic Sans MS" pitchFamily="66" charset="0"/>
              </a:rPr>
              <a:t> </a:t>
            </a:r>
            <a:r>
              <a:rPr lang="en-US" sz="2400" i="1">
                <a:solidFill>
                  <a:srgbClr val="FFFF00"/>
                </a:solidFill>
                <a:latin typeface="Comic Sans MS" pitchFamily="66" charset="0"/>
              </a:rPr>
              <a:t>hormao</a:t>
            </a:r>
            <a:r>
              <a:rPr lang="en-US" sz="2400">
                <a:solidFill>
                  <a:srgbClr val="FFFF00"/>
                </a:solidFill>
                <a:latin typeface="Comic Sans MS" pitchFamily="66" charset="0"/>
              </a:rPr>
              <a:t> — </a:t>
            </a:r>
            <a:r>
              <a:rPr lang="ru-RU" sz="2400">
                <a:solidFill>
                  <a:srgbClr val="FFFF00"/>
                </a:solidFill>
                <a:latin typeface="Comic Sans MS" pitchFamily="66" charset="0"/>
              </a:rPr>
              <a:t>қоздырамын, қозғаймын) — эндокринді бездер немесе эндокриндік қызметке қабілетті жекеленген </a:t>
            </a:r>
            <a:r>
              <a:rPr lang="ru-RU" sz="2400">
                <a:solidFill>
                  <a:srgbClr val="FFFF00"/>
                </a:solidFill>
                <a:latin typeface="Comic Sans MS" pitchFamily="66" charset="0"/>
                <a:hlinkClick r:id="rId3" tooltip="Жасуша"/>
              </a:rPr>
              <a:t>жасушалар</a:t>
            </a:r>
            <a:r>
              <a:rPr lang="ru-RU" sz="2400">
                <a:solidFill>
                  <a:srgbClr val="FFFF00"/>
                </a:solidFill>
                <a:latin typeface="Comic Sans MS" pitchFamily="66" charset="0"/>
              </a:rPr>
              <a:t> бөлетін тым белсенді органикалық биологиялық заттар. Аталмыш бездер мен жасушалардың шығару өзектері болмағандықтан, олар өздері бөлетін гормондарын организмнің ішкі сұйық ортасына (</a:t>
            </a:r>
            <a:r>
              <a:rPr lang="ru-RU" sz="2400">
                <a:solidFill>
                  <a:srgbClr val="FFFF00"/>
                </a:solidFill>
                <a:latin typeface="Comic Sans MS" pitchFamily="66" charset="0"/>
                <a:hlinkClick r:id="rId4" tooltip="Ұлпа"/>
              </a:rPr>
              <a:t>ұлпа</a:t>
            </a:r>
            <a:r>
              <a:rPr lang="ru-RU" sz="2400">
                <a:solidFill>
                  <a:srgbClr val="FFFF00"/>
                </a:solidFill>
                <a:latin typeface="Comic Sans MS" pitchFamily="66" charset="0"/>
              </a:rPr>
              <a:t> сұйығы, </a:t>
            </a:r>
            <a:r>
              <a:rPr lang="ru-RU" sz="2400">
                <a:solidFill>
                  <a:srgbClr val="FFFF00"/>
                </a:solidFill>
                <a:latin typeface="Comic Sans MS" pitchFamily="66" charset="0"/>
                <a:hlinkClick r:id="rId5" tooltip="Қан"/>
              </a:rPr>
              <a:t>қан</a:t>
            </a:r>
            <a:r>
              <a:rPr lang="ru-RU" sz="2400">
                <a:solidFill>
                  <a:srgbClr val="FFFF00"/>
                </a:solidFill>
                <a:latin typeface="Comic Sans MS" pitchFamily="66" charset="0"/>
              </a:rPr>
              <a:t>, </a:t>
            </a:r>
            <a:r>
              <a:rPr lang="ru-RU" sz="2400">
                <a:solidFill>
                  <a:srgbClr val="FFFF00"/>
                </a:solidFill>
                <a:latin typeface="Comic Sans MS" pitchFamily="66" charset="0"/>
                <a:hlinkClick r:id="rId6" tooltip="Лимфа"/>
              </a:rPr>
              <a:t>лимфа</a:t>
            </a:r>
            <a:r>
              <a:rPr lang="ru-RU" sz="2400">
                <a:solidFill>
                  <a:srgbClr val="FFFF00"/>
                </a:solidFill>
                <a:latin typeface="Comic Sans MS" pitchFamily="66" charset="0"/>
              </a:rPr>
              <a:t>) бөліп шығарады</a:t>
            </a:r>
            <a:r>
              <a:rPr lang="ru-RU">
                <a:solidFill>
                  <a:srgbClr val="FFFF00"/>
                </a:solidFill>
                <a:latin typeface="Comic Sans MS" pitchFamily="66" charset="0"/>
              </a:rPr>
              <a:t>. </a:t>
            </a:r>
          </a:p>
        </p:txBody>
      </p:sp>
      <p:pic>
        <p:nvPicPr>
          <p:cNvPr id="27650" name="Picture 2" descr="Блестяшки Цветы"/>
          <p:cNvPicPr>
            <a:picLocks noChangeAspect="1" noChangeArrowheads="1" noCrop="1"/>
          </p:cNvPicPr>
          <p:nvPr/>
        </p:nvPicPr>
        <p:blipFill>
          <a:blip r:embed="rId7"/>
          <a:srcRect/>
          <a:stretch>
            <a:fillRect/>
          </a:stretch>
        </p:blipFill>
        <p:spPr bwMode="auto">
          <a:xfrm>
            <a:off x="4932363" y="3933825"/>
            <a:ext cx="3101975" cy="266382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Прямоугольник 3"/>
          <p:cNvSpPr>
            <a:spLocks noChangeArrowheads="1"/>
          </p:cNvSpPr>
          <p:nvPr/>
        </p:nvSpPr>
        <p:spPr bwMode="auto">
          <a:xfrm>
            <a:off x="179388" y="476250"/>
            <a:ext cx="8280400" cy="4710113"/>
          </a:xfrm>
          <a:prstGeom prst="rect">
            <a:avLst/>
          </a:prstGeom>
          <a:noFill/>
          <a:ln w="9525">
            <a:noFill/>
            <a:miter lim="800000"/>
            <a:headEnd/>
            <a:tailEnd/>
          </a:ln>
        </p:spPr>
        <p:txBody>
          <a:bodyPr>
            <a:spAutoFit/>
          </a:bodyPr>
          <a:lstStyle/>
          <a:p>
            <a:r>
              <a:rPr lang="ru-RU">
                <a:latin typeface="Comic Sans MS" pitchFamily="66" charset="0"/>
              </a:rPr>
              <a:t> </a:t>
            </a:r>
            <a:r>
              <a:rPr lang="ru-RU" sz="2000">
                <a:solidFill>
                  <a:srgbClr val="FFFF00"/>
                </a:solidFill>
                <a:latin typeface="Comic Sans MS" pitchFamily="66" charset="0"/>
              </a:rPr>
              <a:t>Гормондар — өзінің химиялық табиғатына байланысты: стероидты гормондарға (жыныс гормондары, бұйрекұсті безі қыртысты заты гормоны), протеиндік және пептидтік гормондарға (гипофиз, қалқанша без, қалқаншамаңы безі, ұйқы безі, бұйрекүсті безінің бозғылт затының гормондары), ал нысандарға әсер ету қызметіне қарай: бірыңғай салалы ет құрылымдары мен бездерге салыстырмалы қысқа мерзім ішінде әсер ететін кинетикалық гормондарға (окситоцин, вазопрессин, </a:t>
            </a:r>
            <a:r>
              <a:rPr lang="ru-RU" sz="2000">
                <a:solidFill>
                  <a:srgbClr val="FFFF00"/>
                </a:solidFill>
                <a:latin typeface="Comic Sans MS" pitchFamily="66" charset="0"/>
                <a:hlinkClick r:id="rId2" tooltip="Адреналин"/>
              </a:rPr>
              <a:t>адреналин</a:t>
            </a:r>
            <a:r>
              <a:rPr lang="ru-RU" sz="2000">
                <a:solidFill>
                  <a:srgbClr val="FFFF00"/>
                </a:solidFill>
                <a:latin typeface="Comic Sans MS" pitchFamily="66" charset="0"/>
              </a:rPr>
              <a:t>, норадреналин), организмдегі зат алмасу процестерін реттейтін метабоддық гормондарға (</a:t>
            </a:r>
            <a:r>
              <a:rPr lang="ru-RU" sz="2000">
                <a:solidFill>
                  <a:srgbClr val="FFFF00"/>
                </a:solidFill>
                <a:latin typeface="Comic Sans MS" pitchFamily="66" charset="0"/>
                <a:hlinkClick r:id="rId3" tooltip="Тироксин (мұндай бет жоқ)"/>
              </a:rPr>
              <a:t>тироксин</a:t>
            </a:r>
            <a:r>
              <a:rPr lang="ru-RU" sz="2000">
                <a:solidFill>
                  <a:srgbClr val="FFFF00"/>
                </a:solidFill>
                <a:latin typeface="Comic Sans MS" pitchFamily="66" charset="0"/>
              </a:rPr>
              <a:t>,</a:t>
            </a:r>
            <a:r>
              <a:rPr lang="ru-RU" sz="2000">
                <a:solidFill>
                  <a:srgbClr val="FFFF00"/>
                </a:solidFill>
                <a:latin typeface="Comic Sans MS" pitchFamily="66" charset="0"/>
                <a:hlinkClick r:id="rId4" tooltip="Кальцитонин"/>
              </a:rPr>
              <a:t>кальцитонин</a:t>
            </a:r>
            <a:r>
              <a:rPr lang="ru-RU" sz="2000">
                <a:solidFill>
                  <a:srgbClr val="FFFF00"/>
                </a:solidFill>
                <a:latin typeface="Comic Sans MS" pitchFamily="66" charset="0"/>
              </a:rPr>
              <a:t>, </a:t>
            </a:r>
            <a:r>
              <a:rPr lang="ru-RU" sz="2000">
                <a:solidFill>
                  <a:srgbClr val="FFFF00"/>
                </a:solidFill>
                <a:latin typeface="Comic Sans MS" pitchFamily="66" charset="0"/>
                <a:hlinkClick r:id="rId5" tooltip="Паратгормон (мұндай бет жоқ)"/>
              </a:rPr>
              <a:t>паратгормон</a:t>
            </a:r>
            <a:r>
              <a:rPr lang="ru-RU" sz="2000">
                <a:solidFill>
                  <a:srgbClr val="FFFF00"/>
                </a:solidFill>
                <a:latin typeface="Comic Sans MS" pitchFamily="66" charset="0"/>
              </a:rPr>
              <a:t>, </a:t>
            </a:r>
            <a:r>
              <a:rPr lang="ru-RU" sz="2000">
                <a:solidFill>
                  <a:srgbClr val="FFFF00"/>
                </a:solidFill>
                <a:latin typeface="Comic Sans MS" pitchFamily="66" charset="0"/>
                <a:hlinkClick r:id="rId6" tooltip="Инсулин"/>
              </a:rPr>
              <a:t>инсулин</a:t>
            </a:r>
            <a:r>
              <a:rPr lang="ru-RU" sz="2000">
                <a:solidFill>
                  <a:srgbClr val="FFFF00"/>
                </a:solidFill>
                <a:latin typeface="Comic Sans MS" pitchFamily="66" charset="0"/>
              </a:rPr>
              <a:t>, </a:t>
            </a:r>
            <a:r>
              <a:rPr lang="ru-RU" sz="2000">
                <a:solidFill>
                  <a:srgbClr val="FFFF00"/>
                </a:solidFill>
                <a:latin typeface="Comic Sans MS" pitchFamily="66" charset="0"/>
                <a:hlinkClick r:id="rId7" tooltip="Глюкагон"/>
              </a:rPr>
              <a:t>глюкагон</a:t>
            </a:r>
            <a:r>
              <a:rPr lang="ru-RU" sz="2000">
                <a:solidFill>
                  <a:srgbClr val="FFFF00"/>
                </a:solidFill>
                <a:latin typeface="Comic Sans MS" pitchFamily="66" charset="0"/>
              </a:rPr>
              <a:t>) және жасушалар, ұлпалар мен мүшелердің өсуі мен жетілуін бақылайтын морфогенетикалық гормондарға (соматропты</a:t>
            </a:r>
            <a:r>
              <a:rPr lang="ru-RU" sz="2000">
                <a:solidFill>
                  <a:srgbClr val="FFFF00"/>
                </a:solidFill>
                <a:latin typeface="Comic Sans MS" pitchFamily="66" charset="0"/>
                <a:hlinkClick r:id="rId8" tooltip="Гормон (мұндай бет жоқ)"/>
              </a:rPr>
              <a:t>гормон</a:t>
            </a:r>
            <a:r>
              <a:rPr lang="ru-RU" sz="2000">
                <a:solidFill>
                  <a:srgbClr val="FFFF00"/>
                </a:solidFill>
                <a:latin typeface="Comic Sans MS" pitchFamily="66" charset="0"/>
              </a:rPr>
              <a:t>, фолликулды жандандырушы гормон, эстрогендер, тестостерон) бөлінеді</a:t>
            </a:r>
            <a:r>
              <a:rPr lang="ru-RU">
                <a:latin typeface="Comic Sans MS" pitchFamily="66" charset="0"/>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Прямоугольник 4"/>
          <p:cNvSpPr>
            <a:spLocks noChangeArrowheads="1"/>
          </p:cNvSpPr>
          <p:nvPr/>
        </p:nvSpPr>
        <p:spPr bwMode="auto">
          <a:xfrm>
            <a:off x="179388" y="620713"/>
            <a:ext cx="8569325" cy="3692525"/>
          </a:xfrm>
          <a:prstGeom prst="rect">
            <a:avLst/>
          </a:prstGeom>
          <a:noFill/>
          <a:ln w="9525">
            <a:noFill/>
            <a:miter lim="800000"/>
            <a:headEnd/>
            <a:tailEnd/>
          </a:ln>
        </p:spPr>
        <p:txBody>
          <a:bodyPr>
            <a:spAutoFit/>
          </a:bodyPr>
          <a:lstStyle/>
          <a:p>
            <a:r>
              <a:rPr lang="ru-RU" b="1">
                <a:latin typeface="Comic Sans MS" pitchFamily="66" charset="0"/>
              </a:rPr>
              <a:t>Гормондар</a:t>
            </a:r>
            <a:r>
              <a:rPr lang="ru-RU">
                <a:latin typeface="Comic Sans MS" pitchFamily="66" charset="0"/>
              </a:rPr>
              <a:t> - </a:t>
            </a:r>
            <a:r>
              <a:rPr lang="ru-RU">
                <a:latin typeface="Comic Sans MS" pitchFamily="66" charset="0"/>
                <a:hlinkClick r:id="rId2" tooltip="Ішкі секреция бездері"/>
              </a:rPr>
              <a:t>ішкі секреция бездерінен</a:t>
            </a:r>
            <a:r>
              <a:rPr lang="ru-RU">
                <a:latin typeface="Comic Sans MS" pitchFamily="66" charset="0"/>
              </a:rPr>
              <a:t> бөлінетін ұлпалар мен мүшелерге әсер ететін биологиялык белсенді заттар. Гормондардың барлығы ағзалық заттар, себебі, олардың біреуі нәруыздан, екіншісі аминқышкылдарынан, үшіншісі майтектес заттардан құралған. Гормондар ішкі секреция бездерінен бөлініп, қан, </a:t>
            </a:r>
            <a:r>
              <a:rPr lang="ru-RU">
                <a:latin typeface="Comic Sans MS" pitchFamily="66" charset="0"/>
                <a:hlinkClick r:id="rId3" tooltip="Лимфа"/>
              </a:rPr>
              <a:t>лимфа</a:t>
            </a:r>
            <a:r>
              <a:rPr lang="ru-RU">
                <a:latin typeface="Comic Sans MS" pitchFamily="66" charset="0"/>
              </a:rPr>
              <a:t>, ұлпа сұйықтығы арқылы басқа мүшелерге жеткізіледі. Ішкі секреция бездерінің қызметін реттейтін орталық - аралық мидағы </a:t>
            </a:r>
            <a:r>
              <a:rPr lang="ru-RU">
                <a:latin typeface="Comic Sans MS" pitchFamily="66" charset="0"/>
                <a:hlinkClick r:id="rId4" tooltip="Гипоталамус"/>
              </a:rPr>
              <a:t>гипоталамус</a:t>
            </a:r>
            <a:r>
              <a:rPr lang="ru-RU">
                <a:latin typeface="Comic Sans MS" pitchFamily="66" charset="0"/>
              </a:rPr>
              <a:t>. Оны көру төмпешікасты бөлімі деп те атайды. Гипоталамус пен </a:t>
            </a:r>
            <a:r>
              <a:rPr lang="ru-RU">
                <a:latin typeface="Comic Sans MS" pitchFamily="66" charset="0"/>
                <a:hlinkClick r:id="rId5" tooltip="Гипофиз"/>
              </a:rPr>
              <a:t>гипофиздің</a:t>
            </a:r>
            <a:r>
              <a:rPr lang="ru-RU">
                <a:latin typeface="Comic Sans MS" pitchFamily="66" charset="0"/>
              </a:rPr>
              <a:t> қызметі бірімен-бірі тығыз байланысып, гипоталамустен гипофиздік жүйе құралады. Жүйке ұлпасынан бөлінетін гормондар - нейрогормондар деп аталады. Олар қан құрамының тұрақтылығын және зат алмасудың қажетті деңгейін қамтамасыз етеді. Осы арқылы ағза қызметінің әрі рефлекстік, әрі гуморальдық реттелуі жүзеге асады</a:t>
            </a:r>
          </a:p>
        </p:txBody>
      </p:sp>
      <p:pic>
        <p:nvPicPr>
          <p:cNvPr id="29698" name="Picture 2" descr="http://pharmacologylib.ru/books/item/f00/s00/z0000000/pic/000200.jpg"/>
          <p:cNvPicPr>
            <a:picLocks noChangeAspect="1" noChangeArrowheads="1"/>
          </p:cNvPicPr>
          <p:nvPr/>
        </p:nvPicPr>
        <p:blipFill>
          <a:blip r:embed="rId6" cstate="print"/>
          <a:srcRect/>
          <a:stretch>
            <a:fillRect/>
          </a:stretch>
        </p:blipFill>
        <p:spPr bwMode="auto">
          <a:xfrm>
            <a:off x="251520" y="4049293"/>
            <a:ext cx="8640960" cy="3017116"/>
          </a:xfrm>
          <a:prstGeom prst="ellipse">
            <a:avLst/>
          </a:prstGeom>
          <a:ln>
            <a:noFill/>
          </a:ln>
          <a:effectLst>
            <a:softEdge rad="11250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4692" y="2967335"/>
            <a:ext cx="8494633" cy="1200329"/>
          </a:xfrm>
          <a:prstGeom prst="rect">
            <a:avLst/>
          </a:prstGeom>
          <a:noFill/>
        </p:spPr>
        <p:txBody>
          <a:bodyPr wrap="none">
            <a:spAutoFit/>
          </a:bodyPr>
          <a:lstStyle/>
          <a:p>
            <a:pPr algn="ctr" fontAlgn="auto">
              <a:spcBef>
                <a:spcPts val="0"/>
              </a:spcBef>
              <a:spcAft>
                <a:spcPts val="0"/>
              </a:spcAft>
              <a:defRPr/>
            </a:pPr>
            <a:r>
              <a:rPr lang="ru-RU" sz="36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Орындаған:Хамитбекова</a:t>
            </a:r>
            <a:r>
              <a:rPr lang="ru-RU"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 </a:t>
            </a:r>
            <a:r>
              <a:rPr lang="ru-RU" sz="3600"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Назерке.Б</a:t>
            </a:r>
            <a:r>
              <a:rPr lang="ru-RU"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a:t>
            </a:r>
          </a:p>
          <a:p>
            <a:pPr algn="ctr" fontAlgn="auto">
              <a:spcBef>
                <a:spcPts val="0"/>
              </a:spcBef>
              <a:spcAft>
                <a:spcPts val="0"/>
              </a:spcAft>
              <a:defRPr/>
            </a:pPr>
            <a:r>
              <a:rPr lang="kk-KZ"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rPr>
              <a:t>2-курс Биотехнология.</a:t>
            </a:r>
            <a:endParaRPr lang="ru-RU" sz="36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ndParaRPr>
          </a:p>
        </p:txBody>
      </p:sp>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defRPr/>
            </a:pPr>
            <a:r>
              <a:rPr lang="ru-RU" dirty="0" err="1" smtClean="0">
                <a:solidFill>
                  <a:srgbClr val="FFFF00"/>
                </a:solidFill>
                <a:latin typeface="Constantia" pitchFamily="18" charset="0"/>
              </a:rPr>
              <a:t>Жоспар</a:t>
            </a:r>
            <a:r>
              <a:rPr lang="ru-RU" dirty="0" smtClean="0">
                <a:solidFill>
                  <a:srgbClr val="FFFF00"/>
                </a:solidFill>
                <a:latin typeface="Constantia" pitchFamily="18" charset="0"/>
              </a:rPr>
              <a:t>:</a:t>
            </a:r>
            <a:endParaRPr lang="ru-RU" dirty="0">
              <a:solidFill>
                <a:srgbClr val="FFFF00"/>
              </a:solidFill>
              <a:latin typeface="Constantia" pitchFamily="18" charset="0"/>
            </a:endParaRPr>
          </a:p>
        </p:txBody>
      </p:sp>
      <p:sp>
        <p:nvSpPr>
          <p:cNvPr id="3" name="Содержимое 2"/>
          <p:cNvSpPr>
            <a:spLocks noGrp="1"/>
          </p:cNvSpPr>
          <p:nvPr>
            <p:ph idx="1"/>
          </p:nvPr>
        </p:nvSpPr>
        <p:spPr>
          <a:xfrm>
            <a:off x="611560" y="1700808"/>
            <a:ext cx="7992888" cy="4752528"/>
          </a:xfrm>
        </p:spPr>
        <p:txBody>
          <a:bodyPr/>
          <a:lstStyle/>
          <a:p>
            <a:pPr>
              <a:defRPr/>
            </a:pPr>
            <a:r>
              <a:rPr lang="kk-KZ" sz="2800" b="1" dirty="0" smtClean="0">
                <a:solidFill>
                  <a:schemeClr val="accent4">
                    <a:lumMod val="60000"/>
                    <a:lumOff val="40000"/>
                  </a:schemeClr>
                </a:solidFill>
              </a:rPr>
              <a:t>Ішкі секреция бездері,жалпы сипаттамасы.</a:t>
            </a:r>
          </a:p>
          <a:p>
            <a:pPr>
              <a:defRPr/>
            </a:pPr>
            <a:r>
              <a:rPr lang="kk-KZ" sz="2800" b="1" dirty="0" smtClean="0">
                <a:solidFill>
                  <a:schemeClr val="accent4">
                    <a:lumMod val="60000"/>
                    <a:lumOff val="40000"/>
                  </a:schemeClr>
                </a:solidFill>
              </a:rPr>
              <a:t>Ішкі секреция бездері тудыратын аурулар.</a:t>
            </a:r>
          </a:p>
          <a:p>
            <a:pPr>
              <a:defRPr/>
            </a:pPr>
            <a:r>
              <a:rPr lang="kk-KZ" sz="2800" b="1" dirty="0" smtClean="0">
                <a:solidFill>
                  <a:schemeClr val="accent4">
                    <a:lumMod val="60000"/>
                    <a:lumOff val="40000"/>
                  </a:schemeClr>
                </a:solidFill>
              </a:rPr>
              <a:t>Гипофиз,ипифиз</a:t>
            </a:r>
          </a:p>
          <a:p>
            <a:pPr>
              <a:defRPr/>
            </a:pPr>
            <a:r>
              <a:rPr lang="kk-KZ" sz="2800" b="1" dirty="0" smtClean="0">
                <a:solidFill>
                  <a:schemeClr val="accent4">
                    <a:lumMod val="60000"/>
                    <a:lumOff val="40000"/>
                  </a:schemeClr>
                </a:solidFill>
              </a:rPr>
              <a:t>Гормондар.</a:t>
            </a:r>
          </a:p>
          <a:p>
            <a:pPr>
              <a:defRPr/>
            </a:pPr>
            <a:endParaRPr lang="kk-KZ" sz="2800" b="1" dirty="0" smtClean="0">
              <a:solidFill>
                <a:schemeClr val="accent4">
                  <a:lumMod val="60000"/>
                  <a:lumOff val="40000"/>
                </a:schemeClr>
              </a:solidFill>
            </a:endParaRPr>
          </a:p>
          <a:p>
            <a:pPr>
              <a:defRPr/>
            </a:pPr>
            <a:endParaRPr lang="ru-RU" sz="2800" b="1" dirty="0" smtClean="0">
              <a:solidFill>
                <a:schemeClr val="accent4">
                  <a:lumMod val="60000"/>
                  <a:lumOff val="40000"/>
                </a:schemeClr>
              </a:solidFill>
            </a:endParaRPr>
          </a:p>
          <a:p>
            <a:pPr>
              <a:buFont typeface="Wingdings" pitchFamily="2" charset="2"/>
              <a:buNone/>
              <a:defRPr/>
            </a:pPr>
            <a:endParaRPr lang="ru-RU" sz="1800"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 calcmode="lin" valueType="num">
                                      <p:cBhvr>
                                        <p:cTn id="15" dur="500" fill="hold"/>
                                        <p:tgtEl>
                                          <p:spTgt spid="3">
                                            <p:bg/>
                                          </p:spTgt>
                                        </p:tgtEl>
                                        <p:attrNameLst>
                                          <p:attrName>ppt_w</p:attrName>
                                        </p:attrNameLst>
                                      </p:cBhvr>
                                      <p:tavLst>
                                        <p:tav tm="0">
                                          <p:val>
                                            <p:fltVal val="0"/>
                                          </p:val>
                                        </p:tav>
                                        <p:tav tm="100000">
                                          <p:val>
                                            <p:strVal val="#ppt_w"/>
                                          </p:val>
                                        </p:tav>
                                      </p:tavLst>
                                    </p:anim>
                                    <p:anim calcmode="lin" valueType="num">
                                      <p:cBhvr>
                                        <p:cTn id="16" dur="500" fill="hold"/>
                                        <p:tgtEl>
                                          <p:spTgt spid="3">
                                            <p:bg/>
                                          </p:spTgt>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p:cTn id="2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p:cTn id="3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4"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grpId="0"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 calcmode="lin" valueType="num">
                                      <p:cBhvr>
                                        <p:cTn id="3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Прямоугольник 2"/>
          <p:cNvSpPr>
            <a:spLocks noChangeArrowheads="1"/>
          </p:cNvSpPr>
          <p:nvPr/>
        </p:nvSpPr>
        <p:spPr bwMode="auto">
          <a:xfrm>
            <a:off x="395288" y="692150"/>
            <a:ext cx="8280400" cy="3786188"/>
          </a:xfrm>
          <a:prstGeom prst="rect">
            <a:avLst/>
          </a:prstGeom>
          <a:noFill/>
          <a:ln w="9525">
            <a:noFill/>
            <a:miter lim="800000"/>
            <a:headEnd/>
            <a:tailEnd/>
          </a:ln>
        </p:spPr>
        <p:txBody>
          <a:bodyPr>
            <a:spAutoFit/>
          </a:bodyPr>
          <a:lstStyle/>
          <a:p>
            <a:r>
              <a:rPr lang="ru-RU" sz="2400">
                <a:solidFill>
                  <a:srgbClr val="FFFF00"/>
                </a:solidFill>
                <a:latin typeface="Comic Sans MS" pitchFamily="66" charset="0"/>
              </a:rPr>
              <a:t>Ішкі секреция бездері немесе эндокриндік мүшелер жүйесі (</a:t>
            </a:r>
            <a:r>
              <a:rPr lang="ru-RU" sz="2400">
                <a:solidFill>
                  <a:srgbClr val="FFFF00"/>
                </a:solidFill>
                <a:latin typeface="Comic Sans MS" pitchFamily="66" charset="0"/>
                <a:hlinkClick r:id="rId2" tooltip="Грек тілі"/>
              </a:rPr>
              <a:t>гр.</a:t>
            </a:r>
            <a:r>
              <a:rPr lang="ru-RU" sz="2400">
                <a:solidFill>
                  <a:srgbClr val="FFFF00"/>
                </a:solidFill>
                <a:latin typeface="Comic Sans MS" pitchFamily="66" charset="0"/>
              </a:rPr>
              <a:t> </a:t>
            </a:r>
            <a:r>
              <a:rPr lang="ru-RU" sz="2400" i="1">
                <a:solidFill>
                  <a:srgbClr val="FFFF00"/>
                </a:solidFill>
                <a:latin typeface="Comic Sans MS" pitchFamily="66" charset="0"/>
              </a:rPr>
              <a:t>«</a:t>
            </a:r>
            <a:r>
              <a:rPr lang="en-US" sz="2400" i="1">
                <a:solidFill>
                  <a:srgbClr val="FFFF00"/>
                </a:solidFill>
                <a:latin typeface="Comic Sans MS" pitchFamily="66" charset="0"/>
              </a:rPr>
              <a:t>endon»</a:t>
            </a:r>
            <a:r>
              <a:rPr lang="en-US" sz="2400">
                <a:solidFill>
                  <a:srgbClr val="FFFF00"/>
                </a:solidFill>
                <a:latin typeface="Comic Sans MS" pitchFamily="66" charset="0"/>
              </a:rPr>
              <a:t> - </a:t>
            </a:r>
            <a:r>
              <a:rPr lang="ru-RU" sz="2400">
                <a:solidFill>
                  <a:srgbClr val="FFFF00"/>
                </a:solidFill>
                <a:latin typeface="Comic Sans MS" pitchFamily="66" charset="0"/>
              </a:rPr>
              <a:t>ішкі, «с</a:t>
            </a:r>
            <a:r>
              <a:rPr lang="en-US" sz="2400">
                <a:solidFill>
                  <a:srgbClr val="FFFF00"/>
                </a:solidFill>
                <a:latin typeface="Comic Sans MS" pitchFamily="66" charset="0"/>
              </a:rPr>
              <a:t>rino» - </a:t>
            </a:r>
            <a:r>
              <a:rPr lang="ru-RU" sz="2400">
                <a:solidFill>
                  <a:srgbClr val="FFFF00"/>
                </a:solidFill>
                <a:latin typeface="Comic Sans MS" pitchFamily="66" charset="0"/>
              </a:rPr>
              <a:t>бөлемін) </a:t>
            </a:r>
            <a:r>
              <a:rPr lang="ru-RU" sz="2400">
                <a:solidFill>
                  <a:srgbClr val="FFFF00"/>
                </a:solidFill>
                <a:latin typeface="Comic Sans MS" pitchFamily="66" charset="0"/>
                <a:hlinkClick r:id="rId3" tooltip="Биология"/>
              </a:rPr>
              <a:t>биологиялық</a:t>
            </a:r>
            <a:r>
              <a:rPr lang="ru-RU" sz="2400">
                <a:solidFill>
                  <a:srgbClr val="FFFF00"/>
                </a:solidFill>
                <a:latin typeface="Comic Sans MS" pitchFamily="66" charset="0"/>
              </a:rPr>
              <a:t>белсенді </a:t>
            </a:r>
            <a:r>
              <a:rPr lang="ru-RU" sz="2400">
                <a:solidFill>
                  <a:srgbClr val="FFFF00"/>
                </a:solidFill>
                <a:latin typeface="Comic Sans MS" pitchFamily="66" charset="0"/>
                <a:hlinkClick r:id="rId4" tooltip="Зат"/>
              </a:rPr>
              <a:t>заттар</a:t>
            </a:r>
            <a:r>
              <a:rPr lang="ru-RU" sz="2400">
                <a:solidFill>
                  <a:srgbClr val="FFFF00"/>
                </a:solidFill>
                <a:latin typeface="Comic Sans MS" pitchFamily="66" charset="0"/>
              </a:rPr>
              <a:t> бөлетін мүшелерге жатады. Ішкі секреция бездерінің жасушаларын ұсақ қантамырлар мен </a:t>
            </a:r>
            <a:r>
              <a:rPr lang="ru-RU" sz="2400">
                <a:solidFill>
                  <a:srgbClr val="FFFF00"/>
                </a:solidFill>
                <a:latin typeface="Comic Sans MS" pitchFamily="66" charset="0"/>
                <a:hlinkClick r:id="rId5" tooltip="Лимфа"/>
              </a:rPr>
              <a:t>лимфа</a:t>
            </a:r>
            <a:r>
              <a:rPr lang="ru-RU" sz="2400">
                <a:solidFill>
                  <a:srgbClr val="FFFF00"/>
                </a:solidFill>
                <a:latin typeface="Comic Sans MS" pitchFamily="66" charset="0"/>
              </a:rPr>
              <a:t> қылтамырлары торлайды. Бұл бездерде бөлінетін сұйықтықты шығаратын өзек болмағандықтан, сұйыктық бірден қанға өтеді. Сондықтан мұндай бездерді ішкі </a:t>
            </a:r>
            <a:r>
              <a:rPr lang="ru-RU" sz="2400">
                <a:solidFill>
                  <a:srgbClr val="FFFF00"/>
                </a:solidFill>
                <a:latin typeface="Comic Sans MS" pitchFamily="66" charset="0"/>
                <a:hlinkClick r:id="rId6" tooltip="Секреция"/>
              </a:rPr>
              <a:t>секреция</a:t>
            </a:r>
            <a:r>
              <a:rPr lang="ru-RU" sz="2400">
                <a:solidFill>
                  <a:srgbClr val="FFFF00"/>
                </a:solidFill>
                <a:latin typeface="Comic Sans MS" pitchFamily="66" charset="0"/>
              </a:rPr>
              <a:t> бездері деп атайды</a:t>
            </a:r>
            <a:r>
              <a:rPr lang="ru-RU">
                <a:solidFill>
                  <a:srgbClr val="FFFF00"/>
                </a:solidFill>
                <a:latin typeface="Comic Sans MS" pitchFamily="66" charset="0"/>
              </a:rPr>
              <a:t>.</a:t>
            </a:r>
          </a:p>
        </p:txBody>
      </p:sp>
      <p:pic>
        <p:nvPicPr>
          <p:cNvPr id="7186" name="Picture 18" descr="http://kk.convdocs.org/pars_docs/refs/15/14252/14252_html_m5ba879d1.jpg"/>
          <p:cNvPicPr>
            <a:picLocks noChangeAspect="1" noChangeArrowheads="1"/>
          </p:cNvPicPr>
          <p:nvPr/>
        </p:nvPicPr>
        <p:blipFill>
          <a:blip r:embed="rId7" cstate="print"/>
          <a:srcRect/>
          <a:stretch>
            <a:fillRect/>
          </a:stretch>
        </p:blipFill>
        <p:spPr bwMode="auto">
          <a:xfrm>
            <a:off x="1763688" y="4365104"/>
            <a:ext cx="2808312" cy="234888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188" name="Picture 20" descr="http://kzdocs.docdat.com/pars_docs/refs/28/27720/27720_html_m4331a5f8.png"/>
          <p:cNvPicPr>
            <a:picLocks noChangeAspect="1" noChangeArrowheads="1"/>
          </p:cNvPicPr>
          <p:nvPr/>
        </p:nvPicPr>
        <p:blipFill>
          <a:blip r:embed="rId8" cstate="print"/>
          <a:srcRect/>
          <a:stretch>
            <a:fillRect/>
          </a:stretch>
        </p:blipFill>
        <p:spPr bwMode="auto">
          <a:xfrm>
            <a:off x="5940152" y="4077072"/>
            <a:ext cx="3096344" cy="291305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p:pull dir="l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Прямоугольник 5"/>
          <p:cNvSpPr>
            <a:spLocks noChangeArrowheads="1"/>
          </p:cNvSpPr>
          <p:nvPr/>
        </p:nvSpPr>
        <p:spPr bwMode="auto">
          <a:xfrm>
            <a:off x="1258888" y="-638175"/>
            <a:ext cx="7705725" cy="461962"/>
          </a:xfrm>
          <a:prstGeom prst="rect">
            <a:avLst/>
          </a:prstGeom>
          <a:noFill/>
          <a:ln w="9525">
            <a:noFill/>
            <a:miter lim="800000"/>
            <a:headEnd/>
            <a:tailEnd/>
          </a:ln>
        </p:spPr>
        <p:txBody>
          <a:bodyPr>
            <a:spAutoFit/>
          </a:bodyPr>
          <a:lstStyle/>
          <a:p>
            <a:r>
              <a:rPr lang="ru-RU" sz="2400">
                <a:solidFill>
                  <a:srgbClr val="FFFF00"/>
                </a:solidFill>
                <a:latin typeface="Comic Sans MS" pitchFamily="66" charset="0"/>
              </a:rPr>
              <a:t>-</a:t>
            </a:r>
          </a:p>
        </p:txBody>
      </p:sp>
      <p:sp>
        <p:nvSpPr>
          <p:cNvPr id="18434" name="Прямоугольник 6"/>
          <p:cNvSpPr>
            <a:spLocks noChangeArrowheads="1"/>
          </p:cNvSpPr>
          <p:nvPr/>
        </p:nvSpPr>
        <p:spPr bwMode="auto">
          <a:xfrm>
            <a:off x="1250950" y="-1066800"/>
            <a:ext cx="6840538" cy="461962"/>
          </a:xfrm>
          <a:prstGeom prst="rect">
            <a:avLst/>
          </a:prstGeom>
          <a:noFill/>
          <a:ln w="9525">
            <a:noFill/>
            <a:miter lim="800000"/>
            <a:headEnd/>
            <a:tailEnd/>
          </a:ln>
        </p:spPr>
        <p:txBody>
          <a:bodyPr>
            <a:spAutoFit/>
          </a:bodyPr>
          <a:lstStyle/>
          <a:p>
            <a:r>
              <a:rPr lang="ru-RU" sz="2400">
                <a:solidFill>
                  <a:srgbClr val="FFFF00"/>
                </a:solidFill>
                <a:latin typeface="Comic Sans MS" pitchFamily="66" charset="0"/>
              </a:rPr>
              <a:t>                                                                                               </a:t>
            </a:r>
          </a:p>
        </p:txBody>
      </p:sp>
      <p:sp>
        <p:nvSpPr>
          <p:cNvPr id="18435" name="Прямоугольник 8"/>
          <p:cNvSpPr>
            <a:spLocks noChangeArrowheads="1"/>
          </p:cNvSpPr>
          <p:nvPr/>
        </p:nvSpPr>
        <p:spPr bwMode="auto">
          <a:xfrm>
            <a:off x="539750" y="476250"/>
            <a:ext cx="6858000" cy="3416300"/>
          </a:xfrm>
          <a:prstGeom prst="rect">
            <a:avLst/>
          </a:prstGeom>
          <a:noFill/>
          <a:ln w="9525">
            <a:noFill/>
            <a:miter lim="800000"/>
            <a:headEnd/>
            <a:tailEnd/>
          </a:ln>
        </p:spPr>
        <p:txBody>
          <a:bodyPr>
            <a:spAutoFit/>
          </a:bodyPr>
          <a:lstStyle/>
          <a:p>
            <a:r>
              <a:rPr lang="ru-RU" sz="2400">
                <a:solidFill>
                  <a:srgbClr val="FFFF00"/>
                </a:solidFill>
                <a:latin typeface="Comic Sans MS" pitchFamily="66" charset="0"/>
              </a:rPr>
              <a:t>Ішкі секреция бездеріне жататындар: гипофиз, қалқанша без, қалқанша маңы безі, тимус, </a:t>
            </a:r>
            <a:r>
              <a:rPr lang="ru-RU" sz="2400">
                <a:solidFill>
                  <a:srgbClr val="FFFF00"/>
                </a:solidFill>
                <a:latin typeface="Comic Sans MS" pitchFamily="66" charset="0"/>
                <a:hlinkClick r:id="rId2" tooltip="Эпифиз"/>
              </a:rPr>
              <a:t>эпифиз</a:t>
            </a:r>
            <a:r>
              <a:rPr lang="ru-RU" sz="2400">
                <a:solidFill>
                  <a:srgbClr val="FFFF00"/>
                </a:solidFill>
                <a:latin typeface="Comic Sans MS" pitchFamily="66" charset="0"/>
              </a:rPr>
              <a:t>, бүйрек үсті бездері және т. б. Ұйқыбез бен жыныс бездері - аралас бездер. Олар әрі ішкі, әрі сыртқы секрециялық қызмет аткарады. Бұл бездерден бөлінетін заттар канға да және басқа мүшелерге де өтеді. Ішкі секреция бездерінен бөлінетін сұйықтықты гормондар дейді.</a:t>
            </a:r>
          </a:p>
        </p:txBody>
      </p:sp>
      <p:pic>
        <p:nvPicPr>
          <p:cNvPr id="18436" name="Picture 2" descr="Блестяшки Цветы"/>
          <p:cNvPicPr>
            <a:picLocks noChangeAspect="1" noChangeArrowheads="1" noCrop="1"/>
          </p:cNvPicPr>
          <p:nvPr/>
        </p:nvPicPr>
        <p:blipFill>
          <a:blip r:embed="rId3"/>
          <a:srcRect/>
          <a:stretch>
            <a:fillRect/>
          </a:stretch>
        </p:blipFill>
        <p:spPr bwMode="auto">
          <a:xfrm>
            <a:off x="7308850" y="549275"/>
            <a:ext cx="1300163" cy="1223963"/>
          </a:xfrm>
          <a:prstGeom prst="rect">
            <a:avLst/>
          </a:prstGeom>
          <a:noFill/>
          <a:ln w="9525">
            <a:noFill/>
            <a:miter lim="800000"/>
            <a:headEnd/>
            <a:tailEnd/>
          </a:ln>
        </p:spPr>
      </p:pic>
      <p:pic>
        <p:nvPicPr>
          <p:cNvPr id="6148" name="Picture 4" descr="http://kk.convdocs.org/pars_docs/refs/15/14252/14252_html_18f6c925.jpg"/>
          <p:cNvPicPr>
            <a:picLocks noChangeAspect="1" noChangeArrowheads="1"/>
          </p:cNvPicPr>
          <p:nvPr/>
        </p:nvPicPr>
        <p:blipFill>
          <a:blip r:embed="rId4" cstate="print"/>
          <a:srcRect/>
          <a:stretch>
            <a:fillRect/>
          </a:stretch>
        </p:blipFill>
        <p:spPr bwMode="auto">
          <a:xfrm>
            <a:off x="7020272" y="2636912"/>
            <a:ext cx="1956512" cy="3816424"/>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medlive.qazblog.kz/files/2013/07/11.jpg"/>
          <p:cNvPicPr>
            <a:picLocks noChangeAspect="1" noChangeArrowheads="1"/>
          </p:cNvPicPr>
          <p:nvPr/>
        </p:nvPicPr>
        <p:blipFill>
          <a:blip r:embed="rId2" cstate="print"/>
          <a:srcRect/>
          <a:stretch>
            <a:fillRect/>
          </a:stretch>
        </p:blipFill>
        <p:spPr bwMode="auto">
          <a:xfrm>
            <a:off x="107504" y="0"/>
            <a:ext cx="8784976" cy="6741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pull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Прямоугольник 4"/>
          <p:cNvSpPr>
            <a:spLocks noChangeArrowheads="1"/>
          </p:cNvSpPr>
          <p:nvPr/>
        </p:nvSpPr>
        <p:spPr bwMode="auto">
          <a:xfrm>
            <a:off x="684213" y="333375"/>
            <a:ext cx="4679950" cy="3784600"/>
          </a:xfrm>
          <a:prstGeom prst="rect">
            <a:avLst/>
          </a:prstGeom>
          <a:noFill/>
          <a:ln w="9525">
            <a:noFill/>
            <a:miter lim="800000"/>
            <a:headEnd/>
            <a:tailEnd/>
          </a:ln>
        </p:spPr>
        <p:txBody>
          <a:bodyPr>
            <a:spAutoFit/>
          </a:bodyPr>
          <a:lstStyle/>
          <a:p>
            <a:r>
              <a:rPr lang="ru-RU" sz="2000">
                <a:solidFill>
                  <a:srgbClr val="FFFF00"/>
                </a:solidFill>
                <a:latin typeface="Comic Sans MS" pitchFamily="66" charset="0"/>
              </a:rPr>
              <a:t>Ішкі секреция бездері қызметінде екі түрлі ауытқу байқалады 1) гиперфункция — без қызметінің күшеюі, мұндай жағдайда без гормонды көп бөледі; 2) гипофункция — без қызметінің әлсіреуі, мұндай жағдайда без гормонды аз, жеткіліксіз мөлшерде бөледі. Организм үшін бездің гиперфункциясы да, гипофункциясы да қолайсыз, олар түрлі аурулар тудырады</a:t>
            </a:r>
            <a:r>
              <a:rPr lang="ru-RU">
                <a:solidFill>
                  <a:srgbClr val="FFFF00"/>
                </a:solidFill>
                <a:latin typeface="Comic Sans MS" pitchFamily="66" charset="0"/>
              </a:rPr>
              <a:t>.</a:t>
            </a:r>
          </a:p>
        </p:txBody>
      </p:sp>
      <p:pic>
        <p:nvPicPr>
          <p:cNvPr id="4100" name="Picture 4" descr="http://upload.wikimedia.org/wikipedia/commons/4/4d/Kwashiorkor_6180.jpg"/>
          <p:cNvPicPr>
            <a:picLocks noChangeAspect="1" noChangeArrowheads="1"/>
          </p:cNvPicPr>
          <p:nvPr/>
        </p:nvPicPr>
        <p:blipFill>
          <a:blip r:embed="rId2" cstate="print"/>
          <a:srcRect/>
          <a:stretch>
            <a:fillRect/>
          </a:stretch>
        </p:blipFill>
        <p:spPr bwMode="auto">
          <a:xfrm>
            <a:off x="5652120" y="188640"/>
            <a:ext cx="2952328" cy="42621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http://balana.kz/wp-content/uploads/2012/02/rahitt.png"/>
          <p:cNvPicPr>
            <a:picLocks noChangeAspect="1" noChangeArrowheads="1"/>
          </p:cNvPicPr>
          <p:nvPr/>
        </p:nvPicPr>
        <p:blipFill>
          <a:blip r:embed="rId3" cstate="print"/>
          <a:srcRect/>
          <a:stretch>
            <a:fillRect/>
          </a:stretch>
        </p:blipFill>
        <p:spPr bwMode="auto">
          <a:xfrm>
            <a:off x="179512" y="4293096"/>
            <a:ext cx="5328591" cy="22505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Прямоугольник 4"/>
          <p:cNvSpPr>
            <a:spLocks noChangeArrowheads="1"/>
          </p:cNvSpPr>
          <p:nvPr/>
        </p:nvSpPr>
        <p:spPr bwMode="auto">
          <a:xfrm>
            <a:off x="755650" y="333375"/>
            <a:ext cx="6911975" cy="5324475"/>
          </a:xfrm>
          <a:prstGeom prst="rect">
            <a:avLst/>
          </a:prstGeom>
          <a:noFill/>
          <a:ln w="9525">
            <a:noFill/>
            <a:miter lim="800000"/>
            <a:headEnd/>
            <a:tailEnd/>
          </a:ln>
        </p:spPr>
        <p:txBody>
          <a:bodyPr>
            <a:spAutoFit/>
          </a:bodyPr>
          <a:lstStyle/>
          <a:p>
            <a:r>
              <a:rPr lang="ru-RU" sz="2000">
                <a:solidFill>
                  <a:srgbClr val="FFFF00"/>
                </a:solidFill>
                <a:latin typeface="Comic Sans MS" pitchFamily="66" charset="0"/>
              </a:rPr>
              <a:t>Қалқанша без қызметі күшейсе организм базед ауруына шалдығады бездің көлемі үлкейіп, көз шарасынан шығады (бадырақ көз), жүрек қағады, нерв жүйесінің қозғыштығы жоғарылап, организм тез қажиды, терлегіш келеді. Без жұмысы әлсіресе ересек организмде шырышты ісік — микседема дерті байқалады тері кебірсіп, қатаяды да, ісінеді, түк түсіп қалады, зат алмасу қарқыны төмендеп, психика өзгереді. Без қызметі жас шақтан жетіспесе өсу процесі нашарлап, ақыл-ойдың дамуы тежеледі, нақұрыс — кретинизм ауруы байқалады. Ауыз су мен топырақта йод жетіспесе бездегі дәнекер ұлпа шамадан тыс ұлғайып, секрециялық торшалар әлсірейді де, организм зоб ауруына шалдығады. Бездің көлемі үлкейгенімен, гормон жеткіліксіз мөлшерде бөлінеді, зат алмасу процесінің қарқыны төмендейді.</a:t>
            </a:r>
          </a:p>
        </p:txBody>
      </p:sp>
    </p:spTree>
  </p:cSld>
  <p:clrMapOvr>
    <a:masterClrMapping/>
  </p:clrMapOvr>
  <p:transition>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620688"/>
            <a:ext cx="8352928" cy="5577483"/>
          </a:xfrm>
        </p:spPr>
        <p:txBody>
          <a:bodyPr>
            <a:noAutofit/>
          </a:bodyPr>
          <a:lstStyle/>
          <a:p>
            <a:pPr marL="0" indent="0" algn="ctr">
              <a:buFont typeface="Wingdings" pitchFamily="2" charset="2"/>
              <a:buNone/>
              <a:defRPr/>
            </a:pPr>
            <a:r>
              <a:rPr lang="ru-RU" sz="2000" dirty="0" err="1" smtClean="0">
                <a:solidFill>
                  <a:srgbClr val="FFFF00"/>
                </a:solidFill>
              </a:rPr>
              <a:t>Қалқанша серік</a:t>
            </a:r>
            <a:r>
              <a:rPr lang="ru-RU" sz="2000" dirty="0" smtClean="0">
                <a:solidFill>
                  <a:srgbClr val="FFFF00"/>
                </a:solidFill>
              </a:rPr>
              <a:t> </a:t>
            </a:r>
            <a:r>
              <a:rPr lang="ru-RU" sz="2000" dirty="0" err="1" smtClean="0">
                <a:solidFill>
                  <a:srgbClr val="FFFF00"/>
                </a:solidFill>
              </a:rPr>
              <a:t>безінің қызметі нашарласа</a:t>
            </a:r>
            <a:r>
              <a:rPr lang="ru-RU" sz="2000" dirty="0" smtClean="0">
                <a:solidFill>
                  <a:srgbClr val="FFFF00"/>
                </a:solidFill>
              </a:rPr>
              <a:t> тетания — </a:t>
            </a:r>
            <a:r>
              <a:rPr lang="ru-RU" sz="2000" dirty="0" err="1" smtClean="0">
                <a:solidFill>
                  <a:srgbClr val="FFFF00"/>
                </a:solidFill>
              </a:rPr>
              <a:t>құрысу байқалады</a:t>
            </a:r>
            <a:r>
              <a:rPr lang="ru-RU" sz="2000" dirty="0" smtClean="0">
                <a:solidFill>
                  <a:srgbClr val="FFFF00"/>
                </a:solidFill>
              </a:rPr>
              <a:t>, </a:t>
            </a:r>
            <a:r>
              <a:rPr lang="ru-RU" sz="2000" dirty="0" err="1" smtClean="0">
                <a:solidFill>
                  <a:srgbClr val="FFFF00"/>
                </a:solidFill>
              </a:rPr>
              <a:t>дененің бұлшық еттері</a:t>
            </a:r>
            <a:r>
              <a:rPr lang="ru-RU" sz="2000" dirty="0" smtClean="0">
                <a:solidFill>
                  <a:srgbClr val="FFFF00"/>
                </a:solidFill>
              </a:rPr>
              <a:t> </a:t>
            </a:r>
            <a:r>
              <a:rPr lang="ru-RU" sz="2000" dirty="0" err="1" smtClean="0">
                <a:solidFill>
                  <a:srgbClr val="FFFF00"/>
                </a:solidFill>
              </a:rPr>
              <a:t>тартылып</a:t>
            </a:r>
            <a:r>
              <a:rPr lang="ru-RU" sz="2000" dirty="0" smtClean="0">
                <a:solidFill>
                  <a:srgbClr val="FFFF00"/>
                </a:solidFill>
              </a:rPr>
              <a:t>, </a:t>
            </a:r>
            <a:r>
              <a:rPr lang="ru-RU" sz="2000" dirty="0" err="1" smtClean="0">
                <a:solidFill>
                  <a:srgbClr val="FFFF00"/>
                </a:solidFill>
              </a:rPr>
              <a:t>қарысып</a:t>
            </a:r>
            <a:r>
              <a:rPr lang="ru-RU" sz="2000" dirty="0" smtClean="0">
                <a:solidFill>
                  <a:srgbClr val="FFFF00"/>
                </a:solidFill>
              </a:rPr>
              <a:t>, </a:t>
            </a:r>
            <a:r>
              <a:rPr lang="ru-RU" sz="2000" dirty="0" err="1" smtClean="0">
                <a:solidFill>
                  <a:srgbClr val="FFFF00"/>
                </a:solidFill>
              </a:rPr>
              <a:t>қанда </a:t>
            </a:r>
            <a:r>
              <a:rPr lang="ru-RU" sz="2000" dirty="0" smtClean="0">
                <a:solidFill>
                  <a:srgbClr val="FFFF00"/>
                </a:solidFill>
              </a:rPr>
              <a:t>кальций </a:t>
            </a:r>
            <a:r>
              <a:rPr lang="ru-RU" sz="2000" dirty="0" err="1" smtClean="0">
                <a:solidFill>
                  <a:srgbClr val="FFFF00"/>
                </a:solidFill>
              </a:rPr>
              <a:t>мөлшері күрт төмендейді</a:t>
            </a:r>
            <a:r>
              <a:rPr lang="ru-RU" sz="2000" dirty="0" smtClean="0">
                <a:solidFill>
                  <a:srgbClr val="FFFF00"/>
                </a:solidFill>
              </a:rPr>
              <a:t>, </a:t>
            </a:r>
            <a:r>
              <a:rPr lang="ru-RU" sz="2000" dirty="0" err="1" smtClean="0">
                <a:solidFill>
                  <a:srgbClr val="FFFF00"/>
                </a:solidFill>
              </a:rPr>
              <a:t>тіс</a:t>
            </a:r>
            <a:r>
              <a:rPr lang="ru-RU" sz="2000" dirty="0" smtClean="0">
                <a:solidFill>
                  <a:srgbClr val="FFFF00"/>
                </a:solidFill>
              </a:rPr>
              <a:t> </a:t>
            </a:r>
            <a:r>
              <a:rPr lang="ru-RU" sz="2000" dirty="0" err="1" smtClean="0">
                <a:solidFill>
                  <a:srgbClr val="FFFF00"/>
                </a:solidFill>
              </a:rPr>
              <a:t>бұзылады</a:t>
            </a:r>
            <a:r>
              <a:rPr lang="ru-RU" sz="2000" dirty="0" smtClean="0">
                <a:solidFill>
                  <a:srgbClr val="FFFF00"/>
                </a:solidFill>
              </a:rPr>
              <a:t>, </a:t>
            </a:r>
            <a:r>
              <a:rPr lang="ru-RU" sz="2000" dirty="0" err="1" smtClean="0">
                <a:solidFill>
                  <a:srgbClr val="FFFF00"/>
                </a:solidFill>
              </a:rPr>
              <a:t>салмақ кемиді</a:t>
            </a:r>
            <a:r>
              <a:rPr lang="ru-RU" sz="2000" dirty="0" smtClean="0">
                <a:solidFill>
                  <a:srgbClr val="FFFF00"/>
                </a:solidFill>
              </a:rPr>
              <a:t>. </a:t>
            </a:r>
            <a:r>
              <a:rPr lang="ru-RU" sz="2000" dirty="0" err="1" smtClean="0">
                <a:solidFill>
                  <a:srgbClr val="FFFF00"/>
                </a:solidFill>
              </a:rPr>
              <a:t>Бүйрек үсті безінің қыртысты бөлігінің қызметі нашарласа</a:t>
            </a:r>
            <a:r>
              <a:rPr lang="ru-RU" sz="2000" dirty="0" smtClean="0">
                <a:solidFill>
                  <a:srgbClr val="FFFF00"/>
                </a:solidFill>
              </a:rPr>
              <a:t> </a:t>
            </a:r>
            <a:r>
              <a:rPr lang="ru-RU" sz="2000" dirty="0" err="1" smtClean="0">
                <a:solidFill>
                  <a:srgbClr val="FFFF00"/>
                </a:solidFill>
              </a:rPr>
              <a:t>аддисон</a:t>
            </a:r>
            <a:r>
              <a:rPr lang="ru-RU" sz="2000" dirty="0" smtClean="0">
                <a:solidFill>
                  <a:srgbClr val="FFFF00"/>
                </a:solidFill>
              </a:rPr>
              <a:t> </a:t>
            </a:r>
            <a:r>
              <a:rPr lang="ru-RU" sz="2000" dirty="0" err="1" smtClean="0">
                <a:solidFill>
                  <a:srgbClr val="FFFF00"/>
                </a:solidFill>
              </a:rPr>
              <a:t>ауруы</a:t>
            </a:r>
            <a:r>
              <a:rPr lang="ru-RU" sz="2000" dirty="0" smtClean="0">
                <a:solidFill>
                  <a:srgbClr val="FFFF00"/>
                </a:solidFill>
              </a:rPr>
              <a:t> </a:t>
            </a:r>
            <a:r>
              <a:rPr lang="ru-RU" sz="2000" dirty="0" err="1" smtClean="0">
                <a:solidFill>
                  <a:srgbClr val="FFFF00"/>
                </a:solidFill>
              </a:rPr>
              <a:t>туындайды</a:t>
            </a:r>
            <a:r>
              <a:rPr lang="ru-RU" sz="2000" dirty="0" smtClean="0">
                <a:solidFill>
                  <a:srgbClr val="FFFF00"/>
                </a:solidFill>
              </a:rPr>
              <a:t> </a:t>
            </a:r>
            <a:r>
              <a:rPr lang="ru-RU" sz="2000" dirty="0" err="1" smtClean="0">
                <a:solidFill>
                  <a:srgbClr val="FFFF00"/>
                </a:solidFill>
              </a:rPr>
              <a:t>тері</a:t>
            </a:r>
            <a:r>
              <a:rPr lang="ru-RU" sz="2000" dirty="0" smtClean="0">
                <a:solidFill>
                  <a:srgbClr val="FFFF00"/>
                </a:solidFill>
              </a:rPr>
              <a:t> </a:t>
            </a:r>
            <a:r>
              <a:rPr lang="ru-RU" sz="2000" dirty="0" err="1" smtClean="0">
                <a:solidFill>
                  <a:srgbClr val="FFFF00"/>
                </a:solidFill>
              </a:rPr>
              <a:t>қошқылданып, тәбет жойылады</a:t>
            </a:r>
            <a:r>
              <a:rPr lang="ru-RU" sz="2000" dirty="0" smtClean="0">
                <a:solidFill>
                  <a:srgbClr val="FFFF00"/>
                </a:solidFill>
              </a:rPr>
              <a:t>, </a:t>
            </a:r>
            <a:r>
              <a:rPr lang="ru-RU" sz="2000" dirty="0" err="1" smtClean="0">
                <a:solidFill>
                  <a:srgbClr val="FFFF00"/>
                </a:solidFill>
              </a:rPr>
              <a:t>қандағы қант мөлшері азаяды</a:t>
            </a:r>
            <a:r>
              <a:rPr lang="ru-RU" sz="2000" dirty="0" smtClean="0">
                <a:solidFill>
                  <a:srgbClr val="FFFF00"/>
                </a:solidFill>
              </a:rPr>
              <a:t>, </a:t>
            </a:r>
            <a:r>
              <a:rPr lang="ru-RU" sz="2000" dirty="0" err="1" smtClean="0">
                <a:solidFill>
                  <a:srgbClr val="FFFF00"/>
                </a:solidFill>
              </a:rPr>
              <a:t>қан қысымы төмендейді, </a:t>
            </a:r>
            <a:r>
              <a:rPr lang="ru-RU" sz="2000" dirty="0" smtClean="0">
                <a:solidFill>
                  <a:srgbClr val="FFFF00"/>
                </a:solidFill>
              </a:rPr>
              <a:t>организм </a:t>
            </a:r>
            <a:r>
              <a:rPr lang="ru-RU" sz="2000" dirty="0" err="1" smtClean="0">
                <a:solidFill>
                  <a:srgbClr val="FFFF00"/>
                </a:solidFill>
              </a:rPr>
              <a:t>ариды</a:t>
            </a:r>
            <a:r>
              <a:rPr lang="ru-RU" sz="2000" dirty="0" smtClean="0">
                <a:solidFill>
                  <a:srgbClr val="FFFF00"/>
                </a:solidFill>
              </a:rPr>
              <a:t>. </a:t>
            </a:r>
            <a:r>
              <a:rPr lang="ru-RU" sz="2000" dirty="0" err="1" smtClean="0">
                <a:solidFill>
                  <a:srgbClr val="FFFF00"/>
                </a:solidFill>
              </a:rPr>
              <a:t>Ұйқы безінің ішкі</a:t>
            </a:r>
            <a:r>
              <a:rPr lang="ru-RU" sz="2000" dirty="0" smtClean="0">
                <a:solidFill>
                  <a:srgbClr val="FFFF00"/>
                </a:solidFill>
              </a:rPr>
              <a:t> </a:t>
            </a:r>
            <a:r>
              <a:rPr lang="ru-RU" sz="2000" dirty="0" err="1" smtClean="0">
                <a:solidFill>
                  <a:srgbClr val="FFFF00"/>
                </a:solidFill>
              </a:rPr>
              <a:t>секрециялық қызметі нашарласа</a:t>
            </a:r>
            <a:r>
              <a:rPr lang="ru-RU" sz="2000" dirty="0" smtClean="0">
                <a:solidFill>
                  <a:srgbClr val="FFFF00"/>
                </a:solidFill>
              </a:rPr>
              <a:t> </a:t>
            </a:r>
            <a:r>
              <a:rPr lang="ru-RU" sz="2000" dirty="0" err="1" smtClean="0">
                <a:solidFill>
                  <a:srgbClr val="FFFF00"/>
                </a:solidFill>
              </a:rPr>
              <a:t>сусамыр</a:t>
            </a:r>
            <a:r>
              <a:rPr lang="ru-RU" sz="2000" dirty="0" smtClean="0">
                <a:solidFill>
                  <a:srgbClr val="FFFF00"/>
                </a:solidFill>
              </a:rPr>
              <a:t> — диабет </a:t>
            </a:r>
            <a:r>
              <a:rPr lang="ru-RU" sz="2000" dirty="0" err="1" smtClean="0">
                <a:solidFill>
                  <a:srgbClr val="FFFF00"/>
                </a:solidFill>
              </a:rPr>
              <a:t>ауруы</a:t>
            </a:r>
            <a:r>
              <a:rPr lang="ru-RU" sz="2000" dirty="0" smtClean="0">
                <a:solidFill>
                  <a:srgbClr val="FFFF00"/>
                </a:solidFill>
              </a:rPr>
              <a:t> </a:t>
            </a:r>
            <a:r>
              <a:rPr lang="ru-RU" sz="2000" dirty="0" err="1" smtClean="0">
                <a:solidFill>
                  <a:srgbClr val="FFFF00"/>
                </a:solidFill>
              </a:rPr>
              <a:t>байқалады</a:t>
            </a:r>
            <a:r>
              <a:rPr lang="ru-RU" sz="2000" dirty="0" smtClean="0">
                <a:solidFill>
                  <a:srgbClr val="FFFF00"/>
                </a:solidFill>
              </a:rPr>
              <a:t>, </a:t>
            </a:r>
            <a:r>
              <a:rPr lang="ru-RU" sz="2000" dirty="0" err="1" smtClean="0">
                <a:solidFill>
                  <a:srgbClr val="FFFF00"/>
                </a:solidFill>
              </a:rPr>
              <a:t>көмірсулар </a:t>
            </a:r>
            <a:r>
              <a:rPr lang="ru-RU" sz="2000" dirty="0" smtClean="0">
                <a:solidFill>
                  <a:srgbClr val="FFFF00"/>
                </a:solidFill>
              </a:rPr>
              <a:t>мен </a:t>
            </a:r>
            <a:r>
              <a:rPr lang="ru-RU" sz="2000" dirty="0" err="1" smtClean="0">
                <a:solidFill>
                  <a:srgbClr val="FFFF00"/>
                </a:solidFill>
              </a:rPr>
              <a:t>майлардың алмасуы</a:t>
            </a:r>
            <a:r>
              <a:rPr lang="ru-RU" sz="2000" dirty="0" smtClean="0">
                <a:solidFill>
                  <a:srgbClr val="FFFF00"/>
                </a:solidFill>
              </a:rPr>
              <a:t> </a:t>
            </a:r>
            <a:r>
              <a:rPr lang="ru-RU" sz="2000" dirty="0" err="1" smtClean="0">
                <a:solidFill>
                  <a:srgbClr val="FFFF00"/>
                </a:solidFill>
              </a:rPr>
              <a:t>бұзылады</a:t>
            </a:r>
            <a:r>
              <a:rPr lang="ru-RU" sz="2000" dirty="0" smtClean="0">
                <a:solidFill>
                  <a:srgbClr val="FFFF00"/>
                </a:solidFill>
              </a:rPr>
              <a:t>, </a:t>
            </a:r>
            <a:r>
              <a:rPr lang="ru-RU" sz="2000" dirty="0" err="1" smtClean="0">
                <a:solidFill>
                  <a:srgbClr val="FFFF00"/>
                </a:solidFill>
              </a:rPr>
              <a:t>қан мен</a:t>
            </a:r>
            <a:r>
              <a:rPr lang="ru-RU" sz="2000" dirty="0" smtClean="0">
                <a:solidFill>
                  <a:srgbClr val="FFFF00"/>
                </a:solidFill>
              </a:rPr>
              <a:t> </a:t>
            </a:r>
            <a:r>
              <a:rPr lang="ru-RU" sz="2000" dirty="0" err="1" smtClean="0">
                <a:solidFill>
                  <a:srgbClr val="FFFF00"/>
                </a:solidFill>
              </a:rPr>
              <a:t>зәрде қант мөлшері көбейеді</a:t>
            </a:r>
            <a:r>
              <a:rPr lang="ru-RU" sz="2000" dirty="0" smtClean="0">
                <a:solidFill>
                  <a:srgbClr val="FFFF00"/>
                </a:solidFill>
              </a:rPr>
              <a:t>.</a:t>
            </a:r>
            <a:endParaRPr lang="ru-RU" sz="2000" dirty="0">
              <a:solidFill>
                <a:srgbClr val="FFFF00"/>
              </a:solidFill>
            </a:endParaRPr>
          </a:p>
        </p:txBody>
      </p:sp>
    </p:spTree>
  </p:cSld>
  <p:clrMapOvr>
    <a:masterClrMapping/>
  </p:clrMapOvr>
  <p:transition>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http://1referat.kz/wp-content/uploads/2012/04/11.jpg"/>
          <p:cNvPicPr>
            <a:picLocks noChangeAspect="1" noChangeArrowheads="1"/>
          </p:cNvPicPr>
          <p:nvPr/>
        </p:nvPicPr>
        <p:blipFill>
          <a:blip r:embed="rId2"/>
          <a:srcRect/>
          <a:stretch>
            <a:fillRect/>
          </a:stretch>
        </p:blipFill>
        <p:spPr bwMode="auto">
          <a:xfrm>
            <a:off x="150813" y="260350"/>
            <a:ext cx="8897937" cy="6408738"/>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Тема1">
  <a:themeElements>
    <a:clrScheme name="Bubbles">
      <a:dk1>
        <a:srgbClr val="0C002C"/>
      </a:dk1>
      <a:lt1>
        <a:srgbClr val="FFFFFF"/>
      </a:lt1>
      <a:dk2>
        <a:srgbClr val="236626"/>
      </a:dk2>
      <a:lt2>
        <a:srgbClr val="D7C8FE"/>
      </a:lt2>
      <a:accent1>
        <a:srgbClr val="4203E7"/>
      </a:accent1>
      <a:accent2>
        <a:srgbClr val="842F73"/>
      </a:accent2>
      <a:accent3>
        <a:srgbClr val="7532A8"/>
      </a:accent3>
      <a:accent4>
        <a:srgbClr val="F7A107"/>
      </a:accent4>
      <a:accent5>
        <a:srgbClr val="C86DCF"/>
      </a:accent5>
      <a:accent6>
        <a:srgbClr val="E6B500"/>
      </a:accent6>
      <a:hlink>
        <a:srgbClr val="FFDE66"/>
      </a:hlink>
      <a:folHlink>
        <a:srgbClr val="D490C5"/>
      </a:folHlink>
    </a:clrScheme>
    <a:fontScheme name="Bubbles">
      <a:majorFont>
        <a:latin typeface="Impact"/>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mic Sans M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Bubbles">
      <a:fillStyleLst>
        <a:solidFill>
          <a:schemeClr val="phClr"/>
        </a:solidFill>
        <a:gradFill rotWithShape="1">
          <a:gsLst>
            <a:gs pos="0">
              <a:schemeClr val="phClr">
                <a:tint val="50000"/>
                <a:alpha val="85000"/>
                <a:satMod val="150000"/>
              </a:schemeClr>
            </a:gs>
            <a:gs pos="35000">
              <a:schemeClr val="phClr">
                <a:tint val="70000"/>
                <a:shade val="90000"/>
                <a:alpha val="85000"/>
                <a:satMod val="200000"/>
              </a:schemeClr>
            </a:gs>
            <a:gs pos="100000">
              <a:schemeClr val="phClr">
                <a:tint val="90000"/>
                <a:shade val="100000"/>
                <a:alpha val="85000"/>
                <a:satMod val="250000"/>
              </a:schemeClr>
            </a:gs>
          </a:gsLst>
          <a:lin ang="0" scaled="1"/>
        </a:gradFill>
        <a:gradFill rotWithShape="1">
          <a:gsLst>
            <a:gs pos="0">
              <a:schemeClr val="phClr">
                <a:shade val="40000"/>
                <a:satMod val="115000"/>
              </a:schemeClr>
            </a:gs>
            <a:gs pos="80000">
              <a:schemeClr val="phClr">
                <a:shade val="90000"/>
                <a:satMod val="130000"/>
              </a:schemeClr>
            </a:gs>
            <a:gs pos="100000">
              <a:schemeClr val="phClr">
                <a:shade val="100000"/>
                <a:satMod val="150000"/>
              </a:schemeClr>
            </a:gs>
          </a:gsLst>
          <a:lin ang="7800000" scaled="0"/>
        </a:gradFill>
      </a:fillStyleLst>
      <a:lnStyleLst>
        <a:ln w="25400" cap="flat" cmpd="sng" algn="ctr">
          <a:solidFill>
            <a:schemeClr val="phClr">
              <a:shade val="95000"/>
              <a:satMod val="105000"/>
            </a:schemeClr>
          </a:solidFill>
          <a:prstDash val="solid"/>
        </a:ln>
        <a:ln w="44450" cap="flat" cmpd="sng" algn="ctr">
          <a:solidFill>
            <a:schemeClr val="phClr">
              <a:alpha val="80000"/>
              <a:satMod val="110000"/>
            </a:schemeClr>
          </a:solidFill>
          <a:prstDash val="solid"/>
        </a:ln>
        <a:ln w="63500" cap="flat" cmpd="sng" algn="ctr">
          <a:solidFill>
            <a:schemeClr val="phClr">
              <a:alpha val="80000"/>
              <a:satMod val="115000"/>
            </a:schemeClr>
          </a:solidFill>
          <a:prstDash val="solid"/>
        </a:ln>
      </a:lnStyleLst>
      <a:effectStyleLst>
        <a:effectStyle>
          <a:effectLst>
            <a:innerShdw blurRad="50800" dist="25400" dir="13500000">
              <a:srgbClr val="FFFFFF">
                <a:alpha val="75000"/>
              </a:srgbClr>
            </a:innerShdw>
          </a:effectLst>
        </a:effectStyle>
        <a:effectStyle>
          <a:effectLst>
            <a:innerShdw blurRad="76200" dist="25400" dir="13500000">
              <a:srgbClr val="FFFFFF">
                <a:alpha val="75000"/>
              </a:srgbClr>
            </a:innerShdw>
            <a:reflection blurRad="63500" stA="35000" endPos="35000" dist="12700" dir="5400000" sy="-100000" rotWithShape="0"/>
          </a:effectLst>
        </a:effectStyle>
        <a:effectStyle>
          <a:effectLst>
            <a:reflection blurRad="63500" stA="35000" endPos="35000" dist="12700" dir="5400000" sy="-100000" rotWithShape="0"/>
          </a:effectLst>
          <a:scene3d>
            <a:camera prst="orthographicFront">
              <a:rot lat="0" lon="0" rev="0"/>
            </a:camera>
            <a:lightRig rig="balanced" dir="bl">
              <a:rot lat="0" lon="0" rev="7800000"/>
            </a:lightRig>
          </a:scene3d>
          <a:sp3d prstMaterial="translucentPowder">
            <a:bevelT h="50800"/>
          </a:sp3d>
        </a:effectStyle>
      </a:effectStyleLst>
      <a:bgFillStyleLst>
        <a:solidFill>
          <a:schemeClr val="phClr"/>
        </a:solidFill>
        <a:gradFill>
          <a:gsLst>
            <a:gs pos="0">
              <a:schemeClr val="phClr">
                <a:shade val="80000"/>
                <a:satMod val="125000"/>
              </a:schemeClr>
            </a:gs>
            <a:gs pos="100000">
              <a:schemeClr val="phClr">
                <a:tint val="100000"/>
                <a:satMod val="125000"/>
                <a:lumOff val="40000"/>
                <a:lumMod val="100000"/>
              </a:schemeClr>
            </a:gs>
          </a:gsLst>
          <a:lin ang="7800000" scaled="1"/>
        </a:gradFill>
        <a:gradFill rotWithShape="1">
          <a:gsLst>
            <a:gs pos="0">
              <a:schemeClr val="phClr">
                <a:shade val="95000"/>
                <a:lumMod val="95000"/>
              </a:schemeClr>
            </a:gs>
            <a:gs pos="60000">
              <a:schemeClr val="phClr">
                <a:satMod val="125000"/>
                <a:lumOff val="10000"/>
                <a:lumMod val="100000"/>
              </a:schemeClr>
            </a:gs>
            <a:gs pos="100000">
              <a:schemeClr val="phClr">
                <a:shade val="95000"/>
                <a:satMod val="135000"/>
                <a:lumOff val="50000"/>
                <a:lumMod val="100000"/>
              </a:schemeClr>
            </a:gs>
          </a:gsLst>
          <a:lin ang="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Тема1</Template>
  <TotalTime>272</TotalTime>
  <Words>686</Words>
  <Application>Microsoft Office PowerPoint</Application>
  <PresentationFormat>Экран (4:3)</PresentationFormat>
  <Paragraphs>17</Paragraphs>
  <Slides>16</Slides>
  <Notes>0</Notes>
  <HiddenSlides>0</HiddenSlides>
  <MMClips>0</MMClips>
  <ScaleCrop>false</ScaleCrop>
  <HeadingPairs>
    <vt:vector size="6" baseType="variant">
      <vt:variant>
        <vt:lpstr>Использованные шрифты</vt:lpstr>
      </vt:variant>
      <vt:variant>
        <vt:i4>5</vt:i4>
      </vt:variant>
      <vt:variant>
        <vt:lpstr>Шаблон оформления</vt:lpstr>
      </vt:variant>
      <vt:variant>
        <vt:i4>14</vt:i4>
      </vt:variant>
      <vt:variant>
        <vt:lpstr>Заголовки слайдов</vt:lpstr>
      </vt:variant>
      <vt:variant>
        <vt:i4>16</vt:i4>
      </vt:variant>
    </vt:vector>
  </HeadingPairs>
  <TitlesOfParts>
    <vt:vector size="35" baseType="lpstr">
      <vt:lpstr>Comic Sans MS</vt:lpstr>
      <vt:lpstr>Arial</vt:lpstr>
      <vt:lpstr>Impact</vt:lpstr>
      <vt:lpstr>Wingdings</vt:lpstr>
      <vt:lpstr>Calibri</vt:lpstr>
      <vt:lpstr>Тема1</vt:lpstr>
      <vt:lpstr>Тема1</vt:lpstr>
      <vt:lpstr>Тема1</vt:lpstr>
      <vt:lpstr>Тема1</vt:lpstr>
      <vt:lpstr>Тема1</vt:lpstr>
      <vt:lpstr>Тема1</vt:lpstr>
      <vt:lpstr>Тема1</vt:lpstr>
      <vt:lpstr>Тема1</vt:lpstr>
      <vt:lpstr>Тема1</vt:lpstr>
      <vt:lpstr>Тема1</vt:lpstr>
      <vt:lpstr>Тема1</vt:lpstr>
      <vt:lpstr>Тема1</vt:lpstr>
      <vt:lpstr>Тема1</vt:lpstr>
      <vt:lpstr>Тема1</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Әлеуметтік психологиядағы тұлға мәселесі</dc:title>
  <dc:creator>888</dc:creator>
  <cp:lastModifiedBy>Пользователь</cp:lastModifiedBy>
  <cp:revision>29</cp:revision>
  <dcterms:created xsi:type="dcterms:W3CDTF">2013-09-14T13:13:03Z</dcterms:created>
  <dcterms:modified xsi:type="dcterms:W3CDTF">2013-11-07T07:36:55Z</dcterms:modified>
</cp:coreProperties>
</file>