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diagrams/quickStyle8.xml" ContentType="application/vnd.openxmlformats-officedocument.drawingml.diagramStyl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quickStyle6.xml" ContentType="application/vnd.openxmlformats-officedocument.drawingml.diagramStyle+xml"/>
  <Override PartName="/ppt/diagrams/quickStyle7.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5"/>
  </p:notesMasterIdLst>
  <p:sldIdLst>
    <p:sldId id="283" r:id="rId2"/>
    <p:sldId id="257" r:id="rId3"/>
    <p:sldId id="258" r:id="rId4"/>
    <p:sldId id="259" r:id="rId5"/>
    <p:sldId id="262" r:id="rId6"/>
    <p:sldId id="263" r:id="rId7"/>
    <p:sldId id="264" r:id="rId8"/>
    <p:sldId id="265" r:id="rId9"/>
    <p:sldId id="266" r:id="rId10"/>
    <p:sldId id="267" r:id="rId11"/>
    <p:sldId id="269" r:id="rId12"/>
    <p:sldId id="270" r:id="rId13"/>
    <p:sldId id="271" r:id="rId14"/>
    <p:sldId id="272" r:id="rId15"/>
    <p:sldId id="273" r:id="rId16"/>
    <p:sldId id="274" r:id="rId17"/>
    <p:sldId id="275" r:id="rId18"/>
    <p:sldId id="276" r:id="rId19"/>
    <p:sldId id="280" r:id="rId20"/>
    <p:sldId id="277" r:id="rId21"/>
    <p:sldId id="279" r:id="rId22"/>
    <p:sldId id="281" r:id="rId23"/>
    <p:sldId id="282" r:id="rId24"/>
  </p:sldIdLst>
  <p:sldSz cx="9144000" cy="6858000" type="screen4x3"/>
  <p:notesSz cx="6735763" cy="9869488"/>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48" d="100"/>
          <a:sy n="48" d="100"/>
        </p:scale>
        <p:origin x="-630" y="-6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_rels/data3.xml.rels><?xml version="1.0" encoding="UTF-8" standalone="yes"?>
<Relationships xmlns="http://schemas.openxmlformats.org/package/2006/relationships"><Relationship Id="rId1" Type="http://schemas.openxmlformats.org/officeDocument/2006/relationships/image" Target="../media/image5.jpeg"/></Relationships>
</file>

<file path=ppt/diagrams/_rels/data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image" Target="../media/image7.jpeg"/></Relationships>
</file>

<file path=ppt/diagrams/colors1.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5">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6">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7">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8">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9">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F410B9-33EC-48B6-869B-45F4AF6EC11D}" type="doc">
      <dgm:prSet loTypeId="urn:microsoft.com/office/officeart/2005/8/layout/pyramid2" loCatId="pyramid" qsTypeId="urn:microsoft.com/office/officeart/2005/8/quickstyle/simple3" qsCatId="simple" csTypeId="urn:microsoft.com/office/officeart/2005/8/colors/accent1_2#2" csCatId="accent1" phldr="1"/>
      <dgm:spPr/>
    </dgm:pt>
    <dgm:pt modelId="{06F22536-90ED-491A-ADA9-AB80FCF85E44}">
      <dgm:prSet custT="1"/>
      <dgm:spPr>
        <a:solidFill>
          <a:srgbClr val="7030A0">
            <a:alpha val="90000"/>
          </a:srgbClr>
        </a:solidFill>
      </dgm:spPr>
      <dgm:t>
        <a:bodyPr/>
        <a:lstStyle/>
        <a:p>
          <a:r>
            <a:rPr lang="ru-RU" sz="2400" dirty="0" smtClean="0">
              <a:solidFill>
                <a:schemeClr val="accent3">
                  <a:lumMod val="20000"/>
                  <a:lumOff val="80000"/>
                </a:schemeClr>
              </a:solidFill>
              <a:latin typeface="Times New Roman" pitchFamily="18" charset="0"/>
              <a:cs typeface="Times New Roman" pitchFamily="18" charset="0"/>
            </a:rPr>
            <a:t>1.Ерітінді </a:t>
          </a:r>
          <a:r>
            <a:rPr lang="ru-RU" sz="2400" dirty="0" err="1" smtClean="0">
              <a:solidFill>
                <a:schemeClr val="accent3">
                  <a:lumMod val="20000"/>
                  <a:lumOff val="80000"/>
                </a:schemeClr>
              </a:solidFill>
              <a:latin typeface="Times New Roman" pitchFamily="18" charset="0"/>
              <a:cs typeface="Times New Roman" pitchFamily="18" charset="0"/>
            </a:rPr>
            <a:t>бетінде</a:t>
          </a:r>
          <a:r>
            <a:rPr lang="ru-RU" sz="2400" dirty="0" smtClean="0">
              <a:solidFill>
                <a:schemeClr val="accent3">
                  <a:lumMod val="20000"/>
                  <a:lumOff val="80000"/>
                </a:schemeClr>
              </a:solidFill>
              <a:latin typeface="Times New Roman" pitchFamily="18" charset="0"/>
              <a:cs typeface="Times New Roman" pitchFamily="18" charset="0"/>
            </a:rPr>
            <a:t> </a:t>
          </a:r>
          <a:r>
            <a:rPr lang="ru-RU" sz="2400" dirty="0" err="1" smtClean="0">
              <a:solidFill>
                <a:schemeClr val="accent3">
                  <a:lumMod val="20000"/>
                  <a:lumOff val="80000"/>
                </a:schemeClr>
              </a:solidFill>
              <a:latin typeface="Times New Roman" pitchFamily="18" charset="0"/>
              <a:cs typeface="Times New Roman" pitchFamily="18" charset="0"/>
            </a:rPr>
            <a:t>еріткіш</a:t>
          </a:r>
          <a:r>
            <a:rPr lang="ru-RU" sz="2400" dirty="0" smtClean="0">
              <a:solidFill>
                <a:schemeClr val="accent3">
                  <a:lumMod val="20000"/>
                  <a:lumOff val="80000"/>
                </a:schemeClr>
              </a:solidFill>
              <a:latin typeface="Times New Roman" pitchFamily="18" charset="0"/>
              <a:cs typeface="Times New Roman" pitchFamily="18" charset="0"/>
            </a:rPr>
            <a:t> </a:t>
          </a:r>
          <a:r>
            <a:rPr lang="ru-RU" sz="2400" dirty="0" err="1" smtClean="0">
              <a:solidFill>
                <a:schemeClr val="accent3">
                  <a:lumMod val="20000"/>
                  <a:lumOff val="80000"/>
                </a:schemeClr>
              </a:solidFill>
              <a:latin typeface="Times New Roman" pitchFamily="18" charset="0"/>
              <a:cs typeface="Times New Roman" pitchFamily="18" charset="0"/>
            </a:rPr>
            <a:t>бу</a:t>
          </a:r>
          <a:r>
            <a:rPr lang="ru-RU" sz="2400" dirty="0" smtClean="0">
              <a:solidFill>
                <a:schemeClr val="accent3">
                  <a:lumMod val="20000"/>
                  <a:lumOff val="80000"/>
                </a:schemeClr>
              </a:solidFill>
              <a:latin typeface="Times New Roman" pitchFamily="18" charset="0"/>
              <a:cs typeface="Times New Roman" pitchFamily="18" charset="0"/>
            </a:rPr>
            <a:t> </a:t>
          </a:r>
          <a:r>
            <a:rPr lang="ru-RU" sz="2400" dirty="0" err="1" smtClean="0">
              <a:solidFill>
                <a:schemeClr val="accent3">
                  <a:lumMod val="20000"/>
                  <a:lumOff val="80000"/>
                </a:schemeClr>
              </a:solidFill>
              <a:latin typeface="Times New Roman" pitchFamily="18" charset="0"/>
              <a:cs typeface="Times New Roman" pitchFamily="18" charset="0"/>
            </a:rPr>
            <a:t>қысымының</a:t>
          </a:r>
          <a:r>
            <a:rPr lang="ru-RU" sz="2400" dirty="0" smtClean="0">
              <a:solidFill>
                <a:schemeClr val="accent3">
                  <a:lumMod val="20000"/>
                  <a:lumOff val="80000"/>
                </a:schemeClr>
              </a:solidFill>
              <a:latin typeface="Times New Roman" pitchFamily="18" charset="0"/>
              <a:cs typeface="Times New Roman" pitchFamily="18" charset="0"/>
            </a:rPr>
            <a:t> </a:t>
          </a:r>
          <a:r>
            <a:rPr lang="ru-RU" sz="2400" dirty="0" err="1" smtClean="0">
              <a:solidFill>
                <a:schemeClr val="accent3">
                  <a:lumMod val="20000"/>
                  <a:lumOff val="80000"/>
                </a:schemeClr>
              </a:solidFill>
              <a:latin typeface="Times New Roman" pitchFamily="18" charset="0"/>
              <a:cs typeface="Times New Roman" pitchFamily="18" charset="0"/>
            </a:rPr>
            <a:t>салыстырмалы</a:t>
          </a:r>
          <a:r>
            <a:rPr lang="ru-RU" sz="2400" dirty="0" smtClean="0">
              <a:solidFill>
                <a:schemeClr val="accent3">
                  <a:lumMod val="20000"/>
                  <a:lumOff val="80000"/>
                </a:schemeClr>
              </a:solidFill>
              <a:latin typeface="Times New Roman" pitchFamily="18" charset="0"/>
              <a:cs typeface="Times New Roman" pitchFamily="18" charset="0"/>
            </a:rPr>
            <a:t> </a:t>
          </a:r>
          <a:r>
            <a:rPr lang="ru-RU" sz="2400" dirty="0" err="1" smtClean="0">
              <a:solidFill>
                <a:schemeClr val="accent3">
                  <a:lumMod val="20000"/>
                  <a:lumOff val="80000"/>
                </a:schemeClr>
              </a:solidFill>
              <a:latin typeface="Times New Roman" pitchFamily="18" charset="0"/>
              <a:cs typeface="Times New Roman" pitchFamily="18" charset="0"/>
            </a:rPr>
            <a:t>төмендеуі</a:t>
          </a:r>
          <a:r>
            <a:rPr lang="ru-RU" sz="2400" dirty="0" smtClean="0">
              <a:solidFill>
                <a:schemeClr val="accent3">
                  <a:lumMod val="20000"/>
                  <a:lumOff val="80000"/>
                </a:schemeClr>
              </a:solidFill>
              <a:latin typeface="Times New Roman" pitchFamily="18" charset="0"/>
              <a:cs typeface="Times New Roman" pitchFamily="18" charset="0"/>
            </a:rPr>
            <a:t>; </a:t>
          </a:r>
          <a:endParaRPr lang="ru-RU" sz="2400" dirty="0">
            <a:solidFill>
              <a:schemeClr val="accent3">
                <a:lumMod val="20000"/>
                <a:lumOff val="80000"/>
              </a:schemeClr>
            </a:solidFill>
            <a:latin typeface="Times New Roman" pitchFamily="18" charset="0"/>
            <a:cs typeface="Times New Roman" pitchFamily="18" charset="0"/>
          </a:endParaRPr>
        </a:p>
      </dgm:t>
    </dgm:pt>
    <dgm:pt modelId="{4FF242D7-1894-4D7D-B9D5-6D1E608680B3}" type="parTrans" cxnId="{B630CCE4-4C5C-4557-904B-0F35A2799979}">
      <dgm:prSet/>
      <dgm:spPr/>
      <dgm:t>
        <a:bodyPr/>
        <a:lstStyle/>
        <a:p>
          <a:endParaRPr lang="ru-RU"/>
        </a:p>
      </dgm:t>
    </dgm:pt>
    <dgm:pt modelId="{152CDCCF-5E44-4AD0-BEE6-FF7505787742}" type="sibTrans" cxnId="{B630CCE4-4C5C-4557-904B-0F35A2799979}">
      <dgm:prSet/>
      <dgm:spPr/>
      <dgm:t>
        <a:bodyPr/>
        <a:lstStyle/>
        <a:p>
          <a:endParaRPr lang="ru-RU"/>
        </a:p>
      </dgm:t>
    </dgm:pt>
    <dgm:pt modelId="{193C9F92-3441-4FB2-A6C1-3C2735742764}">
      <dgm:prSet custT="1"/>
      <dgm:spPr>
        <a:solidFill>
          <a:schemeClr val="accent6">
            <a:lumMod val="40000"/>
            <a:lumOff val="60000"/>
            <a:alpha val="90000"/>
          </a:schemeClr>
        </a:solidFill>
      </dgm:spPr>
      <dgm:t>
        <a:bodyPr/>
        <a:lstStyle/>
        <a:p>
          <a:r>
            <a:rPr lang="ru-RU" sz="2000" dirty="0" smtClean="0">
              <a:solidFill>
                <a:schemeClr val="bg1"/>
              </a:solidFill>
              <a:latin typeface="Times New Roman" pitchFamily="18" charset="0"/>
              <a:cs typeface="Times New Roman" pitchFamily="18" charset="0"/>
            </a:rPr>
            <a:t>2.Ерітіндінің </a:t>
          </a:r>
          <a:r>
            <a:rPr lang="ru-RU" sz="2000" dirty="0" err="1" smtClean="0">
              <a:solidFill>
                <a:schemeClr val="bg1"/>
              </a:solidFill>
              <a:latin typeface="Times New Roman" pitchFamily="18" charset="0"/>
              <a:cs typeface="Times New Roman" pitchFamily="18" charset="0"/>
            </a:rPr>
            <a:t>қайнау</a:t>
          </a:r>
          <a:r>
            <a:rPr lang="ru-RU" sz="2000" dirty="0" smtClean="0">
              <a:solidFill>
                <a:schemeClr val="bg1"/>
              </a:solidFill>
              <a:latin typeface="Times New Roman" pitchFamily="18" charset="0"/>
              <a:cs typeface="Times New Roman" pitchFamily="18" charset="0"/>
            </a:rPr>
            <a:t> </a:t>
          </a:r>
          <a:r>
            <a:rPr lang="ru-RU" sz="2000" dirty="0" err="1" smtClean="0">
              <a:solidFill>
                <a:schemeClr val="bg1"/>
              </a:solidFill>
              <a:latin typeface="Times New Roman" pitchFamily="18" charset="0"/>
              <a:cs typeface="Times New Roman" pitchFamily="18" charset="0"/>
            </a:rPr>
            <a:t>температурасы</a:t>
          </a:r>
          <a:r>
            <a:rPr lang="ru-RU" sz="2000" dirty="0" smtClean="0">
              <a:solidFill>
                <a:schemeClr val="bg1"/>
              </a:solidFill>
              <a:latin typeface="Times New Roman" pitchFamily="18" charset="0"/>
              <a:cs typeface="Times New Roman" pitchFamily="18" charset="0"/>
            </a:rPr>
            <a:t> </a:t>
          </a:r>
          <a:r>
            <a:rPr lang="ru-RU" sz="2000" dirty="0" err="1" smtClean="0">
              <a:solidFill>
                <a:schemeClr val="bg1"/>
              </a:solidFill>
              <a:latin typeface="Times New Roman" pitchFamily="18" charset="0"/>
              <a:cs typeface="Times New Roman" pitchFamily="18" charset="0"/>
            </a:rPr>
            <a:t>еріткіштің</a:t>
          </a:r>
          <a:r>
            <a:rPr lang="ru-RU" sz="2000" dirty="0" smtClean="0">
              <a:solidFill>
                <a:schemeClr val="bg1"/>
              </a:solidFill>
              <a:latin typeface="Times New Roman" pitchFamily="18" charset="0"/>
              <a:cs typeface="Times New Roman" pitchFamily="18" charset="0"/>
            </a:rPr>
            <a:t> </a:t>
          </a:r>
          <a:r>
            <a:rPr lang="ru-RU" sz="2000" dirty="0" err="1" smtClean="0">
              <a:solidFill>
                <a:schemeClr val="bg1"/>
              </a:solidFill>
              <a:latin typeface="Times New Roman" pitchFamily="18" charset="0"/>
              <a:cs typeface="Times New Roman" pitchFamily="18" charset="0"/>
            </a:rPr>
            <a:t>қайнау</a:t>
          </a:r>
          <a:r>
            <a:rPr lang="ru-RU" sz="2000" dirty="0" smtClean="0">
              <a:solidFill>
                <a:schemeClr val="bg1"/>
              </a:solidFill>
              <a:latin typeface="Times New Roman" pitchFamily="18" charset="0"/>
              <a:cs typeface="Times New Roman" pitchFamily="18" charset="0"/>
            </a:rPr>
            <a:t> </a:t>
          </a:r>
          <a:r>
            <a:rPr lang="ru-RU" sz="2000" dirty="0" err="1" smtClean="0">
              <a:solidFill>
                <a:schemeClr val="bg1"/>
              </a:solidFill>
              <a:latin typeface="Times New Roman" pitchFamily="18" charset="0"/>
              <a:cs typeface="Times New Roman" pitchFamily="18" charset="0"/>
            </a:rPr>
            <a:t>температурасына</a:t>
          </a:r>
          <a:r>
            <a:rPr lang="ru-RU" sz="2000" dirty="0" smtClean="0">
              <a:solidFill>
                <a:schemeClr val="bg1"/>
              </a:solidFill>
              <a:latin typeface="Times New Roman" pitchFamily="18" charset="0"/>
              <a:cs typeface="Times New Roman" pitchFamily="18" charset="0"/>
            </a:rPr>
            <a:t> </a:t>
          </a:r>
          <a:r>
            <a:rPr lang="ru-RU" sz="2000" dirty="0" err="1" smtClean="0">
              <a:solidFill>
                <a:schemeClr val="bg1"/>
              </a:solidFill>
              <a:latin typeface="Times New Roman" pitchFamily="18" charset="0"/>
              <a:cs typeface="Times New Roman" pitchFamily="18" charset="0"/>
            </a:rPr>
            <a:t>қарағанда</a:t>
          </a:r>
          <a:r>
            <a:rPr lang="ru-RU" sz="2000" dirty="0" smtClean="0">
              <a:solidFill>
                <a:schemeClr val="bg1"/>
              </a:solidFill>
              <a:latin typeface="Times New Roman" pitchFamily="18" charset="0"/>
              <a:cs typeface="Times New Roman" pitchFamily="18" charset="0"/>
            </a:rPr>
            <a:t> </a:t>
          </a:r>
          <a:r>
            <a:rPr lang="ru-RU" sz="2000" dirty="0" err="1" smtClean="0">
              <a:solidFill>
                <a:schemeClr val="bg1"/>
              </a:solidFill>
              <a:latin typeface="Times New Roman" pitchFamily="18" charset="0"/>
              <a:cs typeface="Times New Roman" pitchFamily="18" charset="0"/>
            </a:rPr>
            <a:t>жоғарылауы</a:t>
          </a:r>
          <a:r>
            <a:rPr lang="ru-RU" sz="2000" dirty="0" smtClean="0">
              <a:solidFill>
                <a:schemeClr val="bg1"/>
              </a:solidFill>
              <a:latin typeface="Times New Roman" pitchFamily="18" charset="0"/>
              <a:cs typeface="Times New Roman" pitchFamily="18" charset="0"/>
            </a:rPr>
            <a:t>; </a:t>
          </a:r>
          <a:endParaRPr lang="ru-RU" sz="2000" dirty="0">
            <a:solidFill>
              <a:schemeClr val="bg1"/>
            </a:solidFill>
            <a:latin typeface="Times New Roman" pitchFamily="18" charset="0"/>
            <a:cs typeface="Times New Roman" pitchFamily="18" charset="0"/>
          </a:endParaRPr>
        </a:p>
      </dgm:t>
    </dgm:pt>
    <dgm:pt modelId="{D21E20F1-3354-4E28-8520-B4CC6FA5EB22}" type="parTrans" cxnId="{3300AC73-E660-450C-89D3-A98E8CBE946C}">
      <dgm:prSet/>
      <dgm:spPr/>
      <dgm:t>
        <a:bodyPr/>
        <a:lstStyle/>
        <a:p>
          <a:endParaRPr lang="ru-RU"/>
        </a:p>
      </dgm:t>
    </dgm:pt>
    <dgm:pt modelId="{8CD77367-9C9E-4884-B0C5-1ED332B5B592}" type="sibTrans" cxnId="{3300AC73-E660-450C-89D3-A98E8CBE946C}">
      <dgm:prSet/>
      <dgm:spPr/>
      <dgm:t>
        <a:bodyPr/>
        <a:lstStyle/>
        <a:p>
          <a:endParaRPr lang="ru-RU"/>
        </a:p>
      </dgm:t>
    </dgm:pt>
    <dgm:pt modelId="{786EA9B2-CA67-4041-8DCA-6FF4868C3AF1}">
      <dgm:prSet custT="1"/>
      <dgm:spPr>
        <a:solidFill>
          <a:srgbClr val="FFFF00">
            <a:alpha val="90000"/>
          </a:srgbClr>
        </a:solidFill>
      </dgm:spPr>
      <dgm:t>
        <a:bodyPr/>
        <a:lstStyle/>
        <a:p>
          <a:r>
            <a:rPr lang="ru-RU" sz="2400" dirty="0" smtClean="0">
              <a:solidFill>
                <a:srgbClr val="7030A0"/>
              </a:solidFill>
              <a:latin typeface="Times New Roman" pitchFamily="18" charset="0"/>
              <a:cs typeface="Times New Roman" pitchFamily="18" charset="0"/>
            </a:rPr>
            <a:t>3.Ерітіндінің </a:t>
          </a:r>
          <a:r>
            <a:rPr lang="ru-RU" sz="2400" dirty="0" err="1" smtClean="0">
              <a:solidFill>
                <a:srgbClr val="7030A0"/>
              </a:solidFill>
              <a:latin typeface="Times New Roman" pitchFamily="18" charset="0"/>
              <a:cs typeface="Times New Roman" pitchFamily="18" charset="0"/>
            </a:rPr>
            <a:t>қайнау</a:t>
          </a:r>
          <a:r>
            <a:rPr lang="ru-RU" sz="2400" dirty="0" smtClean="0">
              <a:solidFill>
                <a:srgbClr val="7030A0"/>
              </a:solidFill>
              <a:latin typeface="Times New Roman" pitchFamily="18" charset="0"/>
              <a:cs typeface="Times New Roman" pitchFamily="18" charset="0"/>
            </a:rPr>
            <a:t> </a:t>
          </a:r>
          <a:r>
            <a:rPr lang="ru-RU" sz="2400" dirty="0" err="1" smtClean="0">
              <a:solidFill>
                <a:srgbClr val="7030A0"/>
              </a:solidFill>
              <a:latin typeface="Times New Roman" pitchFamily="18" charset="0"/>
              <a:cs typeface="Times New Roman" pitchFamily="18" charset="0"/>
            </a:rPr>
            <a:t>температурасының</a:t>
          </a:r>
          <a:r>
            <a:rPr lang="ru-RU" sz="2400" dirty="0" smtClean="0">
              <a:solidFill>
                <a:srgbClr val="7030A0"/>
              </a:solidFill>
              <a:latin typeface="Times New Roman" pitchFamily="18" charset="0"/>
              <a:cs typeface="Times New Roman" pitchFamily="18" charset="0"/>
            </a:rPr>
            <a:t>  </a:t>
          </a:r>
          <a:r>
            <a:rPr lang="ru-RU" sz="2400" dirty="0" err="1" smtClean="0">
              <a:solidFill>
                <a:srgbClr val="7030A0"/>
              </a:solidFill>
              <a:latin typeface="Times New Roman" pitchFamily="18" charset="0"/>
              <a:cs typeface="Times New Roman" pitchFamily="18" charset="0"/>
            </a:rPr>
            <a:t>еріткіш</a:t>
          </a:r>
          <a:r>
            <a:rPr lang="ru-RU" sz="2400" dirty="0" smtClean="0">
              <a:solidFill>
                <a:srgbClr val="7030A0"/>
              </a:solidFill>
              <a:latin typeface="Times New Roman" pitchFamily="18" charset="0"/>
              <a:cs typeface="Times New Roman" pitchFamily="18" charset="0"/>
            </a:rPr>
            <a:t> </a:t>
          </a:r>
          <a:r>
            <a:rPr lang="ru-RU" sz="2400" dirty="0" err="1" smtClean="0">
              <a:solidFill>
                <a:srgbClr val="7030A0"/>
              </a:solidFill>
              <a:latin typeface="Times New Roman" pitchFamily="18" charset="0"/>
              <a:cs typeface="Times New Roman" pitchFamily="18" charset="0"/>
            </a:rPr>
            <a:t>қату</a:t>
          </a:r>
          <a:r>
            <a:rPr lang="ru-RU" sz="2400" dirty="0" smtClean="0">
              <a:solidFill>
                <a:srgbClr val="7030A0"/>
              </a:solidFill>
              <a:latin typeface="Times New Roman" pitchFamily="18" charset="0"/>
              <a:cs typeface="Times New Roman" pitchFamily="18" charset="0"/>
            </a:rPr>
            <a:t> </a:t>
          </a:r>
          <a:r>
            <a:rPr lang="ru-RU" sz="2400" dirty="0" err="1" smtClean="0">
              <a:solidFill>
                <a:srgbClr val="7030A0"/>
              </a:solidFill>
              <a:latin typeface="Times New Roman" pitchFamily="18" charset="0"/>
              <a:cs typeface="Times New Roman" pitchFamily="18" charset="0"/>
            </a:rPr>
            <a:t>температурасынан</a:t>
          </a:r>
          <a:r>
            <a:rPr lang="ru-RU" sz="2400" dirty="0" smtClean="0">
              <a:solidFill>
                <a:srgbClr val="7030A0"/>
              </a:solidFill>
              <a:latin typeface="Times New Roman" pitchFamily="18" charset="0"/>
              <a:cs typeface="Times New Roman" pitchFamily="18" charset="0"/>
            </a:rPr>
            <a:t> </a:t>
          </a:r>
          <a:r>
            <a:rPr lang="ru-RU" sz="2400" dirty="0" err="1" smtClean="0">
              <a:solidFill>
                <a:srgbClr val="7030A0"/>
              </a:solidFill>
              <a:latin typeface="Times New Roman" pitchFamily="18" charset="0"/>
              <a:cs typeface="Times New Roman" pitchFamily="18" charset="0"/>
            </a:rPr>
            <a:t>төмендеу</a:t>
          </a:r>
          <a:r>
            <a:rPr lang="ru-RU" sz="2200" dirty="0" err="1" smtClean="0"/>
            <a:t>і</a:t>
          </a:r>
          <a:endParaRPr lang="ru-RU" sz="2200" dirty="0"/>
        </a:p>
      </dgm:t>
    </dgm:pt>
    <dgm:pt modelId="{63E3490E-60E9-456F-9341-1A1A111D61D7}" type="parTrans" cxnId="{AFA384C9-4DD9-4271-B9C7-9893212CAF9C}">
      <dgm:prSet/>
      <dgm:spPr/>
      <dgm:t>
        <a:bodyPr/>
        <a:lstStyle/>
        <a:p>
          <a:endParaRPr lang="ru-RU"/>
        </a:p>
      </dgm:t>
    </dgm:pt>
    <dgm:pt modelId="{2260089F-400D-4A41-B116-4C01555195C7}" type="sibTrans" cxnId="{AFA384C9-4DD9-4271-B9C7-9893212CAF9C}">
      <dgm:prSet/>
      <dgm:spPr/>
      <dgm:t>
        <a:bodyPr/>
        <a:lstStyle/>
        <a:p>
          <a:endParaRPr lang="ru-RU"/>
        </a:p>
      </dgm:t>
    </dgm:pt>
    <dgm:pt modelId="{4003AA9F-E8C4-42CA-B551-4A45ADFA5FA1}">
      <dgm:prSet/>
      <dgm:spPr>
        <a:solidFill>
          <a:srgbClr val="FF0000">
            <a:alpha val="90000"/>
          </a:srgbClr>
        </a:solidFill>
        <a:ln>
          <a:solidFill>
            <a:srgbClr val="002060"/>
          </a:solidFill>
        </a:ln>
      </dgm:spPr>
      <dgm:t>
        <a:bodyPr/>
        <a:lstStyle/>
        <a:p>
          <a:r>
            <a:rPr lang="ru-RU" dirty="0" smtClean="0">
              <a:solidFill>
                <a:schemeClr val="bg1"/>
              </a:solidFill>
            </a:rPr>
            <a:t>4.Осмостық қысым; </a:t>
          </a:r>
          <a:endParaRPr lang="ru-RU" dirty="0">
            <a:solidFill>
              <a:schemeClr val="bg1"/>
            </a:solidFill>
          </a:endParaRPr>
        </a:p>
      </dgm:t>
    </dgm:pt>
    <dgm:pt modelId="{989C143C-6944-4A09-AB7A-E9A43C4398C3}" type="parTrans" cxnId="{C0F1E5CA-9C9F-4E9F-B5A4-6B9537992643}">
      <dgm:prSet/>
      <dgm:spPr/>
      <dgm:t>
        <a:bodyPr/>
        <a:lstStyle/>
        <a:p>
          <a:endParaRPr lang="ru-RU"/>
        </a:p>
      </dgm:t>
    </dgm:pt>
    <dgm:pt modelId="{DADAA5CF-CEA3-471B-AED6-0B5A7B39E162}" type="sibTrans" cxnId="{C0F1E5CA-9C9F-4E9F-B5A4-6B9537992643}">
      <dgm:prSet/>
      <dgm:spPr/>
      <dgm:t>
        <a:bodyPr/>
        <a:lstStyle/>
        <a:p>
          <a:endParaRPr lang="ru-RU"/>
        </a:p>
      </dgm:t>
    </dgm:pt>
    <dgm:pt modelId="{1B8E25A0-100F-4C70-9540-23C59CA5D82F}" type="pres">
      <dgm:prSet presAssocID="{7AF410B9-33EC-48B6-869B-45F4AF6EC11D}" presName="compositeShape" presStyleCnt="0">
        <dgm:presLayoutVars>
          <dgm:dir/>
          <dgm:resizeHandles/>
        </dgm:presLayoutVars>
      </dgm:prSet>
      <dgm:spPr/>
    </dgm:pt>
    <dgm:pt modelId="{FA2A081C-72DC-4A92-B04E-34711486ABBA}" type="pres">
      <dgm:prSet presAssocID="{7AF410B9-33EC-48B6-869B-45F4AF6EC11D}" presName="pyramid" presStyleLbl="node1" presStyleIdx="0" presStyleCnt="1"/>
      <dgm:spPr>
        <a:solidFill>
          <a:schemeClr val="tx1"/>
        </a:solidFill>
      </dgm:spPr>
    </dgm:pt>
    <dgm:pt modelId="{A146BBD4-726C-422A-854B-7FC4FC1BF065}" type="pres">
      <dgm:prSet presAssocID="{7AF410B9-33EC-48B6-869B-45F4AF6EC11D}" presName="theList" presStyleCnt="0"/>
      <dgm:spPr/>
    </dgm:pt>
    <dgm:pt modelId="{1574D969-6587-47FE-A47A-8A700F819FED}" type="pres">
      <dgm:prSet presAssocID="{06F22536-90ED-491A-ADA9-AB80FCF85E44}" presName="aNode" presStyleLbl="fgAcc1" presStyleIdx="0" presStyleCnt="4">
        <dgm:presLayoutVars>
          <dgm:bulletEnabled val="1"/>
        </dgm:presLayoutVars>
      </dgm:prSet>
      <dgm:spPr/>
      <dgm:t>
        <a:bodyPr/>
        <a:lstStyle/>
        <a:p>
          <a:endParaRPr lang="ru-RU"/>
        </a:p>
      </dgm:t>
    </dgm:pt>
    <dgm:pt modelId="{6F2FA12D-C13B-4567-A29E-5CA54737977D}" type="pres">
      <dgm:prSet presAssocID="{06F22536-90ED-491A-ADA9-AB80FCF85E44}" presName="aSpace" presStyleCnt="0"/>
      <dgm:spPr/>
    </dgm:pt>
    <dgm:pt modelId="{5330CDF8-98E6-489B-93F1-66B7AB050257}" type="pres">
      <dgm:prSet presAssocID="{193C9F92-3441-4FB2-A6C1-3C2735742764}" presName="aNode" presStyleLbl="fgAcc1" presStyleIdx="1" presStyleCnt="4">
        <dgm:presLayoutVars>
          <dgm:bulletEnabled val="1"/>
        </dgm:presLayoutVars>
      </dgm:prSet>
      <dgm:spPr/>
      <dgm:t>
        <a:bodyPr/>
        <a:lstStyle/>
        <a:p>
          <a:endParaRPr lang="ru-RU"/>
        </a:p>
      </dgm:t>
    </dgm:pt>
    <dgm:pt modelId="{D5148D3A-4C1E-4EB3-9896-6F9F65DD7C20}" type="pres">
      <dgm:prSet presAssocID="{193C9F92-3441-4FB2-A6C1-3C2735742764}" presName="aSpace" presStyleCnt="0"/>
      <dgm:spPr/>
    </dgm:pt>
    <dgm:pt modelId="{E059A5E3-F208-4F40-B9E5-F9C440C6EDCA}" type="pres">
      <dgm:prSet presAssocID="{4003AA9F-E8C4-42CA-B551-4A45ADFA5FA1}" presName="aNode" presStyleLbl="fgAcc1" presStyleIdx="2" presStyleCnt="4" custLinFactY="140127" custLinFactNeighborX="219" custLinFactNeighborY="200000">
        <dgm:presLayoutVars>
          <dgm:bulletEnabled val="1"/>
        </dgm:presLayoutVars>
      </dgm:prSet>
      <dgm:spPr/>
      <dgm:t>
        <a:bodyPr/>
        <a:lstStyle/>
        <a:p>
          <a:endParaRPr lang="ru-RU"/>
        </a:p>
      </dgm:t>
    </dgm:pt>
    <dgm:pt modelId="{BE9908DF-0D9D-4CEF-B40B-EB5444D9D351}" type="pres">
      <dgm:prSet presAssocID="{4003AA9F-E8C4-42CA-B551-4A45ADFA5FA1}" presName="aSpace" presStyleCnt="0"/>
      <dgm:spPr/>
    </dgm:pt>
    <dgm:pt modelId="{29DC7835-A5C5-4C81-9427-1CCFF5881F7D}" type="pres">
      <dgm:prSet presAssocID="{786EA9B2-CA67-4041-8DCA-6FF4868C3AF1}" presName="aNode" presStyleLbl="fgAcc1" presStyleIdx="3" presStyleCnt="4" custScaleY="148963" custLinFactY="-97602" custLinFactNeighborX="-1524" custLinFactNeighborY="-100000">
        <dgm:presLayoutVars>
          <dgm:bulletEnabled val="1"/>
        </dgm:presLayoutVars>
      </dgm:prSet>
      <dgm:spPr/>
      <dgm:t>
        <a:bodyPr/>
        <a:lstStyle/>
        <a:p>
          <a:endParaRPr lang="ru-RU"/>
        </a:p>
      </dgm:t>
    </dgm:pt>
    <dgm:pt modelId="{9B7A6732-757B-4DD9-9CDA-5E3C7896F119}" type="pres">
      <dgm:prSet presAssocID="{786EA9B2-CA67-4041-8DCA-6FF4868C3AF1}" presName="aSpace" presStyleCnt="0"/>
      <dgm:spPr/>
    </dgm:pt>
  </dgm:ptLst>
  <dgm:cxnLst>
    <dgm:cxn modelId="{0583D812-EA52-4938-95B8-F20C5CACE685}" type="presOf" srcId="{06F22536-90ED-491A-ADA9-AB80FCF85E44}" destId="{1574D969-6587-47FE-A47A-8A700F819FED}" srcOrd="0" destOrd="0" presId="urn:microsoft.com/office/officeart/2005/8/layout/pyramid2"/>
    <dgm:cxn modelId="{37410875-26C3-4610-8906-29992B1070A5}" type="presOf" srcId="{7AF410B9-33EC-48B6-869B-45F4AF6EC11D}" destId="{1B8E25A0-100F-4C70-9540-23C59CA5D82F}" srcOrd="0" destOrd="0" presId="urn:microsoft.com/office/officeart/2005/8/layout/pyramid2"/>
    <dgm:cxn modelId="{AFA384C9-4DD9-4271-B9C7-9893212CAF9C}" srcId="{7AF410B9-33EC-48B6-869B-45F4AF6EC11D}" destId="{786EA9B2-CA67-4041-8DCA-6FF4868C3AF1}" srcOrd="3" destOrd="0" parTransId="{63E3490E-60E9-456F-9341-1A1A111D61D7}" sibTransId="{2260089F-400D-4A41-B116-4C01555195C7}"/>
    <dgm:cxn modelId="{3300AC73-E660-450C-89D3-A98E8CBE946C}" srcId="{7AF410B9-33EC-48B6-869B-45F4AF6EC11D}" destId="{193C9F92-3441-4FB2-A6C1-3C2735742764}" srcOrd="1" destOrd="0" parTransId="{D21E20F1-3354-4E28-8520-B4CC6FA5EB22}" sibTransId="{8CD77367-9C9E-4884-B0C5-1ED332B5B592}"/>
    <dgm:cxn modelId="{C0F1E5CA-9C9F-4E9F-B5A4-6B9537992643}" srcId="{7AF410B9-33EC-48B6-869B-45F4AF6EC11D}" destId="{4003AA9F-E8C4-42CA-B551-4A45ADFA5FA1}" srcOrd="2" destOrd="0" parTransId="{989C143C-6944-4A09-AB7A-E9A43C4398C3}" sibTransId="{DADAA5CF-CEA3-471B-AED6-0B5A7B39E162}"/>
    <dgm:cxn modelId="{AF8B3477-D5D8-40E8-9218-4193EFC31150}" type="presOf" srcId="{786EA9B2-CA67-4041-8DCA-6FF4868C3AF1}" destId="{29DC7835-A5C5-4C81-9427-1CCFF5881F7D}" srcOrd="0" destOrd="0" presId="urn:microsoft.com/office/officeart/2005/8/layout/pyramid2"/>
    <dgm:cxn modelId="{8AC8C880-2C5D-4C6D-BD45-6934CD1894FC}" type="presOf" srcId="{4003AA9F-E8C4-42CA-B551-4A45ADFA5FA1}" destId="{E059A5E3-F208-4F40-B9E5-F9C440C6EDCA}" srcOrd="0" destOrd="0" presId="urn:microsoft.com/office/officeart/2005/8/layout/pyramid2"/>
    <dgm:cxn modelId="{C823E04B-8075-4678-9C50-D34CAFF69982}" type="presOf" srcId="{193C9F92-3441-4FB2-A6C1-3C2735742764}" destId="{5330CDF8-98E6-489B-93F1-66B7AB050257}" srcOrd="0" destOrd="0" presId="urn:microsoft.com/office/officeart/2005/8/layout/pyramid2"/>
    <dgm:cxn modelId="{B630CCE4-4C5C-4557-904B-0F35A2799979}" srcId="{7AF410B9-33EC-48B6-869B-45F4AF6EC11D}" destId="{06F22536-90ED-491A-ADA9-AB80FCF85E44}" srcOrd="0" destOrd="0" parTransId="{4FF242D7-1894-4D7D-B9D5-6D1E608680B3}" sibTransId="{152CDCCF-5E44-4AD0-BEE6-FF7505787742}"/>
    <dgm:cxn modelId="{9F015FF9-9775-4215-9F4A-6A1CCC0A2F0E}" type="presParOf" srcId="{1B8E25A0-100F-4C70-9540-23C59CA5D82F}" destId="{FA2A081C-72DC-4A92-B04E-34711486ABBA}" srcOrd="0" destOrd="0" presId="urn:microsoft.com/office/officeart/2005/8/layout/pyramid2"/>
    <dgm:cxn modelId="{9B2F62D8-0A27-4ABF-941C-D5CF38F539AC}" type="presParOf" srcId="{1B8E25A0-100F-4C70-9540-23C59CA5D82F}" destId="{A146BBD4-726C-422A-854B-7FC4FC1BF065}" srcOrd="1" destOrd="0" presId="urn:microsoft.com/office/officeart/2005/8/layout/pyramid2"/>
    <dgm:cxn modelId="{D39B1E2C-DD46-4DAD-A70C-4BAE62F26A31}" type="presParOf" srcId="{A146BBD4-726C-422A-854B-7FC4FC1BF065}" destId="{1574D969-6587-47FE-A47A-8A700F819FED}" srcOrd="0" destOrd="0" presId="urn:microsoft.com/office/officeart/2005/8/layout/pyramid2"/>
    <dgm:cxn modelId="{068FACA0-95FB-4C76-969C-9FF52B8DE95C}" type="presParOf" srcId="{A146BBD4-726C-422A-854B-7FC4FC1BF065}" destId="{6F2FA12D-C13B-4567-A29E-5CA54737977D}" srcOrd="1" destOrd="0" presId="urn:microsoft.com/office/officeart/2005/8/layout/pyramid2"/>
    <dgm:cxn modelId="{EFDBB660-B66A-49FF-ABEE-475F2FDBBCEB}" type="presParOf" srcId="{A146BBD4-726C-422A-854B-7FC4FC1BF065}" destId="{5330CDF8-98E6-489B-93F1-66B7AB050257}" srcOrd="2" destOrd="0" presId="urn:microsoft.com/office/officeart/2005/8/layout/pyramid2"/>
    <dgm:cxn modelId="{776B771A-1B77-48FD-B8E9-5DC2D9DD8AC3}" type="presParOf" srcId="{A146BBD4-726C-422A-854B-7FC4FC1BF065}" destId="{D5148D3A-4C1E-4EB3-9896-6F9F65DD7C20}" srcOrd="3" destOrd="0" presId="urn:microsoft.com/office/officeart/2005/8/layout/pyramid2"/>
    <dgm:cxn modelId="{2247B6C7-87C1-43B4-8D5F-84C4C960FBCB}" type="presParOf" srcId="{A146BBD4-726C-422A-854B-7FC4FC1BF065}" destId="{E059A5E3-F208-4F40-B9E5-F9C440C6EDCA}" srcOrd="4" destOrd="0" presId="urn:microsoft.com/office/officeart/2005/8/layout/pyramid2"/>
    <dgm:cxn modelId="{05962F21-2486-4298-B783-664FCC4E086B}" type="presParOf" srcId="{A146BBD4-726C-422A-854B-7FC4FC1BF065}" destId="{BE9908DF-0D9D-4CEF-B40B-EB5444D9D351}" srcOrd="5" destOrd="0" presId="urn:microsoft.com/office/officeart/2005/8/layout/pyramid2"/>
    <dgm:cxn modelId="{7094B4EC-9010-4576-A65A-45EE3FBBB301}" type="presParOf" srcId="{A146BBD4-726C-422A-854B-7FC4FC1BF065}" destId="{29DC7835-A5C5-4C81-9427-1CCFF5881F7D}" srcOrd="6" destOrd="0" presId="urn:microsoft.com/office/officeart/2005/8/layout/pyramid2"/>
    <dgm:cxn modelId="{6C63AC43-A59B-4548-93AF-8A665C6C2778}" type="presParOf" srcId="{A146BBD4-726C-422A-854B-7FC4FC1BF065}" destId="{9B7A6732-757B-4DD9-9CDA-5E3C7896F119}" srcOrd="7" destOrd="0" presId="urn:microsoft.com/office/officeart/2005/8/layout/pyramid2"/>
  </dgm:cxnLst>
  <dgm:bg>
    <a:solidFill>
      <a:schemeClr val="accent3">
        <a:lumMod val="75000"/>
      </a:schemeClr>
    </a:solidFill>
  </dgm:bg>
  <dgm:whole/>
  <dgm:extLst>
    <a:ext uri="http://schemas.microsoft.com/office/drawing/2008/diagram"/>
  </dgm:extLst>
</dgm:dataModel>
</file>

<file path=ppt/diagrams/data2.xml><?xml version="1.0" encoding="utf-8"?>
<dgm:dataModel xmlns:dgm="http://schemas.openxmlformats.org/drawingml/2006/diagram" xmlns:a="http://schemas.openxmlformats.org/drawingml/2006/main">
  <dgm:ptLst>
    <dgm:pt modelId="{C7A9334B-BF8E-41F0-BAEB-3CB275152C9E}" type="doc">
      <dgm:prSet loTypeId="urn:microsoft.com/office/officeart/2005/8/layout/radial6" loCatId="cycle" qsTypeId="urn:microsoft.com/office/officeart/2005/8/quickstyle/3d3" qsCatId="3D" csTypeId="urn:microsoft.com/office/officeart/2005/8/colors/accent1_2#3" csCatId="accent1" phldr="1"/>
      <dgm:spPr/>
      <dgm:t>
        <a:bodyPr/>
        <a:lstStyle/>
        <a:p>
          <a:endParaRPr lang="ru-RU"/>
        </a:p>
      </dgm:t>
    </dgm:pt>
    <dgm:pt modelId="{319E4CDA-6205-483C-949B-17E08B283A2A}">
      <dgm:prSet custT="1"/>
      <dgm:spPr>
        <a:solidFill>
          <a:srgbClr val="FF0000"/>
        </a:solidFill>
      </dgm:spPr>
      <dgm:t>
        <a:bodyPr/>
        <a:lstStyle/>
        <a:p>
          <a:r>
            <a:rPr lang="ru-RU" sz="2000" dirty="0" smtClean="0">
              <a:solidFill>
                <a:schemeClr val="bg1"/>
              </a:solidFill>
              <a:latin typeface="Times New Roman" pitchFamily="18" charset="0"/>
              <a:cs typeface="Times New Roman" pitchFamily="18" charset="0"/>
            </a:rPr>
            <a:t>1)</a:t>
          </a:r>
          <a:r>
            <a:rPr lang="ru-RU" sz="2000" dirty="0" err="1" smtClean="0">
              <a:solidFill>
                <a:schemeClr val="bg1"/>
              </a:solidFill>
              <a:latin typeface="Times New Roman" pitchFamily="18" charset="0"/>
              <a:cs typeface="Times New Roman" pitchFamily="18" charset="0"/>
            </a:rPr>
            <a:t>Ерітінді</a:t>
          </a:r>
          <a:r>
            <a:rPr lang="ru-RU" sz="2000" dirty="0" smtClean="0">
              <a:solidFill>
                <a:schemeClr val="bg1"/>
              </a:solidFill>
              <a:latin typeface="Times New Roman" pitchFamily="18" charset="0"/>
              <a:cs typeface="Times New Roman" pitchFamily="18" charset="0"/>
            </a:rPr>
            <a:t> </a:t>
          </a:r>
          <a:r>
            <a:rPr lang="ru-RU" sz="2000" dirty="0" err="1" smtClean="0">
              <a:solidFill>
                <a:schemeClr val="bg1"/>
              </a:solidFill>
              <a:latin typeface="Times New Roman" pitchFamily="18" charset="0"/>
              <a:cs typeface="Times New Roman" pitchFamily="18" charset="0"/>
            </a:rPr>
            <a:t>буының</a:t>
          </a:r>
          <a:r>
            <a:rPr lang="ru-RU" sz="2000" dirty="0" smtClean="0">
              <a:solidFill>
                <a:schemeClr val="bg1"/>
              </a:solidFill>
              <a:latin typeface="Times New Roman" pitchFamily="18" charset="0"/>
              <a:cs typeface="Times New Roman" pitchFamily="18" charset="0"/>
            </a:rPr>
            <a:t> </a:t>
          </a:r>
          <a:r>
            <a:rPr lang="ru-RU" sz="2000" dirty="0" err="1" smtClean="0">
              <a:solidFill>
                <a:schemeClr val="bg1"/>
              </a:solidFill>
              <a:latin typeface="Times New Roman" pitchFamily="18" charset="0"/>
              <a:cs typeface="Times New Roman" pitchFamily="18" charset="0"/>
            </a:rPr>
            <a:t>қысымы</a:t>
          </a:r>
          <a:r>
            <a:rPr lang="ru-RU" sz="2000" dirty="0" smtClean="0">
              <a:solidFill>
                <a:schemeClr val="bg1"/>
              </a:solidFill>
              <a:latin typeface="Times New Roman" pitchFamily="18" charset="0"/>
              <a:cs typeface="Times New Roman" pitchFamily="18" charset="0"/>
            </a:rPr>
            <a:t> </a:t>
          </a:r>
          <a:r>
            <a:rPr lang="ru-RU" sz="2000" dirty="0" err="1" smtClean="0">
              <a:solidFill>
                <a:schemeClr val="bg1"/>
              </a:solidFill>
              <a:latin typeface="Times New Roman" pitchFamily="18" charset="0"/>
              <a:cs typeface="Times New Roman" pitchFamily="18" charset="0"/>
            </a:rPr>
            <a:t>еріткіш</a:t>
          </a:r>
          <a:r>
            <a:rPr lang="ru-RU" sz="2000" dirty="0" smtClean="0">
              <a:solidFill>
                <a:schemeClr val="bg1"/>
              </a:solidFill>
              <a:latin typeface="Times New Roman" pitchFamily="18" charset="0"/>
              <a:cs typeface="Times New Roman" pitchFamily="18" charset="0"/>
            </a:rPr>
            <a:t> </a:t>
          </a:r>
          <a:r>
            <a:rPr lang="ru-RU" sz="2000" dirty="0" err="1" smtClean="0">
              <a:solidFill>
                <a:schemeClr val="bg1"/>
              </a:solidFill>
              <a:latin typeface="Times New Roman" pitchFamily="18" charset="0"/>
              <a:cs typeface="Times New Roman" pitchFamily="18" charset="0"/>
            </a:rPr>
            <a:t>буының</a:t>
          </a:r>
          <a:r>
            <a:rPr lang="ru-RU" sz="2000" dirty="0" smtClean="0">
              <a:solidFill>
                <a:schemeClr val="bg1"/>
              </a:solidFill>
              <a:latin typeface="Times New Roman" pitchFamily="18" charset="0"/>
              <a:cs typeface="Times New Roman" pitchFamily="18" charset="0"/>
            </a:rPr>
            <a:t> </a:t>
          </a:r>
          <a:r>
            <a:rPr lang="ru-RU" sz="2000" dirty="0" err="1" smtClean="0">
              <a:solidFill>
                <a:schemeClr val="bg1"/>
              </a:solidFill>
              <a:latin typeface="Times New Roman" pitchFamily="18" charset="0"/>
              <a:cs typeface="Times New Roman" pitchFamily="18" charset="0"/>
            </a:rPr>
            <a:t>қысымынан</a:t>
          </a:r>
          <a:r>
            <a:rPr lang="ru-RU" sz="2000" dirty="0" smtClean="0">
              <a:solidFill>
                <a:schemeClr val="bg1"/>
              </a:solidFill>
              <a:latin typeface="Times New Roman" pitchFamily="18" charset="0"/>
              <a:cs typeface="Times New Roman" pitchFamily="18" charset="0"/>
            </a:rPr>
            <a:t> кем болу. </a:t>
          </a:r>
          <a:endParaRPr lang="ru-RU" sz="2000" dirty="0">
            <a:solidFill>
              <a:schemeClr val="bg1"/>
            </a:solidFill>
            <a:latin typeface="Times New Roman" pitchFamily="18" charset="0"/>
            <a:cs typeface="Times New Roman" pitchFamily="18" charset="0"/>
          </a:endParaRPr>
        </a:p>
      </dgm:t>
    </dgm:pt>
    <dgm:pt modelId="{897D7163-BD3A-498B-9E19-8CD73290C49B}" type="parTrans" cxnId="{69786075-46D6-4138-8286-1A1A9FE646F4}">
      <dgm:prSet/>
      <dgm:spPr/>
      <dgm:t>
        <a:bodyPr/>
        <a:lstStyle/>
        <a:p>
          <a:endParaRPr lang="ru-RU"/>
        </a:p>
      </dgm:t>
    </dgm:pt>
    <dgm:pt modelId="{CEE5F857-909C-4686-9E40-1F2D34466D77}" type="sibTrans" cxnId="{69786075-46D6-4138-8286-1A1A9FE646F4}">
      <dgm:prSet/>
      <dgm:spPr>
        <a:solidFill>
          <a:srgbClr val="FFFF00"/>
        </a:solidFill>
      </dgm:spPr>
      <dgm:t>
        <a:bodyPr/>
        <a:lstStyle/>
        <a:p>
          <a:endParaRPr lang="ru-RU"/>
        </a:p>
      </dgm:t>
    </dgm:pt>
    <dgm:pt modelId="{AA591FD5-6C7A-4A63-A3B1-A049E5DC5BBC}">
      <dgm:prSet custT="1"/>
      <dgm:spPr>
        <a:solidFill>
          <a:srgbClr val="7030A0"/>
        </a:solidFill>
      </dgm:spPr>
      <dgm:t>
        <a:bodyPr/>
        <a:lstStyle/>
        <a:p>
          <a:r>
            <a:rPr lang="ru-RU" sz="2000" dirty="0" smtClean="0">
              <a:solidFill>
                <a:schemeClr val="accent5">
                  <a:lumMod val="20000"/>
                  <a:lumOff val="80000"/>
                </a:schemeClr>
              </a:solidFill>
              <a:latin typeface="Times New Roman" pitchFamily="18" charset="0"/>
              <a:cs typeface="Times New Roman" pitchFamily="18" charset="0"/>
            </a:rPr>
            <a:t>2)</a:t>
          </a:r>
          <a:r>
            <a:rPr lang="ru-RU" sz="2000" dirty="0" err="1" smtClean="0">
              <a:solidFill>
                <a:schemeClr val="accent5">
                  <a:lumMod val="20000"/>
                  <a:lumOff val="80000"/>
                </a:schemeClr>
              </a:solidFill>
              <a:latin typeface="Times New Roman" pitchFamily="18" charset="0"/>
              <a:cs typeface="Times New Roman" pitchFamily="18" charset="0"/>
            </a:rPr>
            <a:t>Ерітінділердің</a:t>
          </a:r>
          <a:r>
            <a:rPr lang="ru-RU" sz="2000" dirty="0" smtClean="0">
              <a:solidFill>
                <a:schemeClr val="accent5">
                  <a:lumMod val="20000"/>
                  <a:lumOff val="80000"/>
                </a:schemeClr>
              </a:solidFill>
              <a:latin typeface="Times New Roman" pitchFamily="18" charset="0"/>
              <a:cs typeface="Times New Roman" pitchFamily="18" charset="0"/>
            </a:rPr>
            <a:t> таза </a:t>
          </a:r>
          <a:r>
            <a:rPr lang="ru-RU" sz="2000" dirty="0" err="1" smtClean="0">
              <a:solidFill>
                <a:schemeClr val="accent5">
                  <a:lumMod val="20000"/>
                  <a:lumOff val="80000"/>
                </a:schemeClr>
              </a:solidFill>
              <a:latin typeface="Times New Roman" pitchFamily="18" charset="0"/>
              <a:cs typeface="Times New Roman" pitchFamily="18" charset="0"/>
            </a:rPr>
            <a:t>еріткіштерден</a:t>
          </a:r>
          <a:r>
            <a:rPr lang="ru-RU" sz="2000" dirty="0" smtClean="0">
              <a:solidFill>
                <a:schemeClr val="accent5">
                  <a:lumMod val="20000"/>
                  <a:lumOff val="80000"/>
                </a:schemeClr>
              </a:solidFill>
              <a:latin typeface="Times New Roman" pitchFamily="18" charset="0"/>
              <a:cs typeface="Times New Roman" pitchFamily="18" charset="0"/>
            </a:rPr>
            <a:t> </a:t>
          </a:r>
          <a:r>
            <a:rPr lang="ru-RU" sz="2000" dirty="0" err="1" smtClean="0">
              <a:solidFill>
                <a:schemeClr val="accent5">
                  <a:lumMod val="20000"/>
                  <a:lumOff val="80000"/>
                </a:schemeClr>
              </a:solidFill>
              <a:latin typeface="Times New Roman" pitchFamily="18" charset="0"/>
              <a:cs typeface="Times New Roman" pitchFamily="18" charset="0"/>
            </a:rPr>
            <a:t>төменгі</a:t>
          </a:r>
          <a:r>
            <a:rPr lang="ru-RU" sz="2000" dirty="0" smtClean="0">
              <a:solidFill>
                <a:schemeClr val="accent5">
                  <a:lumMod val="20000"/>
                  <a:lumOff val="80000"/>
                </a:schemeClr>
              </a:solidFill>
              <a:latin typeface="Times New Roman" pitchFamily="18" charset="0"/>
              <a:cs typeface="Times New Roman" pitchFamily="18" charset="0"/>
            </a:rPr>
            <a:t> </a:t>
          </a:r>
          <a:r>
            <a:rPr lang="ru-RU" sz="2000" dirty="0" err="1" smtClean="0">
              <a:solidFill>
                <a:schemeClr val="accent5">
                  <a:lumMod val="20000"/>
                  <a:lumOff val="80000"/>
                </a:schemeClr>
              </a:solidFill>
              <a:latin typeface="Times New Roman" pitchFamily="18" charset="0"/>
              <a:cs typeface="Times New Roman" pitchFamily="18" charset="0"/>
            </a:rPr>
            <a:t>температурада</a:t>
          </a:r>
          <a:r>
            <a:rPr lang="ru-RU" sz="2000" dirty="0" smtClean="0">
              <a:solidFill>
                <a:schemeClr val="accent5">
                  <a:lumMod val="20000"/>
                  <a:lumOff val="80000"/>
                </a:schemeClr>
              </a:solidFill>
              <a:latin typeface="Times New Roman" pitchFamily="18" charset="0"/>
              <a:cs typeface="Times New Roman" pitchFamily="18" charset="0"/>
            </a:rPr>
            <a:t> </a:t>
          </a:r>
          <a:r>
            <a:rPr lang="ru-RU" sz="2000" dirty="0" err="1" smtClean="0">
              <a:solidFill>
                <a:schemeClr val="accent5">
                  <a:lumMod val="20000"/>
                  <a:lumOff val="80000"/>
                </a:schemeClr>
              </a:solidFill>
              <a:latin typeface="Times New Roman" pitchFamily="18" charset="0"/>
              <a:cs typeface="Times New Roman" pitchFamily="18" charset="0"/>
            </a:rPr>
            <a:t>қатуы</a:t>
          </a:r>
          <a:r>
            <a:rPr lang="ru-RU" sz="2000" dirty="0" smtClean="0">
              <a:solidFill>
                <a:schemeClr val="accent5">
                  <a:lumMod val="20000"/>
                  <a:lumOff val="80000"/>
                </a:schemeClr>
              </a:solidFill>
              <a:latin typeface="Times New Roman" pitchFamily="18" charset="0"/>
              <a:cs typeface="Times New Roman" pitchFamily="18" charset="0"/>
            </a:rPr>
            <a:t>. </a:t>
          </a:r>
          <a:endParaRPr lang="ru-RU" sz="2000" dirty="0">
            <a:solidFill>
              <a:schemeClr val="accent5">
                <a:lumMod val="20000"/>
                <a:lumOff val="80000"/>
              </a:schemeClr>
            </a:solidFill>
            <a:latin typeface="Times New Roman" pitchFamily="18" charset="0"/>
            <a:cs typeface="Times New Roman" pitchFamily="18" charset="0"/>
          </a:endParaRPr>
        </a:p>
      </dgm:t>
    </dgm:pt>
    <dgm:pt modelId="{2F0E0F0A-0FE4-4964-8AE8-DEE09C55A158}" type="parTrans" cxnId="{50B644D4-4976-42B1-85C3-AA9719ADFDA2}">
      <dgm:prSet/>
      <dgm:spPr/>
      <dgm:t>
        <a:bodyPr/>
        <a:lstStyle/>
        <a:p>
          <a:endParaRPr lang="ru-RU"/>
        </a:p>
      </dgm:t>
    </dgm:pt>
    <dgm:pt modelId="{7070071C-C5E7-448C-B6EB-B36A2CDF33F7}" type="sibTrans" cxnId="{50B644D4-4976-42B1-85C3-AA9719ADFDA2}">
      <dgm:prSet/>
      <dgm:spPr>
        <a:solidFill>
          <a:schemeClr val="accent3">
            <a:lumMod val="75000"/>
          </a:schemeClr>
        </a:solidFill>
      </dgm:spPr>
      <dgm:t>
        <a:bodyPr/>
        <a:lstStyle/>
        <a:p>
          <a:endParaRPr lang="ru-RU"/>
        </a:p>
      </dgm:t>
    </dgm:pt>
    <dgm:pt modelId="{94FBD902-6774-47D3-B17F-A5ABA2C6A497}">
      <dgm:prSet custT="1"/>
      <dgm:spPr>
        <a:solidFill>
          <a:schemeClr val="bg1"/>
        </a:solidFill>
      </dgm:spPr>
      <dgm:t>
        <a:bodyPr/>
        <a:lstStyle/>
        <a:p>
          <a:r>
            <a:rPr lang="ru-RU" sz="1800" dirty="0" smtClean="0">
              <a:solidFill>
                <a:schemeClr val="accent6">
                  <a:lumMod val="75000"/>
                </a:schemeClr>
              </a:solidFill>
              <a:latin typeface="Times New Roman" pitchFamily="18" charset="0"/>
              <a:cs typeface="Times New Roman" pitchFamily="18" charset="0"/>
            </a:rPr>
            <a:t>3)</a:t>
          </a:r>
          <a:r>
            <a:rPr lang="ru-RU" sz="1800" dirty="0" err="1" smtClean="0">
              <a:solidFill>
                <a:schemeClr val="accent6">
                  <a:lumMod val="75000"/>
                </a:schemeClr>
              </a:solidFill>
              <a:latin typeface="Times New Roman" pitchFamily="18" charset="0"/>
              <a:cs typeface="Times New Roman" pitchFamily="18" charset="0"/>
            </a:rPr>
            <a:t>Ерітінділердің</a:t>
          </a:r>
          <a:r>
            <a:rPr lang="ru-RU" sz="1800" dirty="0" smtClean="0">
              <a:solidFill>
                <a:schemeClr val="accent6">
                  <a:lumMod val="75000"/>
                </a:schemeClr>
              </a:solidFill>
              <a:latin typeface="Times New Roman" pitchFamily="18" charset="0"/>
              <a:cs typeface="Times New Roman" pitchFamily="18" charset="0"/>
            </a:rPr>
            <a:t> </a:t>
          </a:r>
          <a:r>
            <a:rPr lang="ru-RU" sz="1800" dirty="0" err="1" smtClean="0">
              <a:solidFill>
                <a:schemeClr val="accent6">
                  <a:lumMod val="75000"/>
                </a:schemeClr>
              </a:solidFill>
              <a:latin typeface="Times New Roman" pitchFamily="18" charset="0"/>
              <a:cs typeface="Times New Roman" pitchFamily="18" charset="0"/>
            </a:rPr>
            <a:t>еріткіштерден</a:t>
          </a:r>
          <a:r>
            <a:rPr lang="ru-RU" sz="1800" dirty="0" smtClean="0">
              <a:solidFill>
                <a:schemeClr val="accent6">
                  <a:lumMod val="75000"/>
                </a:schemeClr>
              </a:solidFill>
              <a:latin typeface="Times New Roman" pitchFamily="18" charset="0"/>
              <a:cs typeface="Times New Roman" pitchFamily="18" charset="0"/>
            </a:rPr>
            <a:t> </a:t>
          </a:r>
          <a:r>
            <a:rPr lang="ru-RU" sz="1800" dirty="0" err="1" smtClean="0">
              <a:solidFill>
                <a:schemeClr val="accent6">
                  <a:lumMod val="75000"/>
                </a:schemeClr>
              </a:solidFill>
              <a:latin typeface="Times New Roman" pitchFamily="18" charset="0"/>
              <a:cs typeface="Times New Roman" pitchFamily="18" charset="0"/>
            </a:rPr>
            <a:t>гөрі</a:t>
          </a:r>
          <a:r>
            <a:rPr lang="ru-RU" sz="1800" dirty="0" smtClean="0">
              <a:solidFill>
                <a:schemeClr val="accent6">
                  <a:lumMod val="75000"/>
                </a:schemeClr>
              </a:solidFill>
              <a:latin typeface="Times New Roman" pitchFamily="18" charset="0"/>
              <a:cs typeface="Times New Roman" pitchFamily="18" charset="0"/>
            </a:rPr>
            <a:t> </a:t>
          </a:r>
          <a:r>
            <a:rPr lang="ru-RU" sz="1800" dirty="0" err="1" smtClean="0">
              <a:solidFill>
                <a:schemeClr val="accent6">
                  <a:lumMod val="75000"/>
                </a:schemeClr>
              </a:solidFill>
              <a:latin typeface="Times New Roman" pitchFamily="18" charset="0"/>
              <a:cs typeface="Times New Roman" pitchFamily="18" charset="0"/>
            </a:rPr>
            <a:t>жоғары</a:t>
          </a:r>
          <a:r>
            <a:rPr lang="ru-RU" sz="1800" dirty="0" smtClean="0">
              <a:solidFill>
                <a:schemeClr val="accent6">
                  <a:lumMod val="75000"/>
                </a:schemeClr>
              </a:solidFill>
              <a:latin typeface="Times New Roman" pitchFamily="18" charset="0"/>
              <a:cs typeface="Times New Roman" pitchFamily="18" charset="0"/>
            </a:rPr>
            <a:t> </a:t>
          </a:r>
          <a:r>
            <a:rPr lang="ru-RU" sz="1800" dirty="0" err="1" smtClean="0">
              <a:solidFill>
                <a:schemeClr val="accent6">
                  <a:lumMod val="75000"/>
                </a:schemeClr>
              </a:solidFill>
              <a:latin typeface="Times New Roman" pitchFamily="18" charset="0"/>
              <a:cs typeface="Times New Roman" pitchFamily="18" charset="0"/>
            </a:rPr>
            <a:t>температурада</a:t>
          </a:r>
          <a:r>
            <a:rPr lang="ru-RU" sz="1800" dirty="0" smtClean="0">
              <a:solidFill>
                <a:schemeClr val="accent6">
                  <a:lumMod val="75000"/>
                </a:schemeClr>
              </a:solidFill>
              <a:latin typeface="Times New Roman" pitchFamily="18" charset="0"/>
              <a:cs typeface="Times New Roman" pitchFamily="18" charset="0"/>
            </a:rPr>
            <a:t> </a:t>
          </a:r>
          <a:r>
            <a:rPr lang="ru-RU" sz="1800" dirty="0" err="1" smtClean="0">
              <a:solidFill>
                <a:schemeClr val="accent6">
                  <a:lumMod val="75000"/>
                </a:schemeClr>
              </a:solidFill>
              <a:latin typeface="Times New Roman" pitchFamily="18" charset="0"/>
              <a:cs typeface="Times New Roman" pitchFamily="18" charset="0"/>
            </a:rPr>
            <a:t>қайнауы</a:t>
          </a:r>
          <a:endParaRPr lang="ru-RU" sz="1800" dirty="0">
            <a:solidFill>
              <a:schemeClr val="accent6">
                <a:lumMod val="75000"/>
              </a:schemeClr>
            </a:solidFill>
            <a:latin typeface="Times New Roman" pitchFamily="18" charset="0"/>
            <a:cs typeface="Times New Roman" pitchFamily="18" charset="0"/>
          </a:endParaRPr>
        </a:p>
      </dgm:t>
    </dgm:pt>
    <dgm:pt modelId="{4CF90D45-6121-4CE0-81AD-46659CF4A1B9}" type="parTrans" cxnId="{05868739-F7B9-4721-85BD-64A3B41066DF}">
      <dgm:prSet/>
      <dgm:spPr/>
      <dgm:t>
        <a:bodyPr/>
        <a:lstStyle/>
        <a:p>
          <a:endParaRPr lang="ru-RU"/>
        </a:p>
      </dgm:t>
    </dgm:pt>
    <dgm:pt modelId="{053752A5-0AD7-456A-A3E8-C519488FD4C7}" type="sibTrans" cxnId="{05868739-F7B9-4721-85BD-64A3B41066DF}">
      <dgm:prSet/>
      <dgm:spPr>
        <a:solidFill>
          <a:srgbClr val="FF0000"/>
        </a:solidFill>
      </dgm:spPr>
      <dgm:t>
        <a:bodyPr/>
        <a:lstStyle/>
        <a:p>
          <a:endParaRPr lang="ru-RU"/>
        </a:p>
      </dgm:t>
    </dgm:pt>
    <dgm:pt modelId="{74E76527-8079-4434-AF0E-9259CA4CFAD6}">
      <dgm:prSet custT="1"/>
      <dgm:spPr>
        <a:solidFill>
          <a:srgbClr val="FFFF00"/>
        </a:solidFill>
      </dgm:spPr>
      <dgm:t>
        <a:bodyPr/>
        <a:lstStyle/>
        <a:p>
          <a:r>
            <a:rPr lang="ru-RU" sz="1800" dirty="0" err="1" smtClean="0">
              <a:solidFill>
                <a:schemeClr val="tx1"/>
              </a:solidFill>
              <a:latin typeface="Times New Roman" pitchFamily="18" charset="0"/>
              <a:cs typeface="Times New Roman" pitchFamily="18" charset="0"/>
            </a:rPr>
            <a:t>Еріткіш</a:t>
          </a:r>
          <a:r>
            <a:rPr lang="ru-RU" sz="1800" dirty="0" smtClean="0">
              <a:solidFill>
                <a:schemeClr val="tx1"/>
              </a:solidFill>
              <a:latin typeface="Times New Roman" pitchFamily="18" charset="0"/>
              <a:cs typeface="Times New Roman" pitchFamily="18" charset="0"/>
            </a:rPr>
            <a:t> пен </a:t>
          </a:r>
          <a:r>
            <a:rPr lang="ru-RU" sz="1800" dirty="0" err="1" smtClean="0">
              <a:solidFill>
                <a:schemeClr val="tx1"/>
              </a:solidFill>
              <a:latin typeface="Times New Roman" pitchFamily="18" charset="0"/>
              <a:cs typeface="Times New Roman" pitchFamily="18" charset="0"/>
            </a:rPr>
            <a:t>еріген</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заттың</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табиғаты</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және</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ерітіндінің</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қоюлығы</a:t>
          </a:r>
          <a:r>
            <a:rPr lang="ru-RU" sz="1800" dirty="0" smtClean="0">
              <a:solidFill>
                <a:schemeClr val="tx1"/>
              </a:solidFill>
              <a:latin typeface="Times New Roman" pitchFamily="18" charset="0"/>
              <a:cs typeface="Times New Roman" pitchFamily="18" charset="0"/>
            </a:rPr>
            <a:t>(</a:t>
          </a:r>
          <a:r>
            <a:rPr lang="ru-RU" sz="1800" dirty="0" err="1" smtClean="0">
              <a:solidFill>
                <a:schemeClr val="tx1"/>
              </a:solidFill>
              <a:latin typeface="Times New Roman" pitchFamily="18" charset="0"/>
              <a:cs typeface="Times New Roman" pitchFamily="18" charset="0"/>
            </a:rPr>
            <a:t>конц</a:t>
          </a:r>
          <a:r>
            <a:rPr lang="ru-RU" sz="1800" dirty="0" smtClean="0">
              <a:solidFill>
                <a:schemeClr val="tx1"/>
              </a:solidFill>
              <a:latin typeface="Times New Roman" pitchFamily="18" charset="0"/>
              <a:cs typeface="Times New Roman" pitchFamily="18" charset="0"/>
            </a:rPr>
            <a:t>.)</a:t>
          </a:r>
          <a:r>
            <a:rPr lang="ru-RU" sz="1800" dirty="0" err="1" smtClean="0">
              <a:solidFill>
                <a:schemeClr val="tx1"/>
              </a:solidFill>
              <a:latin typeface="Times New Roman" pitchFamily="18" charset="0"/>
              <a:cs typeface="Times New Roman" pitchFamily="18" charset="0"/>
            </a:rPr>
            <a:t>негізінде</a:t>
          </a:r>
          <a:r>
            <a:rPr lang="ru-RU" sz="1800" dirty="0" smtClean="0">
              <a:solidFill>
                <a:schemeClr val="tx1"/>
              </a:solidFill>
              <a:latin typeface="Times New Roman" pitchFamily="18" charset="0"/>
              <a:cs typeface="Times New Roman" pitchFamily="18" charset="0"/>
            </a:rPr>
            <a:t> осы </a:t>
          </a:r>
          <a:r>
            <a:rPr lang="ru-RU" sz="1800" dirty="0" err="1" smtClean="0">
              <a:solidFill>
                <a:schemeClr val="tx1"/>
              </a:solidFill>
              <a:latin typeface="Times New Roman" pitchFamily="18" charset="0"/>
              <a:cs typeface="Times New Roman" pitchFamily="18" charset="0"/>
            </a:rPr>
            <a:t>екеуі</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болады</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бұған</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орай</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ерітінділердің</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мынадай</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қасиеттері</a:t>
          </a:r>
          <a:r>
            <a:rPr lang="ru-RU" sz="1800" dirty="0" smtClean="0">
              <a:solidFill>
                <a:schemeClr val="tx1"/>
              </a:solidFill>
              <a:latin typeface="Times New Roman" pitchFamily="18" charset="0"/>
              <a:cs typeface="Times New Roman" pitchFamily="18" charset="0"/>
            </a:rPr>
            <a:t> бар:  </a:t>
          </a:r>
          <a:endParaRPr lang="ru-RU" sz="1800" dirty="0">
            <a:solidFill>
              <a:schemeClr val="tx1"/>
            </a:solidFill>
            <a:latin typeface="Times New Roman" pitchFamily="18" charset="0"/>
            <a:cs typeface="Times New Roman" pitchFamily="18" charset="0"/>
          </a:endParaRPr>
        </a:p>
      </dgm:t>
    </dgm:pt>
    <dgm:pt modelId="{E7DCCCCF-D62F-432C-910F-077D7EAAC87A}" type="parTrans" cxnId="{25493B7C-11CD-422F-A07E-28AE7215F6D0}">
      <dgm:prSet/>
      <dgm:spPr/>
      <dgm:t>
        <a:bodyPr/>
        <a:lstStyle/>
        <a:p>
          <a:endParaRPr lang="ru-RU"/>
        </a:p>
      </dgm:t>
    </dgm:pt>
    <dgm:pt modelId="{0EEFB562-6266-4D67-936D-407E072A7F9F}" type="sibTrans" cxnId="{25493B7C-11CD-422F-A07E-28AE7215F6D0}">
      <dgm:prSet/>
      <dgm:spPr/>
      <dgm:t>
        <a:bodyPr/>
        <a:lstStyle/>
        <a:p>
          <a:endParaRPr lang="ru-RU"/>
        </a:p>
      </dgm:t>
    </dgm:pt>
    <dgm:pt modelId="{C38D8C5E-5A63-430F-8534-78F0609F78CB}" type="pres">
      <dgm:prSet presAssocID="{C7A9334B-BF8E-41F0-BAEB-3CB275152C9E}" presName="Name0" presStyleCnt="0">
        <dgm:presLayoutVars>
          <dgm:chMax val="1"/>
          <dgm:dir/>
          <dgm:animLvl val="ctr"/>
          <dgm:resizeHandles val="exact"/>
        </dgm:presLayoutVars>
      </dgm:prSet>
      <dgm:spPr/>
      <dgm:t>
        <a:bodyPr/>
        <a:lstStyle/>
        <a:p>
          <a:endParaRPr lang="ru-RU"/>
        </a:p>
      </dgm:t>
    </dgm:pt>
    <dgm:pt modelId="{83926D54-9003-4D96-8729-1E3A24DAA041}" type="pres">
      <dgm:prSet presAssocID="{74E76527-8079-4434-AF0E-9259CA4CFAD6}" presName="centerShape" presStyleLbl="node0" presStyleIdx="0" presStyleCnt="1" custScaleX="118445" custScaleY="114297"/>
      <dgm:spPr/>
      <dgm:t>
        <a:bodyPr/>
        <a:lstStyle/>
        <a:p>
          <a:endParaRPr lang="ru-RU"/>
        </a:p>
      </dgm:t>
    </dgm:pt>
    <dgm:pt modelId="{9E59AC0D-2145-44CD-B51E-F6E42E90563F}" type="pres">
      <dgm:prSet presAssocID="{94FBD902-6774-47D3-B17F-A5ABA2C6A497}" presName="node" presStyleLbl="node1" presStyleIdx="0" presStyleCnt="3" custScaleX="127252" custScaleY="128114">
        <dgm:presLayoutVars>
          <dgm:bulletEnabled val="1"/>
        </dgm:presLayoutVars>
      </dgm:prSet>
      <dgm:spPr/>
      <dgm:t>
        <a:bodyPr/>
        <a:lstStyle/>
        <a:p>
          <a:endParaRPr lang="ru-RU"/>
        </a:p>
      </dgm:t>
    </dgm:pt>
    <dgm:pt modelId="{8B98FA31-35D4-4E46-B48A-3D3407D7CB62}" type="pres">
      <dgm:prSet presAssocID="{94FBD902-6774-47D3-B17F-A5ABA2C6A497}" presName="dummy" presStyleCnt="0"/>
      <dgm:spPr/>
    </dgm:pt>
    <dgm:pt modelId="{59D953E4-2D30-4B79-BA97-2BFEEA053EC3}" type="pres">
      <dgm:prSet presAssocID="{053752A5-0AD7-456A-A3E8-C519488FD4C7}" presName="sibTrans" presStyleLbl="sibTrans2D1" presStyleIdx="0" presStyleCnt="3"/>
      <dgm:spPr/>
      <dgm:t>
        <a:bodyPr/>
        <a:lstStyle/>
        <a:p>
          <a:endParaRPr lang="ru-RU"/>
        </a:p>
      </dgm:t>
    </dgm:pt>
    <dgm:pt modelId="{E4D6FF21-EF6F-4D70-97BB-D0CB5E9FD0B0}" type="pres">
      <dgm:prSet presAssocID="{AA591FD5-6C7A-4A63-A3B1-A049E5DC5BBC}" presName="node" presStyleLbl="node1" presStyleIdx="1" presStyleCnt="3" custScaleX="122695" custScaleY="121954">
        <dgm:presLayoutVars>
          <dgm:bulletEnabled val="1"/>
        </dgm:presLayoutVars>
      </dgm:prSet>
      <dgm:spPr/>
      <dgm:t>
        <a:bodyPr/>
        <a:lstStyle/>
        <a:p>
          <a:endParaRPr lang="ru-RU"/>
        </a:p>
      </dgm:t>
    </dgm:pt>
    <dgm:pt modelId="{17F1C9D5-8228-4EB6-85F8-748918206F68}" type="pres">
      <dgm:prSet presAssocID="{AA591FD5-6C7A-4A63-A3B1-A049E5DC5BBC}" presName="dummy" presStyleCnt="0"/>
      <dgm:spPr/>
    </dgm:pt>
    <dgm:pt modelId="{64B1CB80-1625-40A1-8125-C3FA3A264962}" type="pres">
      <dgm:prSet presAssocID="{7070071C-C5E7-448C-B6EB-B36A2CDF33F7}" presName="sibTrans" presStyleLbl="sibTrans2D1" presStyleIdx="1" presStyleCnt="3"/>
      <dgm:spPr/>
      <dgm:t>
        <a:bodyPr/>
        <a:lstStyle/>
        <a:p>
          <a:endParaRPr lang="ru-RU"/>
        </a:p>
      </dgm:t>
    </dgm:pt>
    <dgm:pt modelId="{29FD0CB3-65DF-46C9-9D8B-229CE2EB9AE4}" type="pres">
      <dgm:prSet presAssocID="{319E4CDA-6205-483C-949B-17E08B283A2A}" presName="node" presStyleLbl="node1" presStyleIdx="2" presStyleCnt="3" custScaleX="126589" custScaleY="121954">
        <dgm:presLayoutVars>
          <dgm:bulletEnabled val="1"/>
        </dgm:presLayoutVars>
      </dgm:prSet>
      <dgm:spPr/>
      <dgm:t>
        <a:bodyPr/>
        <a:lstStyle/>
        <a:p>
          <a:endParaRPr lang="ru-RU"/>
        </a:p>
      </dgm:t>
    </dgm:pt>
    <dgm:pt modelId="{D83E8976-3034-497C-801E-93E29E30DD91}" type="pres">
      <dgm:prSet presAssocID="{319E4CDA-6205-483C-949B-17E08B283A2A}" presName="dummy" presStyleCnt="0"/>
      <dgm:spPr/>
    </dgm:pt>
    <dgm:pt modelId="{D45CF76A-A1ED-4569-9AD8-B7DF8947147B}" type="pres">
      <dgm:prSet presAssocID="{CEE5F857-909C-4686-9E40-1F2D34466D77}" presName="sibTrans" presStyleLbl="sibTrans2D1" presStyleIdx="2" presStyleCnt="3"/>
      <dgm:spPr/>
      <dgm:t>
        <a:bodyPr/>
        <a:lstStyle/>
        <a:p>
          <a:endParaRPr lang="ru-RU"/>
        </a:p>
      </dgm:t>
    </dgm:pt>
  </dgm:ptLst>
  <dgm:cxnLst>
    <dgm:cxn modelId="{58B7565A-EABA-403C-8567-2EC5577CCABE}" type="presOf" srcId="{053752A5-0AD7-456A-A3E8-C519488FD4C7}" destId="{59D953E4-2D30-4B79-BA97-2BFEEA053EC3}" srcOrd="0" destOrd="0" presId="urn:microsoft.com/office/officeart/2005/8/layout/radial6"/>
    <dgm:cxn modelId="{25493B7C-11CD-422F-A07E-28AE7215F6D0}" srcId="{C7A9334B-BF8E-41F0-BAEB-3CB275152C9E}" destId="{74E76527-8079-4434-AF0E-9259CA4CFAD6}" srcOrd="0" destOrd="0" parTransId="{E7DCCCCF-D62F-432C-910F-077D7EAAC87A}" sibTransId="{0EEFB562-6266-4D67-936D-407E072A7F9F}"/>
    <dgm:cxn modelId="{47A3E90D-2C1A-49CA-8FB6-4A013E1C65AE}" type="presOf" srcId="{C7A9334B-BF8E-41F0-BAEB-3CB275152C9E}" destId="{C38D8C5E-5A63-430F-8534-78F0609F78CB}" srcOrd="0" destOrd="0" presId="urn:microsoft.com/office/officeart/2005/8/layout/radial6"/>
    <dgm:cxn modelId="{B8C44566-D5BA-4125-93AE-47710BECFA24}" type="presOf" srcId="{CEE5F857-909C-4686-9E40-1F2D34466D77}" destId="{D45CF76A-A1ED-4569-9AD8-B7DF8947147B}" srcOrd="0" destOrd="0" presId="urn:microsoft.com/office/officeart/2005/8/layout/radial6"/>
    <dgm:cxn modelId="{5B6DB2AB-D932-4284-B7B5-679757BD1666}" type="presOf" srcId="{74E76527-8079-4434-AF0E-9259CA4CFAD6}" destId="{83926D54-9003-4D96-8729-1E3A24DAA041}" srcOrd="0" destOrd="0" presId="urn:microsoft.com/office/officeart/2005/8/layout/radial6"/>
    <dgm:cxn modelId="{5DE80410-6D06-4A1A-8C6E-A65E475B7806}" type="presOf" srcId="{319E4CDA-6205-483C-949B-17E08B283A2A}" destId="{29FD0CB3-65DF-46C9-9D8B-229CE2EB9AE4}" srcOrd="0" destOrd="0" presId="urn:microsoft.com/office/officeart/2005/8/layout/radial6"/>
    <dgm:cxn modelId="{50B644D4-4976-42B1-85C3-AA9719ADFDA2}" srcId="{74E76527-8079-4434-AF0E-9259CA4CFAD6}" destId="{AA591FD5-6C7A-4A63-A3B1-A049E5DC5BBC}" srcOrd="1" destOrd="0" parTransId="{2F0E0F0A-0FE4-4964-8AE8-DEE09C55A158}" sibTransId="{7070071C-C5E7-448C-B6EB-B36A2CDF33F7}"/>
    <dgm:cxn modelId="{05868739-F7B9-4721-85BD-64A3B41066DF}" srcId="{74E76527-8079-4434-AF0E-9259CA4CFAD6}" destId="{94FBD902-6774-47D3-B17F-A5ABA2C6A497}" srcOrd="0" destOrd="0" parTransId="{4CF90D45-6121-4CE0-81AD-46659CF4A1B9}" sibTransId="{053752A5-0AD7-456A-A3E8-C519488FD4C7}"/>
    <dgm:cxn modelId="{46915FEB-46E2-42FA-9B68-1C6B658F7B1C}" type="presOf" srcId="{94FBD902-6774-47D3-B17F-A5ABA2C6A497}" destId="{9E59AC0D-2145-44CD-B51E-F6E42E90563F}" srcOrd="0" destOrd="0" presId="urn:microsoft.com/office/officeart/2005/8/layout/radial6"/>
    <dgm:cxn modelId="{A38386C9-61B5-434B-8964-3BEA7BC6489E}" type="presOf" srcId="{AA591FD5-6C7A-4A63-A3B1-A049E5DC5BBC}" destId="{E4D6FF21-EF6F-4D70-97BB-D0CB5E9FD0B0}" srcOrd="0" destOrd="0" presId="urn:microsoft.com/office/officeart/2005/8/layout/radial6"/>
    <dgm:cxn modelId="{69786075-46D6-4138-8286-1A1A9FE646F4}" srcId="{74E76527-8079-4434-AF0E-9259CA4CFAD6}" destId="{319E4CDA-6205-483C-949B-17E08B283A2A}" srcOrd="2" destOrd="0" parTransId="{897D7163-BD3A-498B-9E19-8CD73290C49B}" sibTransId="{CEE5F857-909C-4686-9E40-1F2D34466D77}"/>
    <dgm:cxn modelId="{F6ABFC7C-8C12-4854-89E7-5985B8A93852}" type="presOf" srcId="{7070071C-C5E7-448C-B6EB-B36A2CDF33F7}" destId="{64B1CB80-1625-40A1-8125-C3FA3A264962}" srcOrd="0" destOrd="0" presId="urn:microsoft.com/office/officeart/2005/8/layout/radial6"/>
    <dgm:cxn modelId="{379985DD-A2B7-486D-B358-9675CA9BBC3E}" type="presParOf" srcId="{C38D8C5E-5A63-430F-8534-78F0609F78CB}" destId="{83926D54-9003-4D96-8729-1E3A24DAA041}" srcOrd="0" destOrd="0" presId="urn:microsoft.com/office/officeart/2005/8/layout/radial6"/>
    <dgm:cxn modelId="{3D7816B2-1F1D-496F-AAD0-C38D090BA025}" type="presParOf" srcId="{C38D8C5E-5A63-430F-8534-78F0609F78CB}" destId="{9E59AC0D-2145-44CD-B51E-F6E42E90563F}" srcOrd="1" destOrd="0" presId="urn:microsoft.com/office/officeart/2005/8/layout/radial6"/>
    <dgm:cxn modelId="{AF9B387B-5A06-4922-865C-6F55E26B6C35}" type="presParOf" srcId="{C38D8C5E-5A63-430F-8534-78F0609F78CB}" destId="{8B98FA31-35D4-4E46-B48A-3D3407D7CB62}" srcOrd="2" destOrd="0" presId="urn:microsoft.com/office/officeart/2005/8/layout/radial6"/>
    <dgm:cxn modelId="{E8978DB7-06BD-4FA2-838E-21619B044629}" type="presParOf" srcId="{C38D8C5E-5A63-430F-8534-78F0609F78CB}" destId="{59D953E4-2D30-4B79-BA97-2BFEEA053EC3}" srcOrd="3" destOrd="0" presId="urn:microsoft.com/office/officeart/2005/8/layout/radial6"/>
    <dgm:cxn modelId="{9723B58E-B3EF-4722-9E02-4C32ACE5171D}" type="presParOf" srcId="{C38D8C5E-5A63-430F-8534-78F0609F78CB}" destId="{E4D6FF21-EF6F-4D70-97BB-D0CB5E9FD0B0}" srcOrd="4" destOrd="0" presId="urn:microsoft.com/office/officeart/2005/8/layout/radial6"/>
    <dgm:cxn modelId="{3E8BF387-2420-46C8-83B9-16F93DE1AC77}" type="presParOf" srcId="{C38D8C5E-5A63-430F-8534-78F0609F78CB}" destId="{17F1C9D5-8228-4EB6-85F8-748918206F68}" srcOrd="5" destOrd="0" presId="urn:microsoft.com/office/officeart/2005/8/layout/radial6"/>
    <dgm:cxn modelId="{96E57258-1B78-44DC-8D43-B134FF502B89}" type="presParOf" srcId="{C38D8C5E-5A63-430F-8534-78F0609F78CB}" destId="{64B1CB80-1625-40A1-8125-C3FA3A264962}" srcOrd="6" destOrd="0" presId="urn:microsoft.com/office/officeart/2005/8/layout/radial6"/>
    <dgm:cxn modelId="{E3B1F5FC-C8CB-4A62-A90F-0E7F868669DA}" type="presParOf" srcId="{C38D8C5E-5A63-430F-8534-78F0609F78CB}" destId="{29FD0CB3-65DF-46C9-9D8B-229CE2EB9AE4}" srcOrd="7" destOrd="0" presId="urn:microsoft.com/office/officeart/2005/8/layout/radial6"/>
    <dgm:cxn modelId="{B3AA3F78-A60A-4E51-BD70-9FAFC1B2337F}" type="presParOf" srcId="{C38D8C5E-5A63-430F-8534-78F0609F78CB}" destId="{D83E8976-3034-497C-801E-93E29E30DD91}" srcOrd="8" destOrd="0" presId="urn:microsoft.com/office/officeart/2005/8/layout/radial6"/>
    <dgm:cxn modelId="{527E4C26-948F-4A51-BDEB-C6400FFAA863}" type="presParOf" srcId="{C38D8C5E-5A63-430F-8534-78F0609F78CB}" destId="{D45CF76A-A1ED-4569-9AD8-B7DF8947147B}" srcOrd="9" destOrd="0" presId="urn:microsoft.com/office/officeart/2005/8/layout/radial6"/>
  </dgm:cxnLst>
  <dgm:bg>
    <a:solidFill>
      <a:schemeClr val="bg2">
        <a:lumMod val="75000"/>
      </a:schemeClr>
    </a:solidFill>
  </dgm:bg>
  <dgm:whole/>
  <dgm:extLst>
    <a:ext uri="http://schemas.microsoft.com/office/drawing/2008/diagram"/>
  </dgm:extLst>
</dgm:dataModel>
</file>

<file path=ppt/diagrams/data3.xml><?xml version="1.0" encoding="utf-8"?>
<dgm:dataModel xmlns:dgm="http://schemas.openxmlformats.org/drawingml/2006/diagram" xmlns:a="http://schemas.openxmlformats.org/drawingml/2006/main">
  <dgm:ptLst>
    <dgm:pt modelId="{A72BD649-9754-4A7E-8F95-E9142D549366}" type="doc">
      <dgm:prSet loTypeId="urn:microsoft.com/office/officeart/2008/layout/AscendingPictureAccentProcess" loCatId="picture" qsTypeId="urn:microsoft.com/office/officeart/2005/8/quickstyle/simple1#2" qsCatId="simple" csTypeId="urn:microsoft.com/office/officeart/2005/8/colors/accent1_2#4" csCatId="accent1" phldr="1"/>
      <dgm:spPr/>
      <dgm:t>
        <a:bodyPr/>
        <a:lstStyle/>
        <a:p>
          <a:endParaRPr lang="ru-RU"/>
        </a:p>
      </dgm:t>
    </dgm:pt>
    <dgm:pt modelId="{6BA04D7D-5D79-49E6-8C36-9BC0097774A4}">
      <dgm:prSet custT="1"/>
      <dgm:spPr>
        <a:solidFill>
          <a:srgbClr val="7030A0"/>
        </a:solidFill>
      </dgm:spPr>
      <dgm:t>
        <a:bodyPr/>
        <a:lstStyle/>
        <a:p>
          <a:pPr algn="ctr"/>
          <a:r>
            <a:rPr lang="ru-RU" sz="3200" dirty="0" smtClean="0">
              <a:latin typeface="Times New Roman" pitchFamily="18" charset="0"/>
              <a:cs typeface="Times New Roman" pitchFamily="18" charset="0"/>
            </a:rPr>
            <a:t>Қарапайым бинарлық ерітіндіні қарастырсақ,ондағы еріткіштің үлестік қысымы ерітінді құрамына мынадай байланыста болады: </a:t>
          </a:r>
          <a:endParaRPr lang="ru-RU" sz="3200" dirty="0">
            <a:latin typeface="Times New Roman" pitchFamily="18" charset="0"/>
            <a:cs typeface="Times New Roman" pitchFamily="18" charset="0"/>
          </a:endParaRPr>
        </a:p>
      </dgm:t>
    </dgm:pt>
    <dgm:pt modelId="{FB635E64-B737-42EE-BF00-B6C1A5D2BDE6}" type="parTrans" cxnId="{ED7457A2-4C38-41D0-8883-4ED145B66FE3}">
      <dgm:prSet/>
      <dgm:spPr/>
      <dgm:t>
        <a:bodyPr/>
        <a:lstStyle/>
        <a:p>
          <a:endParaRPr lang="ru-RU"/>
        </a:p>
      </dgm:t>
    </dgm:pt>
    <dgm:pt modelId="{D3A18DA6-56D3-46BE-BA28-2E50E22F23FB}" type="sibTrans" cxnId="{ED7457A2-4C38-41D0-8883-4ED145B66FE3}">
      <dgm:prSet/>
      <dgm:spPr>
        <a:solidFill>
          <a:schemeClr val="bg2">
            <a:lumMod val="50000"/>
          </a:schemeClr>
        </a:solidFill>
      </dgm:spPr>
      <dgm:t>
        <a:bodyPr/>
        <a:lstStyle/>
        <a:p>
          <a:endParaRPr lang="ru-RU"/>
        </a:p>
      </dgm:t>
    </dgm:pt>
    <dgm:pt modelId="{9E87F5FF-9309-45ED-8242-0F31025984D0}">
      <dgm:prSet custT="1"/>
      <dgm:spPr>
        <a:solidFill>
          <a:srgbClr val="FFFF00"/>
        </a:solidFill>
      </dgm:spPr>
      <dgm:t>
        <a:bodyPr/>
        <a:lstStyle/>
        <a:p>
          <a:r>
            <a:rPr lang="en-US" sz="2800" dirty="0" smtClean="0"/>
            <a:t>                                                    </a:t>
          </a:r>
          <a:r>
            <a:rPr lang="en-US" sz="32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latin typeface="Times New Roman" pitchFamily="18" charset="0"/>
              <a:cs typeface="Times New Roman" pitchFamily="18" charset="0"/>
            </a:rPr>
            <a:t>Pl=P0X1=P0(1-X2)</a:t>
          </a:r>
          <a:r>
            <a:rPr lang="en-US" sz="32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    </a:t>
          </a:r>
          <a:endParaRPr lang="ru-RU" sz="3200" dirty="0"/>
        </a:p>
      </dgm:t>
    </dgm:pt>
    <dgm:pt modelId="{B335281F-8CC4-4A6E-BFB7-22092B90F530}" type="parTrans" cxnId="{5A6D391B-E17A-48DF-9D94-CAEE65EE310D}">
      <dgm:prSet/>
      <dgm:spPr/>
      <dgm:t>
        <a:bodyPr/>
        <a:lstStyle/>
        <a:p>
          <a:endParaRPr lang="ru-RU"/>
        </a:p>
      </dgm:t>
    </dgm:pt>
    <dgm:pt modelId="{65FC59DB-1BF4-4930-8A85-1FC50F14BFF3}" type="sibTrans" cxnId="{5A6D391B-E17A-48DF-9D94-CAEE65EE310D}">
      <dgm:prSet/>
      <dgm:spPr>
        <a:blipFill rotWithShape="1">
          <a:blip xmlns:r="http://schemas.openxmlformats.org/officeDocument/2006/relationships" r:embed="rId1"/>
          <a:stretch>
            <a:fillRect/>
          </a:stretch>
        </a:blipFill>
      </dgm:spPr>
      <dgm:t>
        <a:bodyPr/>
        <a:lstStyle/>
        <a:p>
          <a:endParaRPr lang="ru-RU"/>
        </a:p>
      </dgm:t>
    </dgm:pt>
    <dgm:pt modelId="{9F3F3025-39D6-4AC3-AB4E-C477CEC64346}" type="pres">
      <dgm:prSet presAssocID="{A72BD649-9754-4A7E-8F95-E9142D549366}" presName="Name0" presStyleCnt="0">
        <dgm:presLayoutVars>
          <dgm:chMax val="7"/>
          <dgm:chPref val="7"/>
          <dgm:dir/>
        </dgm:presLayoutVars>
      </dgm:prSet>
      <dgm:spPr/>
      <dgm:t>
        <a:bodyPr/>
        <a:lstStyle/>
        <a:p>
          <a:endParaRPr lang="ru-RU"/>
        </a:p>
      </dgm:t>
    </dgm:pt>
    <dgm:pt modelId="{E40F3CD0-1CB9-4530-A4BD-67621D994CD0}" type="pres">
      <dgm:prSet presAssocID="{A72BD649-9754-4A7E-8F95-E9142D549366}" presName="dot1" presStyleLbl="alignNode1" presStyleIdx="0" presStyleCnt="10"/>
      <dgm:spPr>
        <a:solidFill>
          <a:srgbClr val="00B050"/>
        </a:solidFill>
      </dgm:spPr>
    </dgm:pt>
    <dgm:pt modelId="{B41C75BB-9DA3-40FE-BF9B-7EC7E91F2016}" type="pres">
      <dgm:prSet presAssocID="{A72BD649-9754-4A7E-8F95-E9142D549366}" presName="dot2" presStyleLbl="alignNode1" presStyleIdx="1" presStyleCnt="10"/>
      <dgm:spPr>
        <a:solidFill>
          <a:schemeClr val="accent4"/>
        </a:solidFill>
      </dgm:spPr>
    </dgm:pt>
    <dgm:pt modelId="{B387E5C0-31A7-4311-88D2-01CF2862F48D}" type="pres">
      <dgm:prSet presAssocID="{A72BD649-9754-4A7E-8F95-E9142D549366}" presName="dot3" presStyleLbl="alignNode1" presStyleIdx="2" presStyleCnt="10"/>
      <dgm:spPr/>
    </dgm:pt>
    <dgm:pt modelId="{31F5CFAC-6BF1-468B-87F0-DFE92BF093C5}" type="pres">
      <dgm:prSet presAssocID="{A72BD649-9754-4A7E-8F95-E9142D549366}" presName="dotArrow1" presStyleLbl="alignNode1" presStyleIdx="3" presStyleCnt="10"/>
      <dgm:spPr>
        <a:solidFill>
          <a:schemeClr val="tx1">
            <a:lumMod val="85000"/>
            <a:lumOff val="15000"/>
          </a:schemeClr>
        </a:solidFill>
      </dgm:spPr>
    </dgm:pt>
    <dgm:pt modelId="{7E168234-06B5-4EA5-9A0F-44AB63D848B6}" type="pres">
      <dgm:prSet presAssocID="{A72BD649-9754-4A7E-8F95-E9142D549366}" presName="dotArrow2" presStyleLbl="alignNode1" presStyleIdx="4" presStyleCnt="10"/>
      <dgm:spPr>
        <a:solidFill>
          <a:srgbClr val="FFFF00"/>
        </a:solidFill>
      </dgm:spPr>
    </dgm:pt>
    <dgm:pt modelId="{5A80AA47-1A39-43E7-9AC7-F4B4F7EF2D0F}" type="pres">
      <dgm:prSet presAssocID="{A72BD649-9754-4A7E-8F95-E9142D549366}" presName="dotArrow3" presStyleLbl="alignNode1" presStyleIdx="5" presStyleCnt="10"/>
      <dgm:spPr>
        <a:solidFill>
          <a:srgbClr val="7030A0"/>
        </a:solidFill>
      </dgm:spPr>
    </dgm:pt>
    <dgm:pt modelId="{326BB9ED-0ACE-4A92-A367-FB0C1B280C63}" type="pres">
      <dgm:prSet presAssocID="{A72BD649-9754-4A7E-8F95-E9142D549366}" presName="dotArrow4" presStyleLbl="alignNode1" presStyleIdx="6" presStyleCnt="10"/>
      <dgm:spPr>
        <a:solidFill>
          <a:schemeClr val="accent2"/>
        </a:solidFill>
      </dgm:spPr>
    </dgm:pt>
    <dgm:pt modelId="{A92A5E21-E26F-4694-8712-CC98736293C8}" type="pres">
      <dgm:prSet presAssocID="{A72BD649-9754-4A7E-8F95-E9142D549366}" presName="dotArrow5" presStyleLbl="alignNode1" presStyleIdx="7" presStyleCnt="10"/>
      <dgm:spPr>
        <a:solidFill>
          <a:schemeClr val="accent5"/>
        </a:solidFill>
      </dgm:spPr>
    </dgm:pt>
    <dgm:pt modelId="{60527BC1-89DC-41CA-BC50-C8F802E2B58F}" type="pres">
      <dgm:prSet presAssocID="{A72BD649-9754-4A7E-8F95-E9142D549366}" presName="dotArrow6" presStyleLbl="alignNode1" presStyleIdx="8" presStyleCnt="10"/>
      <dgm:spPr>
        <a:solidFill>
          <a:schemeClr val="tx2">
            <a:lumMod val="75000"/>
          </a:schemeClr>
        </a:solidFill>
      </dgm:spPr>
    </dgm:pt>
    <dgm:pt modelId="{3EF37CFB-B30A-4E91-8F03-C340AEDEE823}" type="pres">
      <dgm:prSet presAssocID="{A72BD649-9754-4A7E-8F95-E9142D549366}" presName="dotArrow7" presStyleLbl="alignNode1" presStyleIdx="9" presStyleCnt="10"/>
      <dgm:spPr>
        <a:solidFill>
          <a:srgbClr val="7030A0"/>
        </a:solidFill>
      </dgm:spPr>
    </dgm:pt>
    <dgm:pt modelId="{92F698A8-CCA4-4AC8-B23E-083767CD2322}" type="pres">
      <dgm:prSet presAssocID="{6BA04D7D-5D79-49E6-8C36-9BC0097774A4}" presName="parTx1" presStyleLbl="node1" presStyleIdx="0" presStyleCnt="2" custScaleX="153895" custScaleY="182734" custLinFactNeighborX="23196" custLinFactNeighborY="-15976"/>
      <dgm:spPr/>
      <dgm:t>
        <a:bodyPr/>
        <a:lstStyle/>
        <a:p>
          <a:endParaRPr lang="ru-RU"/>
        </a:p>
      </dgm:t>
    </dgm:pt>
    <dgm:pt modelId="{1C793DA4-0A1E-4B59-B2B5-F7BEFDDF37F6}" type="pres">
      <dgm:prSet presAssocID="{D3A18DA6-56D3-46BE-BA28-2E50E22F23FB}" presName="picture1" presStyleCnt="0"/>
      <dgm:spPr/>
    </dgm:pt>
    <dgm:pt modelId="{3E51F965-C26F-4701-9A7C-8221F1ACE56B}" type="pres">
      <dgm:prSet presAssocID="{D3A18DA6-56D3-46BE-BA28-2E50E22F23FB}" presName="imageRepeatNode" presStyleLbl="fgImgPlace1" presStyleIdx="0" presStyleCnt="2" custScaleX="103623" custScaleY="106200" custLinFactNeighborX="-9831" custLinFactNeighborY="-2131"/>
      <dgm:spPr/>
      <dgm:t>
        <a:bodyPr/>
        <a:lstStyle/>
        <a:p>
          <a:endParaRPr lang="ru-RU"/>
        </a:p>
      </dgm:t>
    </dgm:pt>
    <dgm:pt modelId="{86C9BE56-F340-428F-84FA-E80B9409E3A8}" type="pres">
      <dgm:prSet presAssocID="{9E87F5FF-9309-45ED-8242-0F31025984D0}" presName="parTx2" presStyleLbl="node1" presStyleIdx="1" presStyleCnt="2" custScaleX="112410" custScaleY="111819" custLinFactNeighborX="47" custLinFactNeighborY="-624"/>
      <dgm:spPr/>
      <dgm:t>
        <a:bodyPr/>
        <a:lstStyle/>
        <a:p>
          <a:endParaRPr lang="ru-RU"/>
        </a:p>
      </dgm:t>
    </dgm:pt>
    <dgm:pt modelId="{FDC37E9F-3D72-4F98-9BF3-D2302E04716B}" type="pres">
      <dgm:prSet presAssocID="{65FC59DB-1BF4-4930-8A85-1FC50F14BFF3}" presName="picture2" presStyleCnt="0"/>
      <dgm:spPr/>
    </dgm:pt>
    <dgm:pt modelId="{0EA8F2A3-88A6-409B-A72C-D6534A208E7A}" type="pres">
      <dgm:prSet presAssocID="{65FC59DB-1BF4-4930-8A85-1FC50F14BFF3}" presName="imageRepeatNode" presStyleLbl="fgImgPlace1" presStyleIdx="1" presStyleCnt="2"/>
      <dgm:spPr/>
      <dgm:t>
        <a:bodyPr/>
        <a:lstStyle/>
        <a:p>
          <a:endParaRPr lang="ru-RU"/>
        </a:p>
      </dgm:t>
    </dgm:pt>
  </dgm:ptLst>
  <dgm:cxnLst>
    <dgm:cxn modelId="{ED7457A2-4C38-41D0-8883-4ED145B66FE3}" srcId="{A72BD649-9754-4A7E-8F95-E9142D549366}" destId="{6BA04D7D-5D79-49E6-8C36-9BC0097774A4}" srcOrd="0" destOrd="0" parTransId="{FB635E64-B737-42EE-BF00-B6C1A5D2BDE6}" sibTransId="{D3A18DA6-56D3-46BE-BA28-2E50E22F23FB}"/>
    <dgm:cxn modelId="{84EBE189-135A-479C-9133-EFBF8697F83E}" type="presOf" srcId="{A72BD649-9754-4A7E-8F95-E9142D549366}" destId="{9F3F3025-39D6-4AC3-AB4E-C477CEC64346}" srcOrd="0" destOrd="0" presId="urn:microsoft.com/office/officeart/2008/layout/AscendingPictureAccentProcess"/>
    <dgm:cxn modelId="{33432256-F801-425E-B954-3306B489209E}" type="presOf" srcId="{9E87F5FF-9309-45ED-8242-0F31025984D0}" destId="{86C9BE56-F340-428F-84FA-E80B9409E3A8}" srcOrd="0" destOrd="0" presId="urn:microsoft.com/office/officeart/2008/layout/AscendingPictureAccentProcess"/>
    <dgm:cxn modelId="{98804151-0976-4746-92E6-10A2A81063A7}" type="presOf" srcId="{65FC59DB-1BF4-4930-8A85-1FC50F14BFF3}" destId="{0EA8F2A3-88A6-409B-A72C-D6534A208E7A}" srcOrd="0" destOrd="0" presId="urn:microsoft.com/office/officeart/2008/layout/AscendingPictureAccentProcess"/>
    <dgm:cxn modelId="{B25CC7F4-5B05-4ABD-AC06-4E9F5F378DAB}" type="presOf" srcId="{6BA04D7D-5D79-49E6-8C36-9BC0097774A4}" destId="{92F698A8-CCA4-4AC8-B23E-083767CD2322}" srcOrd="0" destOrd="0" presId="urn:microsoft.com/office/officeart/2008/layout/AscendingPictureAccentProcess"/>
    <dgm:cxn modelId="{5FA51431-F630-4B84-9A8B-7227684844EC}" type="presOf" srcId="{D3A18DA6-56D3-46BE-BA28-2E50E22F23FB}" destId="{3E51F965-C26F-4701-9A7C-8221F1ACE56B}" srcOrd="0" destOrd="0" presId="urn:microsoft.com/office/officeart/2008/layout/AscendingPictureAccentProcess"/>
    <dgm:cxn modelId="{5A6D391B-E17A-48DF-9D94-CAEE65EE310D}" srcId="{A72BD649-9754-4A7E-8F95-E9142D549366}" destId="{9E87F5FF-9309-45ED-8242-0F31025984D0}" srcOrd="1" destOrd="0" parTransId="{B335281F-8CC4-4A6E-BFB7-22092B90F530}" sibTransId="{65FC59DB-1BF4-4930-8A85-1FC50F14BFF3}"/>
    <dgm:cxn modelId="{04F3AEDF-C37B-478C-B139-09CCD5E27B81}" type="presParOf" srcId="{9F3F3025-39D6-4AC3-AB4E-C477CEC64346}" destId="{E40F3CD0-1CB9-4530-A4BD-67621D994CD0}" srcOrd="0" destOrd="0" presId="urn:microsoft.com/office/officeart/2008/layout/AscendingPictureAccentProcess"/>
    <dgm:cxn modelId="{51B12092-35CC-4164-984C-D9C7347AFAE0}" type="presParOf" srcId="{9F3F3025-39D6-4AC3-AB4E-C477CEC64346}" destId="{B41C75BB-9DA3-40FE-BF9B-7EC7E91F2016}" srcOrd="1" destOrd="0" presId="urn:microsoft.com/office/officeart/2008/layout/AscendingPictureAccentProcess"/>
    <dgm:cxn modelId="{155F92C4-71BC-44CE-8690-73C32FFD7D3E}" type="presParOf" srcId="{9F3F3025-39D6-4AC3-AB4E-C477CEC64346}" destId="{B387E5C0-31A7-4311-88D2-01CF2862F48D}" srcOrd="2" destOrd="0" presId="urn:microsoft.com/office/officeart/2008/layout/AscendingPictureAccentProcess"/>
    <dgm:cxn modelId="{580F98B9-83FD-4A82-86B6-F384C5F8FD8D}" type="presParOf" srcId="{9F3F3025-39D6-4AC3-AB4E-C477CEC64346}" destId="{31F5CFAC-6BF1-468B-87F0-DFE92BF093C5}" srcOrd="3" destOrd="0" presId="urn:microsoft.com/office/officeart/2008/layout/AscendingPictureAccentProcess"/>
    <dgm:cxn modelId="{B0792014-F081-4E26-A759-96022D6C049D}" type="presParOf" srcId="{9F3F3025-39D6-4AC3-AB4E-C477CEC64346}" destId="{7E168234-06B5-4EA5-9A0F-44AB63D848B6}" srcOrd="4" destOrd="0" presId="urn:microsoft.com/office/officeart/2008/layout/AscendingPictureAccentProcess"/>
    <dgm:cxn modelId="{102E49A7-1744-4B3E-9817-C78D3EDE3C8F}" type="presParOf" srcId="{9F3F3025-39D6-4AC3-AB4E-C477CEC64346}" destId="{5A80AA47-1A39-43E7-9AC7-F4B4F7EF2D0F}" srcOrd="5" destOrd="0" presId="urn:microsoft.com/office/officeart/2008/layout/AscendingPictureAccentProcess"/>
    <dgm:cxn modelId="{1DA2A44F-62F0-41B8-A427-8C218CF358C2}" type="presParOf" srcId="{9F3F3025-39D6-4AC3-AB4E-C477CEC64346}" destId="{326BB9ED-0ACE-4A92-A367-FB0C1B280C63}" srcOrd="6" destOrd="0" presId="urn:microsoft.com/office/officeart/2008/layout/AscendingPictureAccentProcess"/>
    <dgm:cxn modelId="{5B8EE79E-1D97-4DFC-92AE-12910212785F}" type="presParOf" srcId="{9F3F3025-39D6-4AC3-AB4E-C477CEC64346}" destId="{A92A5E21-E26F-4694-8712-CC98736293C8}" srcOrd="7" destOrd="0" presId="urn:microsoft.com/office/officeart/2008/layout/AscendingPictureAccentProcess"/>
    <dgm:cxn modelId="{EB394FF5-F3E1-4CF0-931D-D7D6A4AEFFC5}" type="presParOf" srcId="{9F3F3025-39D6-4AC3-AB4E-C477CEC64346}" destId="{60527BC1-89DC-41CA-BC50-C8F802E2B58F}" srcOrd="8" destOrd="0" presId="urn:microsoft.com/office/officeart/2008/layout/AscendingPictureAccentProcess"/>
    <dgm:cxn modelId="{DF930D38-7175-4F86-9BC1-7B491CC92A99}" type="presParOf" srcId="{9F3F3025-39D6-4AC3-AB4E-C477CEC64346}" destId="{3EF37CFB-B30A-4E91-8F03-C340AEDEE823}" srcOrd="9" destOrd="0" presId="urn:microsoft.com/office/officeart/2008/layout/AscendingPictureAccentProcess"/>
    <dgm:cxn modelId="{803DA7AF-384C-4795-A805-9C08BBD04451}" type="presParOf" srcId="{9F3F3025-39D6-4AC3-AB4E-C477CEC64346}" destId="{92F698A8-CCA4-4AC8-B23E-083767CD2322}" srcOrd="10" destOrd="0" presId="urn:microsoft.com/office/officeart/2008/layout/AscendingPictureAccentProcess"/>
    <dgm:cxn modelId="{BCC2E699-838B-4E2B-8CF4-6D9E60294AAF}" type="presParOf" srcId="{9F3F3025-39D6-4AC3-AB4E-C477CEC64346}" destId="{1C793DA4-0A1E-4B59-B2B5-F7BEFDDF37F6}" srcOrd="11" destOrd="0" presId="urn:microsoft.com/office/officeart/2008/layout/AscendingPictureAccentProcess"/>
    <dgm:cxn modelId="{A4C10CBB-16B4-4288-8035-747574F7DA8A}" type="presParOf" srcId="{1C793DA4-0A1E-4B59-B2B5-F7BEFDDF37F6}" destId="{3E51F965-C26F-4701-9A7C-8221F1ACE56B}" srcOrd="0" destOrd="0" presId="urn:microsoft.com/office/officeart/2008/layout/AscendingPictureAccentProcess"/>
    <dgm:cxn modelId="{125EAD28-FD31-4DDF-AA1D-D15A2475E939}" type="presParOf" srcId="{9F3F3025-39D6-4AC3-AB4E-C477CEC64346}" destId="{86C9BE56-F340-428F-84FA-E80B9409E3A8}" srcOrd="12" destOrd="0" presId="urn:microsoft.com/office/officeart/2008/layout/AscendingPictureAccentProcess"/>
    <dgm:cxn modelId="{E4DED3D9-DAAF-48BE-BC03-4A64A1803DB7}" type="presParOf" srcId="{9F3F3025-39D6-4AC3-AB4E-C477CEC64346}" destId="{FDC37E9F-3D72-4F98-9BF3-D2302E04716B}" srcOrd="13" destOrd="0" presId="urn:microsoft.com/office/officeart/2008/layout/AscendingPictureAccentProcess"/>
    <dgm:cxn modelId="{6181FBCD-78DD-4120-AAB0-7A41081979A1}" type="presParOf" srcId="{FDC37E9F-3D72-4F98-9BF3-D2302E04716B}" destId="{0EA8F2A3-88A6-409B-A72C-D6534A208E7A}" srcOrd="0" destOrd="0" presId="urn:microsoft.com/office/officeart/2008/layout/AscendingPictureAccentProcess"/>
  </dgm:cxnLst>
  <dgm:bg>
    <a:solidFill>
      <a:schemeClr val="accent6">
        <a:lumMod val="75000"/>
      </a:schemeClr>
    </a:solidFill>
  </dgm:bg>
  <dgm:whole/>
  <dgm:extLst>
    <a:ext uri="http://schemas.microsoft.com/office/drawing/2008/diagram"/>
  </dgm:extLst>
</dgm:dataModel>
</file>

<file path=ppt/diagrams/data4.xml><?xml version="1.0" encoding="utf-8"?>
<dgm:dataModel xmlns:dgm="http://schemas.openxmlformats.org/drawingml/2006/diagram" xmlns:a="http://schemas.openxmlformats.org/drawingml/2006/main">
  <dgm:ptLst>
    <dgm:pt modelId="{A6DC3A3A-99C8-446A-B040-EBA291882CE3}" type="doc">
      <dgm:prSet loTypeId="urn:microsoft.com/office/officeart/2005/8/layout/hList7" loCatId="list" qsTypeId="urn:microsoft.com/office/officeart/2005/8/quickstyle/simple1#3" qsCatId="simple" csTypeId="urn:microsoft.com/office/officeart/2005/8/colors/accent1_2#5" csCatId="accent1" phldr="1"/>
      <dgm:spPr/>
    </dgm:pt>
    <dgm:pt modelId="{52EFCF49-F6E0-4D59-A6B2-36D356A37762}">
      <dgm:prSet custT="1"/>
      <dgm:spPr>
        <a:solidFill>
          <a:schemeClr val="accent1">
            <a:lumMod val="75000"/>
          </a:schemeClr>
        </a:solidFill>
      </dgm:spPr>
      <dgm:t>
        <a:bodyPr/>
        <a:lstStyle/>
        <a:p>
          <a:r>
            <a:rPr lang="en-US" sz="1600" dirty="0" smtClean="0">
              <a:latin typeface="Times New Roman" pitchFamily="18" charset="0"/>
              <a:cs typeface="Times New Roman" pitchFamily="18" charset="0"/>
            </a:rPr>
            <a:t>P-x </a:t>
          </a:r>
          <a:r>
            <a:rPr lang="ru-RU" sz="1600" dirty="0" err="1" smtClean="0">
              <a:latin typeface="Times New Roman" pitchFamily="18" charset="0"/>
              <a:cs typeface="Times New Roman" pitchFamily="18" charset="0"/>
            </a:rPr>
            <a:t>диаграммасындағы</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екі</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құрамдастан</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тұратын</a:t>
          </a:r>
          <a:r>
            <a:rPr lang="ru-RU" sz="16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A </a:t>
          </a:r>
          <a:r>
            <a:rPr lang="ru-RU" sz="1600" dirty="0" err="1" smtClean="0">
              <a:latin typeface="Times New Roman" pitchFamily="18" charset="0"/>
              <a:cs typeface="Times New Roman" pitchFamily="18" charset="0"/>
            </a:rPr>
            <a:t>және</a:t>
          </a:r>
          <a:r>
            <a:rPr lang="ru-RU" sz="16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B </a:t>
          </a:r>
          <a:r>
            <a:rPr lang="ru-RU" sz="1600" dirty="0" err="1" smtClean="0">
              <a:latin typeface="Times New Roman" pitchFamily="18" charset="0"/>
              <a:cs typeface="Times New Roman" pitchFamily="18" charset="0"/>
            </a:rPr>
            <a:t>ерітіндісінің</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жалпы</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және</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үлестік</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қысымдарының</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өзгерісі</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көрсетілген.Ерітінді</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бетінде</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бұрын</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жалпы</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қысымы</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құрамдастардың</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үлестік</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қысымдарының</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қосындысына</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тең,яғни</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аддитивтік</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шама</a:t>
          </a:r>
          <a:r>
            <a:rPr lang="ru-RU" sz="1600" dirty="0" smtClean="0">
              <a:latin typeface="Times New Roman" pitchFamily="18" charset="0"/>
              <a:cs typeface="Times New Roman" pitchFamily="18" charset="0"/>
            </a:rPr>
            <a:t>:</a:t>
          </a:r>
          <a:r>
            <a:rPr lang="en-US" sz="1600" dirty="0" smtClean="0">
              <a:latin typeface="Times New Roman" pitchFamily="18" charset="0"/>
              <a:cs typeface="Times New Roman" pitchFamily="18" charset="0"/>
            </a:rPr>
            <a:t>                                     </a:t>
          </a:r>
          <a:r>
            <a:rPr lang="en-US" sz="1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P0-P/P0=x2</a:t>
          </a:r>
          <a:r>
            <a:rPr lang="en-US"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 </a:t>
          </a:r>
          <a:endParaRPr lang="ru-RU" sz="1600" dirty="0">
            <a:latin typeface="Times New Roman" pitchFamily="18" charset="0"/>
            <a:cs typeface="Times New Roman" pitchFamily="18" charset="0"/>
          </a:endParaRPr>
        </a:p>
      </dgm:t>
    </dgm:pt>
    <dgm:pt modelId="{C5943199-504E-42E2-9DDE-8DAEF06E9667}" type="parTrans" cxnId="{7B08B4D1-5210-44B1-BA89-D1B1F68112EB}">
      <dgm:prSet/>
      <dgm:spPr/>
      <dgm:t>
        <a:bodyPr/>
        <a:lstStyle/>
        <a:p>
          <a:endParaRPr lang="ru-RU"/>
        </a:p>
      </dgm:t>
    </dgm:pt>
    <dgm:pt modelId="{1178844B-096A-40BD-AA07-4AA8248FDE26}" type="sibTrans" cxnId="{7B08B4D1-5210-44B1-BA89-D1B1F68112EB}">
      <dgm:prSet/>
      <dgm:spPr/>
      <dgm:t>
        <a:bodyPr/>
        <a:lstStyle/>
        <a:p>
          <a:endParaRPr lang="ru-RU"/>
        </a:p>
      </dgm:t>
    </dgm:pt>
    <dgm:pt modelId="{A1908773-B7DC-46D7-8735-75D3CA45524A}">
      <dgm:prSet custT="1"/>
      <dgm:spPr>
        <a:solidFill>
          <a:schemeClr val="tx1"/>
        </a:solidFill>
      </dgm:spPr>
      <dgm:t>
        <a:bodyPr/>
        <a:lstStyle/>
        <a:p>
          <a:r>
            <a:rPr lang="ru-RU" sz="1400" dirty="0" smtClean="0">
              <a:latin typeface="Times New Roman" pitchFamily="18" charset="0"/>
              <a:cs typeface="Times New Roman" pitchFamily="18" charset="0"/>
            </a:rPr>
            <a:t>2-теңдеу бу қысымының салыстырмалы түрде азаюын көрсетеді,яғни еріткіштің бу қысымының салыстырмалы кемуі еріген заттың мольдік үлесіне тең болып шығады.Осы жоғарыда көрсетілген екі теңдеу Рауль заңының математикалық өрнегі болып табылады.Қаныққан бу идеал газ сияқты қасиет көрсететін ерітінділерге 1-теңдеу қолданылады</a:t>
          </a:r>
        </a:p>
      </dgm:t>
    </dgm:pt>
    <dgm:pt modelId="{89E13AAA-D74F-470B-8700-BF3C7CB7D53F}" type="parTrans" cxnId="{21B034E7-22AE-43D0-ADB9-2DD913ED11C6}">
      <dgm:prSet/>
      <dgm:spPr/>
      <dgm:t>
        <a:bodyPr/>
        <a:lstStyle/>
        <a:p>
          <a:endParaRPr lang="ru-RU"/>
        </a:p>
      </dgm:t>
    </dgm:pt>
    <dgm:pt modelId="{7A39B7E3-6091-4E23-88CD-71A6356D3E1D}" type="sibTrans" cxnId="{21B034E7-22AE-43D0-ADB9-2DD913ED11C6}">
      <dgm:prSet/>
      <dgm:spPr/>
      <dgm:t>
        <a:bodyPr/>
        <a:lstStyle/>
        <a:p>
          <a:endParaRPr lang="ru-RU"/>
        </a:p>
      </dgm:t>
    </dgm:pt>
    <dgm:pt modelId="{866E3049-6F45-4F78-A67D-1ED3A5CFF1F6}">
      <dgm:prSet custT="1"/>
      <dgm:spPr>
        <a:solidFill>
          <a:schemeClr val="accent6">
            <a:lumMod val="75000"/>
          </a:schemeClr>
        </a:solidFill>
      </dgm:spPr>
      <dgm:t>
        <a:bodyPr/>
        <a:lstStyle/>
        <a:p>
          <a:r>
            <a:rPr lang="ru-RU" sz="1400" dirty="0" smtClean="0">
              <a:latin typeface="Times New Roman" pitchFamily="18" charset="0"/>
              <a:cs typeface="Times New Roman" pitchFamily="18" charset="0"/>
            </a:rPr>
            <a:t>Жоғары температурада қаныққанбу қысымы өте үлкен мәнге ие болады,оның идеал газы қасиеттерінен ауытқуы көбейіп,1-теңдеуге сәйкес келмейді.Мұндай жағдайларда газдардың термодинамикалық қасиеттерін(қысым арқылы емес)ұшқыштық(</a:t>
          </a:r>
          <a:r>
            <a:rPr lang="en-US" sz="1400" dirty="0" smtClean="0">
              <a:latin typeface="Times New Roman" pitchFamily="18" charset="0"/>
              <a:cs typeface="Times New Roman" pitchFamily="18" charset="0"/>
            </a:rPr>
            <a:t>f)</a:t>
          </a:r>
          <a:r>
            <a:rPr lang="ru-RU" sz="1400" dirty="0" smtClean="0">
              <a:latin typeface="Times New Roman" pitchFamily="18" charset="0"/>
              <a:cs typeface="Times New Roman" pitchFamily="18" charset="0"/>
            </a:rPr>
            <a:t>арқылы байланыстырып,Рауль заңын </a:t>
          </a:r>
          <a:r>
            <a:rPr lang="ru-RU" sz="1400" dirty="0" err="1" smtClean="0">
              <a:latin typeface="Times New Roman" pitchFamily="18" charset="0"/>
              <a:cs typeface="Times New Roman" pitchFamily="18" charset="0"/>
            </a:rPr>
            <a:t>былай</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көрсетеміз</a:t>
          </a:r>
          <a:r>
            <a:rPr lang="ru-RU" sz="800" dirty="0" smtClean="0"/>
            <a:t>:</a:t>
          </a:r>
          <a:r>
            <a:rPr lang="en-US" sz="800" dirty="0" smtClean="0"/>
            <a:t>  </a:t>
          </a:r>
          <a:r>
            <a:rPr lang="en-US" sz="1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itchFamily="18" charset="0"/>
              <a:cs typeface="Times New Roman" pitchFamily="18" charset="0"/>
            </a:rPr>
            <a:t>F=f0x1=f0(1-x2)  </a:t>
          </a:r>
          <a:r>
            <a:rPr lang="ru-RU" sz="1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itchFamily="18" charset="0"/>
              <a:cs typeface="Times New Roman" pitchFamily="18" charset="0"/>
            </a:rPr>
            <a:t>  </a:t>
          </a:r>
          <a:endParaRPr lang="ru-RU" sz="1400" dirty="0" smtClean="0">
            <a:latin typeface="Times New Roman" pitchFamily="18" charset="0"/>
            <a:cs typeface="Times New Roman" pitchFamily="18" charset="0"/>
          </a:endParaRPr>
        </a:p>
      </dgm:t>
    </dgm:pt>
    <dgm:pt modelId="{38854C93-0B09-4DA5-B5A8-DAAF0BD1EC10}" type="parTrans" cxnId="{EDF5BBE5-BC01-4A35-8EA9-5037A38DD736}">
      <dgm:prSet/>
      <dgm:spPr/>
      <dgm:t>
        <a:bodyPr/>
        <a:lstStyle/>
        <a:p>
          <a:endParaRPr lang="ru-RU"/>
        </a:p>
      </dgm:t>
    </dgm:pt>
    <dgm:pt modelId="{02747106-5449-4FCE-A3D5-3F0358442EEA}" type="sibTrans" cxnId="{EDF5BBE5-BC01-4A35-8EA9-5037A38DD736}">
      <dgm:prSet/>
      <dgm:spPr/>
      <dgm:t>
        <a:bodyPr/>
        <a:lstStyle/>
        <a:p>
          <a:endParaRPr lang="ru-RU"/>
        </a:p>
      </dgm:t>
    </dgm:pt>
    <dgm:pt modelId="{D50D94F4-A28C-4AAD-8880-A2F6C20E9FFD}">
      <dgm:prSet custT="1"/>
      <dgm:spPr>
        <a:solidFill>
          <a:srgbClr val="7030A0"/>
        </a:solidFill>
      </dgm:spPr>
      <dgm:t>
        <a:bodyPr/>
        <a:lstStyle/>
        <a:p>
          <a:r>
            <a:rPr lang="ru-RU" sz="1600" dirty="0" err="1" smtClean="0">
              <a:latin typeface="Times New Roman" pitchFamily="18" charset="0"/>
              <a:cs typeface="Times New Roman" pitchFamily="18" charset="0"/>
            </a:rPr>
            <a:t>Егер</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ерітінді</a:t>
          </a:r>
          <a:r>
            <a:rPr lang="ru-RU" sz="1600" dirty="0" smtClean="0">
              <a:latin typeface="Times New Roman" pitchFamily="18" charset="0"/>
              <a:cs typeface="Times New Roman" pitchFamily="18" charset="0"/>
            </a:rPr>
            <a:t> Рауль </a:t>
          </a:r>
          <a:r>
            <a:rPr lang="ru-RU" sz="1600" dirty="0" err="1" smtClean="0">
              <a:latin typeface="Times New Roman" pitchFamily="18" charset="0"/>
              <a:cs typeface="Times New Roman" pitchFamily="18" charset="0"/>
            </a:rPr>
            <a:t>заңына</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кез</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келген</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қоюлық</a:t>
          </a:r>
          <a:r>
            <a:rPr lang="ru-RU" sz="1600" dirty="0" smtClean="0">
              <a:latin typeface="Times New Roman" pitchFamily="18" charset="0"/>
              <a:cs typeface="Times New Roman" pitchFamily="18" charset="0"/>
            </a:rPr>
            <a:t> пен </a:t>
          </a:r>
          <a:r>
            <a:rPr lang="ru-RU" sz="1600" dirty="0" err="1" smtClean="0">
              <a:latin typeface="Times New Roman" pitchFamily="18" charset="0"/>
              <a:cs typeface="Times New Roman" pitchFamily="18" charset="0"/>
            </a:rPr>
            <a:t>температурада</a:t>
          </a:r>
          <a:r>
            <a:rPr lang="ru-RU" sz="1600" dirty="0" smtClean="0">
              <a:latin typeface="Times New Roman" pitchFamily="18" charset="0"/>
              <a:cs typeface="Times New Roman" pitchFamily="18" charset="0"/>
            </a:rPr>
            <a:t> 1-теңдеуге </a:t>
          </a:r>
          <a:r>
            <a:rPr lang="ru-RU" sz="1600" dirty="0" err="1" smtClean="0">
              <a:latin typeface="Times New Roman" pitchFamily="18" charset="0"/>
              <a:cs typeface="Times New Roman" pitchFamily="18" charset="0"/>
            </a:rPr>
            <a:t>бағынса,онда</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ерітінділер</a:t>
          </a:r>
          <a:r>
            <a:rPr lang="ru-RU" sz="1600" dirty="0" smtClean="0">
              <a:latin typeface="Times New Roman" pitchFamily="18" charset="0"/>
              <a:cs typeface="Times New Roman" pitchFamily="18" charset="0"/>
            </a:rPr>
            <a:t> идеал </a:t>
          </a:r>
          <a:r>
            <a:rPr lang="ru-RU" sz="1600" dirty="0" err="1" smtClean="0">
              <a:latin typeface="Times New Roman" pitchFamily="18" charset="0"/>
              <a:cs typeface="Times New Roman" pitchFamily="18" charset="0"/>
            </a:rPr>
            <a:t>ерітінділер</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деп</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аталады.Мысалы</a:t>
          </a:r>
          <a:r>
            <a:rPr lang="ru-RU" sz="1600" dirty="0" smtClean="0">
              <a:latin typeface="Times New Roman" pitchFamily="18" charset="0"/>
              <a:cs typeface="Times New Roman" pitchFamily="18" charset="0"/>
            </a:rPr>
            <a:t>, бензол мен толуол, </a:t>
          </a:r>
          <a:r>
            <a:rPr lang="ru-RU" sz="1600" dirty="0" err="1" smtClean="0">
              <a:latin typeface="Times New Roman" pitchFamily="18" charset="0"/>
              <a:cs typeface="Times New Roman" pitchFamily="18" charset="0"/>
            </a:rPr>
            <a:t>гексан</a:t>
          </a:r>
          <a:r>
            <a:rPr lang="ru-RU" sz="1600" dirty="0" smtClean="0">
              <a:latin typeface="Times New Roman" pitchFamily="18" charset="0"/>
              <a:cs typeface="Times New Roman" pitchFamily="18" charset="0"/>
            </a:rPr>
            <a:t> мен </a:t>
          </a:r>
          <a:r>
            <a:rPr lang="ru-RU" sz="1600" dirty="0" err="1" smtClean="0">
              <a:latin typeface="Times New Roman" pitchFamily="18" charset="0"/>
              <a:cs typeface="Times New Roman" pitchFamily="18" charset="0"/>
            </a:rPr>
            <a:t>октан,бензол</a:t>
          </a:r>
          <a:r>
            <a:rPr lang="ru-RU" sz="1600" dirty="0" smtClean="0">
              <a:latin typeface="Times New Roman" pitchFamily="18" charset="0"/>
              <a:cs typeface="Times New Roman" pitchFamily="18" charset="0"/>
            </a:rPr>
            <a:t> мен </a:t>
          </a:r>
          <a:r>
            <a:rPr lang="ru-RU" sz="1600" dirty="0" err="1" smtClean="0">
              <a:latin typeface="Times New Roman" pitchFamily="18" charset="0"/>
              <a:cs typeface="Times New Roman" pitchFamily="18" charset="0"/>
            </a:rPr>
            <a:t>дихлорэтаннан</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тұратын</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қоспалар</a:t>
          </a:r>
          <a:r>
            <a:rPr lang="ru-RU" sz="1600" dirty="0" smtClean="0">
              <a:latin typeface="Times New Roman" pitchFamily="18" charset="0"/>
              <a:cs typeface="Times New Roman" pitchFamily="18" charset="0"/>
            </a:rPr>
            <a:t> идеал </a:t>
          </a:r>
          <a:r>
            <a:rPr lang="ru-RU" sz="1600" dirty="0" err="1" smtClean="0">
              <a:latin typeface="Times New Roman" pitchFamily="18" charset="0"/>
              <a:cs typeface="Times New Roman" pitchFamily="18" charset="0"/>
            </a:rPr>
            <a:t>ерітінділерге</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жатады</a:t>
          </a:r>
          <a:r>
            <a:rPr lang="ru-RU" sz="1600" dirty="0" smtClean="0">
              <a:latin typeface="Times New Roman" pitchFamily="18" charset="0"/>
              <a:cs typeface="Times New Roman" pitchFamily="18" charset="0"/>
            </a:rPr>
            <a:t>. </a:t>
          </a:r>
          <a:endParaRPr lang="ru-RU" sz="1600" dirty="0">
            <a:latin typeface="Times New Roman" pitchFamily="18" charset="0"/>
            <a:cs typeface="Times New Roman" pitchFamily="18" charset="0"/>
          </a:endParaRPr>
        </a:p>
      </dgm:t>
    </dgm:pt>
    <dgm:pt modelId="{40668E88-908D-49DD-BC07-73D9A6FCCD75}" type="parTrans" cxnId="{DA654161-2449-4F5B-B727-A8ECF410D1D7}">
      <dgm:prSet/>
      <dgm:spPr/>
      <dgm:t>
        <a:bodyPr/>
        <a:lstStyle/>
        <a:p>
          <a:endParaRPr lang="ru-RU"/>
        </a:p>
      </dgm:t>
    </dgm:pt>
    <dgm:pt modelId="{1F08A255-814F-4368-97D4-E4E5F24F4A29}" type="sibTrans" cxnId="{DA654161-2449-4F5B-B727-A8ECF410D1D7}">
      <dgm:prSet/>
      <dgm:spPr/>
      <dgm:t>
        <a:bodyPr/>
        <a:lstStyle/>
        <a:p>
          <a:endParaRPr lang="ru-RU"/>
        </a:p>
      </dgm:t>
    </dgm:pt>
    <dgm:pt modelId="{B6ED24A6-9E45-4605-9C94-CADF19CF0764}">
      <dgm:prSet custT="1"/>
      <dgm:spPr>
        <a:solidFill>
          <a:srgbClr val="FF0000"/>
        </a:solidFill>
      </dgm:spPr>
      <dgm:t>
        <a:bodyPr/>
        <a:lstStyle/>
        <a:p>
          <a:r>
            <a:rPr lang="ru-RU" sz="1800" dirty="0" err="1" smtClean="0">
              <a:latin typeface="Times New Roman" pitchFamily="18" charset="0"/>
              <a:cs typeface="Times New Roman" pitchFamily="18" charset="0"/>
            </a:rPr>
            <a:t>Белгілі</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бір</a:t>
          </a:r>
          <a:r>
            <a:rPr lang="ru-RU"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i </a:t>
          </a:r>
          <a:r>
            <a:rPr lang="ru-RU" sz="1800" dirty="0" err="1" smtClean="0">
              <a:latin typeface="Times New Roman" pitchFamily="18" charset="0"/>
              <a:cs typeface="Times New Roman" pitchFamily="18" charset="0"/>
            </a:rPr>
            <a:t>құрамдастың</a:t>
          </a:r>
          <a:r>
            <a:rPr lang="ru-RU" sz="1800" dirty="0" smtClean="0">
              <a:latin typeface="Times New Roman" pitchFamily="18" charset="0"/>
              <a:cs typeface="Times New Roman" pitchFamily="18" charset="0"/>
            </a:rPr>
            <a:t> тепе –</a:t>
          </a:r>
          <a:r>
            <a:rPr lang="ru-RU" sz="1800" dirty="0" err="1" smtClean="0">
              <a:latin typeface="Times New Roman" pitchFamily="18" charset="0"/>
              <a:cs typeface="Times New Roman" pitchFamily="18" charset="0"/>
            </a:rPr>
            <a:t>теңдік</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жағдайда</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ерітінді</a:t>
          </a:r>
          <a:r>
            <a:rPr lang="ru-RU" sz="1800" dirty="0" smtClean="0">
              <a:latin typeface="Times New Roman" pitchFamily="18" charset="0"/>
              <a:cs typeface="Times New Roman" pitchFamily="18" charset="0"/>
            </a:rPr>
            <a:t> мен </a:t>
          </a:r>
          <a:r>
            <a:rPr lang="ru-RU" sz="1800" dirty="0" err="1" smtClean="0">
              <a:latin typeface="Times New Roman" pitchFamily="18" charset="0"/>
              <a:cs typeface="Times New Roman" pitchFamily="18" charset="0"/>
            </a:rPr>
            <a:t>бу</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арасында</a:t>
          </a:r>
          <a:r>
            <a:rPr lang="en-US"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таралуы</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ол</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құрамдас</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химиялық</a:t>
          </a:r>
          <a:r>
            <a:rPr lang="ru-RU" sz="1800" dirty="0" smtClean="0">
              <a:latin typeface="Times New Roman" pitchFamily="18" charset="0"/>
              <a:cs typeface="Times New Roman" pitchFamily="18" charset="0"/>
            </a:rPr>
            <a:t> потенциал мен </a:t>
          </a:r>
          <a:r>
            <a:rPr lang="ru-RU" sz="1800" dirty="0" err="1" smtClean="0">
              <a:latin typeface="Times New Roman" pitchFamily="18" charset="0"/>
              <a:cs typeface="Times New Roman" pitchFamily="18" charset="0"/>
            </a:rPr>
            <a:t>өзара</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тең</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болуымен</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сипатталады</a:t>
          </a:r>
          <a:r>
            <a:rPr lang="ru-RU" sz="1800" dirty="0" smtClean="0">
              <a:latin typeface="Times New Roman" pitchFamily="18" charset="0"/>
              <a:cs typeface="Times New Roman" pitchFamily="18" charset="0"/>
            </a:rPr>
            <a:t>:</a:t>
          </a:r>
          <a:r>
            <a:rPr lang="en-US" sz="1800" dirty="0" smtClean="0">
              <a:latin typeface="Times New Roman" pitchFamily="18" charset="0"/>
              <a:cs typeface="Times New Roman" pitchFamily="18" charset="0"/>
            </a:rPr>
            <a:t> </a:t>
          </a:r>
          <a:r>
            <a:rPr lang="en-US" sz="2000" dirty="0" smtClean="0">
              <a:solidFill>
                <a:schemeClr val="accent3">
                  <a:lumMod val="75000"/>
                </a:schemeClr>
              </a:solidFill>
              <a:latin typeface="Times New Roman" pitchFamily="18" charset="0"/>
              <a:cs typeface="Times New Roman" pitchFamily="18" charset="0"/>
            </a:rPr>
            <a:t>µi=(</a:t>
          </a:r>
          <a:r>
            <a:rPr lang="en-US" sz="2000" dirty="0" err="1" smtClean="0">
              <a:solidFill>
                <a:schemeClr val="accent3">
                  <a:lumMod val="75000"/>
                </a:schemeClr>
              </a:solidFill>
              <a:latin typeface="Times New Roman" pitchFamily="18" charset="0"/>
              <a:cs typeface="Times New Roman" pitchFamily="18" charset="0"/>
            </a:rPr>
            <a:t>ep</a:t>
          </a:r>
          <a:r>
            <a:rPr lang="en-US" sz="2000" dirty="0" smtClean="0">
              <a:solidFill>
                <a:schemeClr val="accent3">
                  <a:lumMod val="75000"/>
                </a:schemeClr>
              </a:solidFill>
              <a:latin typeface="Times New Roman" pitchFamily="18" charset="0"/>
              <a:cs typeface="Times New Roman" pitchFamily="18" charset="0"/>
            </a:rPr>
            <a:t>)=µi(</a:t>
          </a:r>
          <a:r>
            <a:rPr lang="ru-RU" sz="2000" dirty="0" err="1" smtClean="0">
              <a:solidFill>
                <a:schemeClr val="accent3">
                  <a:lumMod val="75000"/>
                </a:schemeClr>
              </a:solidFill>
              <a:latin typeface="Times New Roman" pitchFamily="18" charset="0"/>
              <a:cs typeface="Times New Roman" pitchFamily="18" charset="0"/>
            </a:rPr>
            <a:t>бу</a:t>
          </a:r>
          <a:r>
            <a:rPr lang="ru-RU" sz="2000" dirty="0" smtClean="0">
              <a:solidFill>
                <a:schemeClr val="accent3">
                  <a:lumMod val="75000"/>
                </a:schemeClr>
              </a:solidFill>
              <a:latin typeface="Times New Roman" pitchFamily="18" charset="0"/>
              <a:cs typeface="Times New Roman" pitchFamily="18" charset="0"/>
            </a:rPr>
            <a:t>)              </a:t>
          </a:r>
          <a:endParaRPr lang="ru-RU" sz="2000" dirty="0">
            <a:solidFill>
              <a:schemeClr val="accent3">
                <a:lumMod val="75000"/>
              </a:schemeClr>
            </a:solidFill>
            <a:latin typeface="Times New Roman" pitchFamily="18" charset="0"/>
            <a:cs typeface="Times New Roman" pitchFamily="18" charset="0"/>
          </a:endParaRPr>
        </a:p>
      </dgm:t>
    </dgm:pt>
    <dgm:pt modelId="{BD9DB194-3BEE-4CCE-8403-515907C399A6}" type="parTrans" cxnId="{8F4A2B18-82A7-4FA1-A83B-F7F4862AF04F}">
      <dgm:prSet/>
      <dgm:spPr/>
      <dgm:t>
        <a:bodyPr/>
        <a:lstStyle/>
        <a:p>
          <a:endParaRPr lang="ru-RU"/>
        </a:p>
      </dgm:t>
    </dgm:pt>
    <dgm:pt modelId="{C1327B7D-964A-4878-99B8-BB2EFFA30E40}" type="sibTrans" cxnId="{8F4A2B18-82A7-4FA1-A83B-F7F4862AF04F}">
      <dgm:prSet/>
      <dgm:spPr/>
      <dgm:t>
        <a:bodyPr/>
        <a:lstStyle/>
        <a:p>
          <a:endParaRPr lang="ru-RU"/>
        </a:p>
      </dgm:t>
    </dgm:pt>
    <dgm:pt modelId="{CEAF649A-1F8D-40FF-9E11-55D0A67B58D4}">
      <dgm:prSet custT="1"/>
      <dgm:spPr>
        <a:solidFill>
          <a:srgbClr val="00B050"/>
        </a:solidFill>
      </dgm:spPr>
      <dgm:t>
        <a:bodyPr/>
        <a:lstStyle/>
        <a:p>
          <a:r>
            <a:rPr lang="ru-RU" sz="2000" dirty="0" err="1" smtClean="0">
              <a:latin typeface="Times New Roman" pitchFamily="18" charset="0"/>
              <a:cs typeface="Times New Roman" pitchFamily="18" charset="0"/>
            </a:rPr>
            <a:t>Егер</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ерітінді</a:t>
          </a:r>
          <a:r>
            <a:rPr lang="ru-RU" sz="2000" dirty="0" smtClean="0">
              <a:latin typeface="Times New Roman" pitchFamily="18" charset="0"/>
              <a:cs typeface="Times New Roman" pitchFamily="18" charset="0"/>
            </a:rPr>
            <a:t> Рауль </a:t>
          </a:r>
          <a:r>
            <a:rPr lang="ru-RU" sz="2000" dirty="0" err="1" smtClean="0">
              <a:latin typeface="Times New Roman" pitchFamily="18" charset="0"/>
              <a:cs typeface="Times New Roman" pitchFamily="18" charset="0"/>
            </a:rPr>
            <a:t>заңына</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бағынатын</a:t>
          </a:r>
          <a:r>
            <a:rPr lang="ru-RU" sz="2000" dirty="0" smtClean="0">
              <a:latin typeface="Times New Roman" pitchFamily="18" charset="0"/>
              <a:cs typeface="Times New Roman" pitchFamily="18" charset="0"/>
            </a:rPr>
            <a:t> идеал </a:t>
          </a:r>
          <a:r>
            <a:rPr lang="ru-RU" sz="2000" dirty="0" err="1" smtClean="0">
              <a:latin typeface="Times New Roman" pitchFamily="18" charset="0"/>
              <a:cs typeface="Times New Roman" pitchFamily="18" charset="0"/>
            </a:rPr>
            <a:t>ерітінді</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болса,жаңағы</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құрамдастың</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химиялық</a:t>
          </a:r>
          <a:r>
            <a:rPr lang="ru-RU" sz="2000" dirty="0" smtClean="0">
              <a:latin typeface="Times New Roman" pitchFamily="18" charset="0"/>
              <a:cs typeface="Times New Roman" pitchFamily="18" charset="0"/>
            </a:rPr>
            <a:t> потенциалы </a:t>
          </a:r>
          <a:r>
            <a:rPr lang="ru-RU" sz="2000" dirty="0" err="1" smtClean="0">
              <a:latin typeface="Times New Roman" pitchFamily="18" charset="0"/>
              <a:cs typeface="Times New Roman" pitchFamily="18" charset="0"/>
            </a:rPr>
            <a:t>мынаған</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тең</a:t>
          </a:r>
          <a:r>
            <a:rPr lang="ru-RU" sz="2000" dirty="0" smtClean="0">
              <a:latin typeface="Times New Roman" pitchFamily="18" charset="0"/>
              <a:cs typeface="Times New Roman" pitchFamily="18" charset="0"/>
            </a:rPr>
            <a:t>:</a:t>
          </a:r>
          <a:r>
            <a:rPr lang="en-US" sz="2000" dirty="0" smtClean="0">
              <a:latin typeface="Times New Roman" pitchFamily="18" charset="0"/>
              <a:cs typeface="Times New Roman" pitchFamily="18" charset="0"/>
            </a:rPr>
            <a:t>                                                    </a:t>
          </a:r>
          <a:r>
            <a:rPr lang="en-US" sz="2000" dirty="0" smtClean="0">
              <a:solidFill>
                <a:schemeClr val="bg2">
                  <a:lumMod val="10000"/>
                </a:schemeClr>
              </a:solidFill>
              <a:latin typeface="Times New Roman" pitchFamily="18" charset="0"/>
              <a:cs typeface="Times New Roman" pitchFamily="18" charset="0"/>
            </a:rPr>
            <a:t>µi=µi(T)+</a:t>
          </a:r>
          <a:r>
            <a:rPr lang="en-US" sz="2000" dirty="0" err="1" smtClean="0">
              <a:solidFill>
                <a:schemeClr val="bg2">
                  <a:lumMod val="10000"/>
                </a:schemeClr>
              </a:solidFill>
              <a:latin typeface="Times New Roman" pitchFamily="18" charset="0"/>
              <a:cs typeface="Times New Roman" pitchFamily="18" charset="0"/>
            </a:rPr>
            <a:t>RTlnxi</a:t>
          </a:r>
          <a:r>
            <a:rPr lang="en-US" sz="2000" dirty="0" smtClean="0">
              <a:solidFill>
                <a:schemeClr val="bg2">
                  <a:lumMod val="10000"/>
                </a:schemeClr>
              </a:solidFill>
              <a:latin typeface="Times New Roman" pitchFamily="18" charset="0"/>
              <a:cs typeface="Times New Roman" pitchFamily="18" charset="0"/>
            </a:rPr>
            <a:t>  </a:t>
          </a:r>
          <a:r>
            <a:rPr lang="ru-RU" sz="2000" dirty="0" smtClean="0">
              <a:solidFill>
                <a:schemeClr val="bg2">
                  <a:lumMod val="10000"/>
                </a:schemeClr>
              </a:solidFill>
              <a:latin typeface="Times New Roman" pitchFamily="18" charset="0"/>
              <a:cs typeface="Times New Roman" pitchFamily="18" charset="0"/>
            </a:rPr>
            <a:t> </a:t>
          </a:r>
          <a:endParaRPr lang="ru-RU" sz="2000" dirty="0">
            <a:solidFill>
              <a:schemeClr val="bg2">
                <a:lumMod val="10000"/>
              </a:schemeClr>
            </a:solidFill>
            <a:latin typeface="Times New Roman" pitchFamily="18" charset="0"/>
            <a:cs typeface="Times New Roman" pitchFamily="18" charset="0"/>
          </a:endParaRPr>
        </a:p>
      </dgm:t>
    </dgm:pt>
    <dgm:pt modelId="{0CA5774A-8EBB-468F-9F93-B831C33E8351}" type="parTrans" cxnId="{6B1F801D-7E5F-4724-BECB-2CBEC2993DC9}">
      <dgm:prSet/>
      <dgm:spPr/>
      <dgm:t>
        <a:bodyPr/>
        <a:lstStyle/>
        <a:p>
          <a:endParaRPr lang="ru-RU"/>
        </a:p>
      </dgm:t>
    </dgm:pt>
    <dgm:pt modelId="{CD526763-690B-43C0-9CD7-6821B24DAAE8}" type="sibTrans" cxnId="{6B1F801D-7E5F-4724-BECB-2CBEC2993DC9}">
      <dgm:prSet/>
      <dgm:spPr/>
      <dgm:t>
        <a:bodyPr/>
        <a:lstStyle/>
        <a:p>
          <a:endParaRPr lang="ru-RU"/>
        </a:p>
      </dgm:t>
    </dgm:pt>
    <dgm:pt modelId="{8DBF904F-6C35-4B1F-AE41-10D9492E736D}" type="pres">
      <dgm:prSet presAssocID="{A6DC3A3A-99C8-446A-B040-EBA291882CE3}" presName="Name0" presStyleCnt="0">
        <dgm:presLayoutVars>
          <dgm:dir/>
          <dgm:resizeHandles val="exact"/>
        </dgm:presLayoutVars>
      </dgm:prSet>
      <dgm:spPr/>
    </dgm:pt>
    <dgm:pt modelId="{73D2493A-D52E-4852-AF7D-CA04E15620BA}" type="pres">
      <dgm:prSet presAssocID="{A6DC3A3A-99C8-446A-B040-EBA291882CE3}" presName="fgShape" presStyleLbl="fgShp" presStyleIdx="0" presStyleCnt="1" custFlipVert="1" custScaleX="106911" custScaleY="50826" custLinFactY="-207245" custLinFactNeighborX="0" custLinFactNeighborY="-300000"/>
      <dgm:spPr>
        <a:solidFill>
          <a:schemeClr val="bg1">
            <a:lumMod val="85000"/>
          </a:schemeClr>
        </a:solidFill>
      </dgm:spPr>
    </dgm:pt>
    <dgm:pt modelId="{256C652F-069B-4BE8-A3FA-15FF259C507E}" type="pres">
      <dgm:prSet presAssocID="{A6DC3A3A-99C8-446A-B040-EBA291882CE3}" presName="linComp" presStyleCnt="0"/>
      <dgm:spPr/>
    </dgm:pt>
    <dgm:pt modelId="{968302CA-ADED-4F4A-B80C-74090DC1D37E}" type="pres">
      <dgm:prSet presAssocID="{52EFCF49-F6E0-4D59-A6B2-36D356A37762}" presName="compNode" presStyleCnt="0"/>
      <dgm:spPr/>
    </dgm:pt>
    <dgm:pt modelId="{CE8D4574-0FC0-4632-B15C-1BC505FE263E}" type="pres">
      <dgm:prSet presAssocID="{52EFCF49-F6E0-4D59-A6B2-36D356A37762}" presName="bkgdShape" presStyleLbl="node1" presStyleIdx="0" presStyleCnt="6" custScaleX="114654"/>
      <dgm:spPr/>
      <dgm:t>
        <a:bodyPr/>
        <a:lstStyle/>
        <a:p>
          <a:endParaRPr lang="ru-RU"/>
        </a:p>
      </dgm:t>
    </dgm:pt>
    <dgm:pt modelId="{F4C45644-EDCC-419A-9F8E-9D285D74C6EC}" type="pres">
      <dgm:prSet presAssocID="{52EFCF49-F6E0-4D59-A6B2-36D356A37762}" presName="nodeTx" presStyleLbl="node1" presStyleIdx="0" presStyleCnt="6">
        <dgm:presLayoutVars>
          <dgm:bulletEnabled val="1"/>
        </dgm:presLayoutVars>
      </dgm:prSet>
      <dgm:spPr/>
      <dgm:t>
        <a:bodyPr/>
        <a:lstStyle/>
        <a:p>
          <a:endParaRPr lang="ru-RU"/>
        </a:p>
      </dgm:t>
    </dgm:pt>
    <dgm:pt modelId="{3CD00CC0-6196-45E2-B9E5-15D936779200}" type="pres">
      <dgm:prSet presAssocID="{52EFCF49-F6E0-4D59-A6B2-36D356A37762}" presName="invisiNode" presStyleLbl="node1" presStyleIdx="0" presStyleCnt="6"/>
      <dgm:spPr/>
    </dgm:pt>
    <dgm:pt modelId="{C6954968-5C42-461A-AF4C-5008EB0B90CE}" type="pres">
      <dgm:prSet presAssocID="{52EFCF49-F6E0-4D59-A6B2-36D356A37762}" presName="imagNode" presStyleLbl="fgImgPlace1" presStyleIdx="0" presStyleCnt="6" custScaleX="104126" custScaleY="59835" custLinFactNeighborX="-3685" custLinFactNeighborY="-31540"/>
      <dgm:spPr>
        <a:solidFill>
          <a:schemeClr val="accent3">
            <a:lumMod val="75000"/>
          </a:schemeClr>
        </a:solidFill>
      </dgm:spPr>
    </dgm:pt>
    <dgm:pt modelId="{FAD5D889-8518-40C9-BF85-3312A98DD0DB}" type="pres">
      <dgm:prSet presAssocID="{1178844B-096A-40BD-AA07-4AA8248FDE26}" presName="sibTrans" presStyleLbl="sibTrans2D1" presStyleIdx="0" presStyleCnt="0"/>
      <dgm:spPr/>
      <dgm:t>
        <a:bodyPr/>
        <a:lstStyle/>
        <a:p>
          <a:endParaRPr lang="ru-RU"/>
        </a:p>
      </dgm:t>
    </dgm:pt>
    <dgm:pt modelId="{5A976FF4-60B2-4BCA-B4AA-5F1A61061A90}" type="pres">
      <dgm:prSet presAssocID="{A1908773-B7DC-46D7-8735-75D3CA45524A}" presName="compNode" presStyleCnt="0"/>
      <dgm:spPr/>
    </dgm:pt>
    <dgm:pt modelId="{D6ECAC50-828A-4E39-9AB3-B12DAAC2C097}" type="pres">
      <dgm:prSet presAssocID="{A1908773-B7DC-46D7-8735-75D3CA45524A}" presName="bkgdShape" presStyleLbl="node1" presStyleIdx="1" presStyleCnt="6"/>
      <dgm:spPr/>
      <dgm:t>
        <a:bodyPr/>
        <a:lstStyle/>
        <a:p>
          <a:endParaRPr lang="ru-RU"/>
        </a:p>
      </dgm:t>
    </dgm:pt>
    <dgm:pt modelId="{949CCA0C-0CEF-4297-8255-B62531F3A454}" type="pres">
      <dgm:prSet presAssocID="{A1908773-B7DC-46D7-8735-75D3CA45524A}" presName="nodeTx" presStyleLbl="node1" presStyleIdx="1" presStyleCnt="6">
        <dgm:presLayoutVars>
          <dgm:bulletEnabled val="1"/>
        </dgm:presLayoutVars>
      </dgm:prSet>
      <dgm:spPr/>
      <dgm:t>
        <a:bodyPr/>
        <a:lstStyle/>
        <a:p>
          <a:endParaRPr lang="ru-RU"/>
        </a:p>
      </dgm:t>
    </dgm:pt>
    <dgm:pt modelId="{C8FC42EA-F757-45FC-9A19-85DFAFE8E76C}" type="pres">
      <dgm:prSet presAssocID="{A1908773-B7DC-46D7-8735-75D3CA45524A}" presName="invisiNode" presStyleLbl="node1" presStyleIdx="1" presStyleCnt="6"/>
      <dgm:spPr/>
    </dgm:pt>
    <dgm:pt modelId="{EFFEFD55-87E8-48EA-8D75-5E2A67BB25DC}" type="pres">
      <dgm:prSet presAssocID="{A1908773-B7DC-46D7-8735-75D3CA45524A}" presName="imagNode" presStyleLbl="fgImgPlace1" presStyleIdx="1" presStyleCnt="6" custScaleY="59835" custLinFactNeighborX="-2233" custLinFactNeighborY="-31540"/>
      <dgm:spPr>
        <a:solidFill>
          <a:schemeClr val="accent6">
            <a:lumMod val="60000"/>
            <a:lumOff val="40000"/>
          </a:schemeClr>
        </a:solidFill>
      </dgm:spPr>
    </dgm:pt>
    <dgm:pt modelId="{793F9759-863F-4541-9D33-F7402E8486B9}" type="pres">
      <dgm:prSet presAssocID="{7A39B7E3-6091-4E23-88CD-71A6356D3E1D}" presName="sibTrans" presStyleLbl="sibTrans2D1" presStyleIdx="0" presStyleCnt="0"/>
      <dgm:spPr/>
      <dgm:t>
        <a:bodyPr/>
        <a:lstStyle/>
        <a:p>
          <a:endParaRPr lang="ru-RU"/>
        </a:p>
      </dgm:t>
    </dgm:pt>
    <dgm:pt modelId="{7F6494BA-DBB3-4AB3-9EAD-8B9159B58C75}" type="pres">
      <dgm:prSet presAssocID="{866E3049-6F45-4F78-A67D-1ED3A5CFF1F6}" presName="compNode" presStyleCnt="0"/>
      <dgm:spPr/>
    </dgm:pt>
    <dgm:pt modelId="{4C0B42EC-0DA5-47ED-9619-1F3E5B36F8C6}" type="pres">
      <dgm:prSet presAssocID="{866E3049-6F45-4F78-A67D-1ED3A5CFF1F6}" presName="bkgdShape" presStyleLbl="node1" presStyleIdx="2" presStyleCnt="6"/>
      <dgm:spPr/>
      <dgm:t>
        <a:bodyPr/>
        <a:lstStyle/>
        <a:p>
          <a:endParaRPr lang="ru-RU"/>
        </a:p>
      </dgm:t>
    </dgm:pt>
    <dgm:pt modelId="{E6CCFD65-7DA8-47E2-84D1-B594BE017E7D}" type="pres">
      <dgm:prSet presAssocID="{866E3049-6F45-4F78-A67D-1ED3A5CFF1F6}" presName="nodeTx" presStyleLbl="node1" presStyleIdx="2" presStyleCnt="6">
        <dgm:presLayoutVars>
          <dgm:bulletEnabled val="1"/>
        </dgm:presLayoutVars>
      </dgm:prSet>
      <dgm:spPr/>
      <dgm:t>
        <a:bodyPr/>
        <a:lstStyle/>
        <a:p>
          <a:endParaRPr lang="ru-RU"/>
        </a:p>
      </dgm:t>
    </dgm:pt>
    <dgm:pt modelId="{98865ECC-D2ED-4656-AF4B-B8546C39F122}" type="pres">
      <dgm:prSet presAssocID="{866E3049-6F45-4F78-A67D-1ED3A5CFF1F6}" presName="invisiNode" presStyleLbl="node1" presStyleIdx="2" presStyleCnt="6"/>
      <dgm:spPr/>
    </dgm:pt>
    <dgm:pt modelId="{D3D89147-FDFC-4B29-9B80-B0EEF095C756}" type="pres">
      <dgm:prSet presAssocID="{866E3049-6F45-4F78-A67D-1ED3A5CFF1F6}" presName="imagNode" presStyleLbl="fgImgPlace1" presStyleIdx="2" presStyleCnt="6" custScaleY="59835" custLinFactNeighborX="3582" custLinFactNeighborY="-31540"/>
      <dgm:spPr>
        <a:solidFill>
          <a:srgbClr val="FF0000"/>
        </a:solidFill>
      </dgm:spPr>
    </dgm:pt>
    <dgm:pt modelId="{86661E29-4EE5-462B-8AAD-16A0844C3903}" type="pres">
      <dgm:prSet presAssocID="{02747106-5449-4FCE-A3D5-3F0358442EEA}" presName="sibTrans" presStyleLbl="sibTrans2D1" presStyleIdx="0" presStyleCnt="0"/>
      <dgm:spPr/>
      <dgm:t>
        <a:bodyPr/>
        <a:lstStyle/>
        <a:p>
          <a:endParaRPr lang="ru-RU"/>
        </a:p>
      </dgm:t>
    </dgm:pt>
    <dgm:pt modelId="{6CCF0DD9-1837-4BE3-B62E-BB78B9559235}" type="pres">
      <dgm:prSet presAssocID="{D50D94F4-A28C-4AAD-8880-A2F6C20E9FFD}" presName="compNode" presStyleCnt="0"/>
      <dgm:spPr/>
    </dgm:pt>
    <dgm:pt modelId="{015D45A9-6015-4609-844A-2BC4C75CB8DE}" type="pres">
      <dgm:prSet presAssocID="{D50D94F4-A28C-4AAD-8880-A2F6C20E9FFD}" presName="bkgdShape" presStyleLbl="node1" presStyleIdx="3" presStyleCnt="6"/>
      <dgm:spPr/>
      <dgm:t>
        <a:bodyPr/>
        <a:lstStyle/>
        <a:p>
          <a:endParaRPr lang="ru-RU"/>
        </a:p>
      </dgm:t>
    </dgm:pt>
    <dgm:pt modelId="{64BF3B29-4529-4244-88E1-0BBAD851B896}" type="pres">
      <dgm:prSet presAssocID="{D50D94F4-A28C-4AAD-8880-A2F6C20E9FFD}" presName="nodeTx" presStyleLbl="node1" presStyleIdx="3" presStyleCnt="6">
        <dgm:presLayoutVars>
          <dgm:bulletEnabled val="1"/>
        </dgm:presLayoutVars>
      </dgm:prSet>
      <dgm:spPr/>
      <dgm:t>
        <a:bodyPr/>
        <a:lstStyle/>
        <a:p>
          <a:endParaRPr lang="ru-RU"/>
        </a:p>
      </dgm:t>
    </dgm:pt>
    <dgm:pt modelId="{A4E44581-430C-45E6-B1B4-6C3866C91B92}" type="pres">
      <dgm:prSet presAssocID="{D50D94F4-A28C-4AAD-8880-A2F6C20E9FFD}" presName="invisiNode" presStyleLbl="node1" presStyleIdx="3" presStyleCnt="6"/>
      <dgm:spPr/>
    </dgm:pt>
    <dgm:pt modelId="{2EA3D2A3-F473-46F3-A785-9488336ECD37}" type="pres">
      <dgm:prSet presAssocID="{D50D94F4-A28C-4AAD-8880-A2F6C20E9FFD}" presName="imagNode" presStyleLbl="fgImgPlace1" presStyleIdx="3" presStyleCnt="6" custScaleY="59835" custLinFactNeighborX="3902" custLinFactNeighborY="-31540"/>
      <dgm:spPr>
        <a:solidFill>
          <a:schemeClr val="bg2">
            <a:lumMod val="25000"/>
          </a:schemeClr>
        </a:solidFill>
      </dgm:spPr>
    </dgm:pt>
    <dgm:pt modelId="{A9F708E9-384F-4181-88B1-4C53C76163B2}" type="pres">
      <dgm:prSet presAssocID="{1F08A255-814F-4368-97D4-E4E5F24F4A29}" presName="sibTrans" presStyleLbl="sibTrans2D1" presStyleIdx="0" presStyleCnt="0"/>
      <dgm:spPr/>
      <dgm:t>
        <a:bodyPr/>
        <a:lstStyle/>
        <a:p>
          <a:endParaRPr lang="ru-RU"/>
        </a:p>
      </dgm:t>
    </dgm:pt>
    <dgm:pt modelId="{1E4C8349-023E-4333-ACD4-2EDC4D5E233D}" type="pres">
      <dgm:prSet presAssocID="{B6ED24A6-9E45-4605-9C94-CADF19CF0764}" presName="compNode" presStyleCnt="0"/>
      <dgm:spPr/>
    </dgm:pt>
    <dgm:pt modelId="{E914E25E-FB08-4279-9E4C-2360BBA32EDE}" type="pres">
      <dgm:prSet presAssocID="{B6ED24A6-9E45-4605-9C94-CADF19CF0764}" presName="bkgdShape" presStyleLbl="node1" presStyleIdx="4" presStyleCnt="6"/>
      <dgm:spPr/>
      <dgm:t>
        <a:bodyPr/>
        <a:lstStyle/>
        <a:p>
          <a:endParaRPr lang="ru-RU"/>
        </a:p>
      </dgm:t>
    </dgm:pt>
    <dgm:pt modelId="{EADA5E27-3F96-45AA-80E0-BC3C8716FFBB}" type="pres">
      <dgm:prSet presAssocID="{B6ED24A6-9E45-4605-9C94-CADF19CF0764}" presName="nodeTx" presStyleLbl="node1" presStyleIdx="4" presStyleCnt="6">
        <dgm:presLayoutVars>
          <dgm:bulletEnabled val="1"/>
        </dgm:presLayoutVars>
      </dgm:prSet>
      <dgm:spPr/>
      <dgm:t>
        <a:bodyPr/>
        <a:lstStyle/>
        <a:p>
          <a:endParaRPr lang="ru-RU"/>
        </a:p>
      </dgm:t>
    </dgm:pt>
    <dgm:pt modelId="{3DC05D01-FC84-45B0-8223-85EBA73402C5}" type="pres">
      <dgm:prSet presAssocID="{B6ED24A6-9E45-4605-9C94-CADF19CF0764}" presName="invisiNode" presStyleLbl="node1" presStyleIdx="4" presStyleCnt="6"/>
      <dgm:spPr/>
    </dgm:pt>
    <dgm:pt modelId="{BF0AA3E5-5FD5-457D-98BE-1F4D8B27C975}" type="pres">
      <dgm:prSet presAssocID="{B6ED24A6-9E45-4605-9C94-CADF19CF0764}" presName="imagNode" presStyleLbl="fgImgPlace1" presStyleIdx="4" presStyleCnt="6" custScaleY="59835" custLinFactNeighborX="-1272" custLinFactNeighborY="-31540"/>
      <dgm:spPr>
        <a:solidFill>
          <a:srgbClr val="FFFF00"/>
        </a:solidFill>
      </dgm:spPr>
    </dgm:pt>
    <dgm:pt modelId="{89E083C4-9B49-4350-BA77-13C8852F0C70}" type="pres">
      <dgm:prSet presAssocID="{C1327B7D-964A-4878-99B8-BB2EFFA30E40}" presName="sibTrans" presStyleLbl="sibTrans2D1" presStyleIdx="0" presStyleCnt="0"/>
      <dgm:spPr/>
      <dgm:t>
        <a:bodyPr/>
        <a:lstStyle/>
        <a:p>
          <a:endParaRPr lang="ru-RU"/>
        </a:p>
      </dgm:t>
    </dgm:pt>
    <dgm:pt modelId="{F4B35933-0AFB-426C-AA54-56BC8214FE49}" type="pres">
      <dgm:prSet presAssocID="{CEAF649A-1F8D-40FF-9E11-55D0A67B58D4}" presName="compNode" presStyleCnt="0"/>
      <dgm:spPr/>
    </dgm:pt>
    <dgm:pt modelId="{F94D89DF-9033-433E-BED3-80E09DCD9388}" type="pres">
      <dgm:prSet presAssocID="{CEAF649A-1F8D-40FF-9E11-55D0A67B58D4}" presName="bkgdShape" presStyleLbl="node1" presStyleIdx="5" presStyleCnt="6"/>
      <dgm:spPr/>
      <dgm:t>
        <a:bodyPr/>
        <a:lstStyle/>
        <a:p>
          <a:endParaRPr lang="ru-RU"/>
        </a:p>
      </dgm:t>
    </dgm:pt>
    <dgm:pt modelId="{2EEC7CE8-CBD1-42C5-A5B1-B3ED2AA6A934}" type="pres">
      <dgm:prSet presAssocID="{CEAF649A-1F8D-40FF-9E11-55D0A67B58D4}" presName="nodeTx" presStyleLbl="node1" presStyleIdx="5" presStyleCnt="6">
        <dgm:presLayoutVars>
          <dgm:bulletEnabled val="1"/>
        </dgm:presLayoutVars>
      </dgm:prSet>
      <dgm:spPr/>
      <dgm:t>
        <a:bodyPr/>
        <a:lstStyle/>
        <a:p>
          <a:endParaRPr lang="ru-RU"/>
        </a:p>
      </dgm:t>
    </dgm:pt>
    <dgm:pt modelId="{F62DECFE-D4E3-4654-9CF9-1B0A4C5E940D}" type="pres">
      <dgm:prSet presAssocID="{CEAF649A-1F8D-40FF-9E11-55D0A67B58D4}" presName="invisiNode" presStyleLbl="node1" presStyleIdx="5" presStyleCnt="6"/>
      <dgm:spPr/>
    </dgm:pt>
    <dgm:pt modelId="{1CC0C6AA-9A11-4F29-B1D4-CCCFE8C75274}" type="pres">
      <dgm:prSet presAssocID="{CEAF649A-1F8D-40FF-9E11-55D0A67B58D4}" presName="imagNode" presStyleLbl="fgImgPlace1" presStyleIdx="5" presStyleCnt="6" custScaleY="57648" custLinFactNeighborX="-952" custLinFactNeighborY="-32633"/>
      <dgm:spPr>
        <a:solidFill>
          <a:schemeClr val="accent6">
            <a:lumMod val="75000"/>
          </a:schemeClr>
        </a:solidFill>
      </dgm:spPr>
    </dgm:pt>
  </dgm:ptLst>
  <dgm:cxnLst>
    <dgm:cxn modelId="{D36869BD-F56B-400B-AD8D-2790FA01C46D}" type="presOf" srcId="{A1908773-B7DC-46D7-8735-75D3CA45524A}" destId="{D6ECAC50-828A-4E39-9AB3-B12DAAC2C097}" srcOrd="0" destOrd="0" presId="urn:microsoft.com/office/officeart/2005/8/layout/hList7"/>
    <dgm:cxn modelId="{0FCCEC08-0B5A-4B13-A86C-0BD32188DFF6}" type="presOf" srcId="{7A39B7E3-6091-4E23-88CD-71A6356D3E1D}" destId="{793F9759-863F-4541-9D33-F7402E8486B9}" srcOrd="0" destOrd="0" presId="urn:microsoft.com/office/officeart/2005/8/layout/hList7"/>
    <dgm:cxn modelId="{66604A64-319C-4350-8842-721034E470E8}" type="presOf" srcId="{A1908773-B7DC-46D7-8735-75D3CA45524A}" destId="{949CCA0C-0CEF-4297-8255-B62531F3A454}" srcOrd="1" destOrd="0" presId="urn:microsoft.com/office/officeart/2005/8/layout/hList7"/>
    <dgm:cxn modelId="{2CDC8B54-E8AE-4C54-9937-8E93A820FA98}" type="presOf" srcId="{52EFCF49-F6E0-4D59-A6B2-36D356A37762}" destId="{CE8D4574-0FC0-4632-B15C-1BC505FE263E}" srcOrd="0" destOrd="0" presId="urn:microsoft.com/office/officeart/2005/8/layout/hList7"/>
    <dgm:cxn modelId="{0B359321-E834-46DF-A464-32D5373AAB7F}" type="presOf" srcId="{D50D94F4-A28C-4AAD-8880-A2F6C20E9FFD}" destId="{015D45A9-6015-4609-844A-2BC4C75CB8DE}" srcOrd="0" destOrd="0" presId="urn:microsoft.com/office/officeart/2005/8/layout/hList7"/>
    <dgm:cxn modelId="{0698DEAE-C141-43A1-AE4A-F30B3757281D}" type="presOf" srcId="{A6DC3A3A-99C8-446A-B040-EBA291882CE3}" destId="{8DBF904F-6C35-4B1F-AE41-10D9492E736D}" srcOrd="0" destOrd="0" presId="urn:microsoft.com/office/officeart/2005/8/layout/hList7"/>
    <dgm:cxn modelId="{FFF500EE-8B0E-4A4C-A7C2-EE193EB4ECD6}" type="presOf" srcId="{1F08A255-814F-4368-97D4-E4E5F24F4A29}" destId="{A9F708E9-384F-4181-88B1-4C53C76163B2}" srcOrd="0" destOrd="0" presId="urn:microsoft.com/office/officeart/2005/8/layout/hList7"/>
    <dgm:cxn modelId="{21B034E7-22AE-43D0-ADB9-2DD913ED11C6}" srcId="{A6DC3A3A-99C8-446A-B040-EBA291882CE3}" destId="{A1908773-B7DC-46D7-8735-75D3CA45524A}" srcOrd="1" destOrd="0" parTransId="{89E13AAA-D74F-470B-8700-BF3C7CB7D53F}" sibTransId="{7A39B7E3-6091-4E23-88CD-71A6356D3E1D}"/>
    <dgm:cxn modelId="{3280323A-A042-4355-88B4-E658989C3869}" type="presOf" srcId="{B6ED24A6-9E45-4605-9C94-CADF19CF0764}" destId="{E914E25E-FB08-4279-9E4C-2360BBA32EDE}" srcOrd="0" destOrd="0" presId="urn:microsoft.com/office/officeart/2005/8/layout/hList7"/>
    <dgm:cxn modelId="{13227E72-CA85-4C2F-A6EE-E92D84CB8DF4}" type="presOf" srcId="{866E3049-6F45-4F78-A67D-1ED3A5CFF1F6}" destId="{4C0B42EC-0DA5-47ED-9619-1F3E5B36F8C6}" srcOrd="0" destOrd="0" presId="urn:microsoft.com/office/officeart/2005/8/layout/hList7"/>
    <dgm:cxn modelId="{8F4A2B18-82A7-4FA1-A83B-F7F4862AF04F}" srcId="{A6DC3A3A-99C8-446A-B040-EBA291882CE3}" destId="{B6ED24A6-9E45-4605-9C94-CADF19CF0764}" srcOrd="4" destOrd="0" parTransId="{BD9DB194-3BEE-4CCE-8403-515907C399A6}" sibTransId="{C1327B7D-964A-4878-99B8-BB2EFFA30E40}"/>
    <dgm:cxn modelId="{6B1F801D-7E5F-4724-BECB-2CBEC2993DC9}" srcId="{A6DC3A3A-99C8-446A-B040-EBA291882CE3}" destId="{CEAF649A-1F8D-40FF-9E11-55D0A67B58D4}" srcOrd="5" destOrd="0" parTransId="{0CA5774A-8EBB-468F-9F93-B831C33E8351}" sibTransId="{CD526763-690B-43C0-9CD7-6821B24DAAE8}"/>
    <dgm:cxn modelId="{C27B3B5C-E84F-42AA-88E3-AB0F0A04A0FF}" type="presOf" srcId="{02747106-5449-4FCE-A3D5-3F0358442EEA}" destId="{86661E29-4EE5-462B-8AAD-16A0844C3903}" srcOrd="0" destOrd="0" presId="urn:microsoft.com/office/officeart/2005/8/layout/hList7"/>
    <dgm:cxn modelId="{973606A8-C13B-4F6C-AE4E-A27929E561A6}" type="presOf" srcId="{1178844B-096A-40BD-AA07-4AA8248FDE26}" destId="{FAD5D889-8518-40C9-BF85-3312A98DD0DB}" srcOrd="0" destOrd="0" presId="urn:microsoft.com/office/officeart/2005/8/layout/hList7"/>
    <dgm:cxn modelId="{EC455624-FECA-46D5-BC75-C7DF4C196ED8}" type="presOf" srcId="{CEAF649A-1F8D-40FF-9E11-55D0A67B58D4}" destId="{F94D89DF-9033-433E-BED3-80E09DCD9388}" srcOrd="0" destOrd="0" presId="urn:microsoft.com/office/officeart/2005/8/layout/hList7"/>
    <dgm:cxn modelId="{A892DA82-320B-4BFF-975C-92A77DE432D6}" type="presOf" srcId="{866E3049-6F45-4F78-A67D-1ED3A5CFF1F6}" destId="{E6CCFD65-7DA8-47E2-84D1-B594BE017E7D}" srcOrd="1" destOrd="0" presId="urn:microsoft.com/office/officeart/2005/8/layout/hList7"/>
    <dgm:cxn modelId="{B1250504-742A-4BEB-A6D0-E17053DE3751}" type="presOf" srcId="{CEAF649A-1F8D-40FF-9E11-55D0A67B58D4}" destId="{2EEC7CE8-CBD1-42C5-A5B1-B3ED2AA6A934}" srcOrd="1" destOrd="0" presId="urn:microsoft.com/office/officeart/2005/8/layout/hList7"/>
    <dgm:cxn modelId="{38FC0EBE-FCE0-4C5F-BF9C-96BCB569B734}" type="presOf" srcId="{D50D94F4-A28C-4AAD-8880-A2F6C20E9FFD}" destId="{64BF3B29-4529-4244-88E1-0BBAD851B896}" srcOrd="1" destOrd="0" presId="urn:microsoft.com/office/officeart/2005/8/layout/hList7"/>
    <dgm:cxn modelId="{DA654161-2449-4F5B-B727-A8ECF410D1D7}" srcId="{A6DC3A3A-99C8-446A-B040-EBA291882CE3}" destId="{D50D94F4-A28C-4AAD-8880-A2F6C20E9FFD}" srcOrd="3" destOrd="0" parTransId="{40668E88-908D-49DD-BC07-73D9A6FCCD75}" sibTransId="{1F08A255-814F-4368-97D4-E4E5F24F4A29}"/>
    <dgm:cxn modelId="{905B2F91-4CE7-4056-ABBD-D6099EC1D7F8}" type="presOf" srcId="{C1327B7D-964A-4878-99B8-BB2EFFA30E40}" destId="{89E083C4-9B49-4350-BA77-13C8852F0C70}" srcOrd="0" destOrd="0" presId="urn:microsoft.com/office/officeart/2005/8/layout/hList7"/>
    <dgm:cxn modelId="{7B08B4D1-5210-44B1-BA89-D1B1F68112EB}" srcId="{A6DC3A3A-99C8-446A-B040-EBA291882CE3}" destId="{52EFCF49-F6E0-4D59-A6B2-36D356A37762}" srcOrd="0" destOrd="0" parTransId="{C5943199-504E-42E2-9DDE-8DAEF06E9667}" sibTransId="{1178844B-096A-40BD-AA07-4AA8248FDE26}"/>
    <dgm:cxn modelId="{AC0EB595-7135-47AA-A590-23C8E06337A3}" type="presOf" srcId="{52EFCF49-F6E0-4D59-A6B2-36D356A37762}" destId="{F4C45644-EDCC-419A-9F8E-9D285D74C6EC}" srcOrd="1" destOrd="0" presId="urn:microsoft.com/office/officeart/2005/8/layout/hList7"/>
    <dgm:cxn modelId="{3452904A-7CC2-453F-AAFB-F82F65A85345}" type="presOf" srcId="{B6ED24A6-9E45-4605-9C94-CADF19CF0764}" destId="{EADA5E27-3F96-45AA-80E0-BC3C8716FFBB}" srcOrd="1" destOrd="0" presId="urn:microsoft.com/office/officeart/2005/8/layout/hList7"/>
    <dgm:cxn modelId="{EDF5BBE5-BC01-4A35-8EA9-5037A38DD736}" srcId="{A6DC3A3A-99C8-446A-B040-EBA291882CE3}" destId="{866E3049-6F45-4F78-A67D-1ED3A5CFF1F6}" srcOrd="2" destOrd="0" parTransId="{38854C93-0B09-4DA5-B5A8-DAAF0BD1EC10}" sibTransId="{02747106-5449-4FCE-A3D5-3F0358442EEA}"/>
    <dgm:cxn modelId="{3669B7CA-25CC-4FB3-BB65-8EED2B0AC00D}" type="presParOf" srcId="{8DBF904F-6C35-4B1F-AE41-10D9492E736D}" destId="{73D2493A-D52E-4852-AF7D-CA04E15620BA}" srcOrd="0" destOrd="0" presId="urn:microsoft.com/office/officeart/2005/8/layout/hList7"/>
    <dgm:cxn modelId="{AEFEDB34-8AB6-4596-83E2-48B4D39348F4}" type="presParOf" srcId="{8DBF904F-6C35-4B1F-AE41-10D9492E736D}" destId="{256C652F-069B-4BE8-A3FA-15FF259C507E}" srcOrd="1" destOrd="0" presId="urn:microsoft.com/office/officeart/2005/8/layout/hList7"/>
    <dgm:cxn modelId="{74376B87-3E2D-4917-89B4-E1DE659354C1}" type="presParOf" srcId="{256C652F-069B-4BE8-A3FA-15FF259C507E}" destId="{968302CA-ADED-4F4A-B80C-74090DC1D37E}" srcOrd="0" destOrd="0" presId="urn:microsoft.com/office/officeart/2005/8/layout/hList7"/>
    <dgm:cxn modelId="{BEAAD3F8-DA9F-495F-A222-6EAA6F2E995C}" type="presParOf" srcId="{968302CA-ADED-4F4A-B80C-74090DC1D37E}" destId="{CE8D4574-0FC0-4632-B15C-1BC505FE263E}" srcOrd="0" destOrd="0" presId="urn:microsoft.com/office/officeart/2005/8/layout/hList7"/>
    <dgm:cxn modelId="{ECDE4D96-9069-4F9C-872F-A415C3E9C77D}" type="presParOf" srcId="{968302CA-ADED-4F4A-B80C-74090DC1D37E}" destId="{F4C45644-EDCC-419A-9F8E-9D285D74C6EC}" srcOrd="1" destOrd="0" presId="urn:microsoft.com/office/officeart/2005/8/layout/hList7"/>
    <dgm:cxn modelId="{DD49CC8A-9870-4B74-90B5-6D1F6CF25825}" type="presParOf" srcId="{968302CA-ADED-4F4A-B80C-74090DC1D37E}" destId="{3CD00CC0-6196-45E2-B9E5-15D936779200}" srcOrd="2" destOrd="0" presId="urn:microsoft.com/office/officeart/2005/8/layout/hList7"/>
    <dgm:cxn modelId="{184B8789-0EA6-4B2A-8D18-AC5E4C197649}" type="presParOf" srcId="{968302CA-ADED-4F4A-B80C-74090DC1D37E}" destId="{C6954968-5C42-461A-AF4C-5008EB0B90CE}" srcOrd="3" destOrd="0" presId="urn:microsoft.com/office/officeart/2005/8/layout/hList7"/>
    <dgm:cxn modelId="{8477AB06-F5D1-4CFB-A1B1-35C810DCB1C6}" type="presParOf" srcId="{256C652F-069B-4BE8-A3FA-15FF259C507E}" destId="{FAD5D889-8518-40C9-BF85-3312A98DD0DB}" srcOrd="1" destOrd="0" presId="urn:microsoft.com/office/officeart/2005/8/layout/hList7"/>
    <dgm:cxn modelId="{69746D54-75D4-41E6-AF02-D57ADC98BD1E}" type="presParOf" srcId="{256C652F-069B-4BE8-A3FA-15FF259C507E}" destId="{5A976FF4-60B2-4BCA-B4AA-5F1A61061A90}" srcOrd="2" destOrd="0" presId="urn:microsoft.com/office/officeart/2005/8/layout/hList7"/>
    <dgm:cxn modelId="{F568F0F5-3639-48F5-A3D3-1F69938F2DAC}" type="presParOf" srcId="{5A976FF4-60B2-4BCA-B4AA-5F1A61061A90}" destId="{D6ECAC50-828A-4E39-9AB3-B12DAAC2C097}" srcOrd="0" destOrd="0" presId="urn:microsoft.com/office/officeart/2005/8/layout/hList7"/>
    <dgm:cxn modelId="{E664CBE0-D95E-4781-8910-89C37E92C4CB}" type="presParOf" srcId="{5A976FF4-60B2-4BCA-B4AA-5F1A61061A90}" destId="{949CCA0C-0CEF-4297-8255-B62531F3A454}" srcOrd="1" destOrd="0" presId="urn:microsoft.com/office/officeart/2005/8/layout/hList7"/>
    <dgm:cxn modelId="{FABD7688-FAB0-477B-80FE-B93BA906A09C}" type="presParOf" srcId="{5A976FF4-60B2-4BCA-B4AA-5F1A61061A90}" destId="{C8FC42EA-F757-45FC-9A19-85DFAFE8E76C}" srcOrd="2" destOrd="0" presId="urn:microsoft.com/office/officeart/2005/8/layout/hList7"/>
    <dgm:cxn modelId="{35FFCB69-60A8-4D74-86FE-DE9F1A3CBE4E}" type="presParOf" srcId="{5A976FF4-60B2-4BCA-B4AA-5F1A61061A90}" destId="{EFFEFD55-87E8-48EA-8D75-5E2A67BB25DC}" srcOrd="3" destOrd="0" presId="urn:microsoft.com/office/officeart/2005/8/layout/hList7"/>
    <dgm:cxn modelId="{E1146CAC-3E63-4A13-A923-43BCEF4853A2}" type="presParOf" srcId="{256C652F-069B-4BE8-A3FA-15FF259C507E}" destId="{793F9759-863F-4541-9D33-F7402E8486B9}" srcOrd="3" destOrd="0" presId="urn:microsoft.com/office/officeart/2005/8/layout/hList7"/>
    <dgm:cxn modelId="{705793B9-C96F-44B8-859B-D56864EBD9AB}" type="presParOf" srcId="{256C652F-069B-4BE8-A3FA-15FF259C507E}" destId="{7F6494BA-DBB3-4AB3-9EAD-8B9159B58C75}" srcOrd="4" destOrd="0" presId="urn:microsoft.com/office/officeart/2005/8/layout/hList7"/>
    <dgm:cxn modelId="{D32D5364-AD2A-4C9E-BAE2-ABA054762761}" type="presParOf" srcId="{7F6494BA-DBB3-4AB3-9EAD-8B9159B58C75}" destId="{4C0B42EC-0DA5-47ED-9619-1F3E5B36F8C6}" srcOrd="0" destOrd="0" presId="urn:microsoft.com/office/officeart/2005/8/layout/hList7"/>
    <dgm:cxn modelId="{EE39EC99-9A70-453B-B552-2B6ED144A2C5}" type="presParOf" srcId="{7F6494BA-DBB3-4AB3-9EAD-8B9159B58C75}" destId="{E6CCFD65-7DA8-47E2-84D1-B594BE017E7D}" srcOrd="1" destOrd="0" presId="urn:microsoft.com/office/officeart/2005/8/layout/hList7"/>
    <dgm:cxn modelId="{E01BE0FF-9B52-46FC-A2B9-6F086157CA71}" type="presParOf" srcId="{7F6494BA-DBB3-4AB3-9EAD-8B9159B58C75}" destId="{98865ECC-D2ED-4656-AF4B-B8546C39F122}" srcOrd="2" destOrd="0" presId="urn:microsoft.com/office/officeart/2005/8/layout/hList7"/>
    <dgm:cxn modelId="{B9056B91-6B85-4553-ABA1-01B148E13744}" type="presParOf" srcId="{7F6494BA-DBB3-4AB3-9EAD-8B9159B58C75}" destId="{D3D89147-FDFC-4B29-9B80-B0EEF095C756}" srcOrd="3" destOrd="0" presId="urn:microsoft.com/office/officeart/2005/8/layout/hList7"/>
    <dgm:cxn modelId="{2E1B4EA8-DE07-4A03-8A00-768D41B0987F}" type="presParOf" srcId="{256C652F-069B-4BE8-A3FA-15FF259C507E}" destId="{86661E29-4EE5-462B-8AAD-16A0844C3903}" srcOrd="5" destOrd="0" presId="urn:microsoft.com/office/officeart/2005/8/layout/hList7"/>
    <dgm:cxn modelId="{87F13F58-A2A3-41B9-8D5F-ED1EEA23D643}" type="presParOf" srcId="{256C652F-069B-4BE8-A3FA-15FF259C507E}" destId="{6CCF0DD9-1837-4BE3-B62E-BB78B9559235}" srcOrd="6" destOrd="0" presId="urn:microsoft.com/office/officeart/2005/8/layout/hList7"/>
    <dgm:cxn modelId="{4C7387F0-5F79-4DED-B875-316F8FBA0A5A}" type="presParOf" srcId="{6CCF0DD9-1837-4BE3-B62E-BB78B9559235}" destId="{015D45A9-6015-4609-844A-2BC4C75CB8DE}" srcOrd="0" destOrd="0" presId="urn:microsoft.com/office/officeart/2005/8/layout/hList7"/>
    <dgm:cxn modelId="{C508CD51-36EA-4431-A3C4-3BEAAF79D160}" type="presParOf" srcId="{6CCF0DD9-1837-4BE3-B62E-BB78B9559235}" destId="{64BF3B29-4529-4244-88E1-0BBAD851B896}" srcOrd="1" destOrd="0" presId="urn:microsoft.com/office/officeart/2005/8/layout/hList7"/>
    <dgm:cxn modelId="{8A845A98-7AF8-4DD1-B206-FB0E2E638548}" type="presParOf" srcId="{6CCF0DD9-1837-4BE3-B62E-BB78B9559235}" destId="{A4E44581-430C-45E6-B1B4-6C3866C91B92}" srcOrd="2" destOrd="0" presId="urn:microsoft.com/office/officeart/2005/8/layout/hList7"/>
    <dgm:cxn modelId="{8B68B57D-B46E-43A2-BEAA-35ED698F0538}" type="presParOf" srcId="{6CCF0DD9-1837-4BE3-B62E-BB78B9559235}" destId="{2EA3D2A3-F473-46F3-A785-9488336ECD37}" srcOrd="3" destOrd="0" presId="urn:microsoft.com/office/officeart/2005/8/layout/hList7"/>
    <dgm:cxn modelId="{7CE3847D-930B-49EE-B641-25DF22C8216C}" type="presParOf" srcId="{256C652F-069B-4BE8-A3FA-15FF259C507E}" destId="{A9F708E9-384F-4181-88B1-4C53C76163B2}" srcOrd="7" destOrd="0" presId="urn:microsoft.com/office/officeart/2005/8/layout/hList7"/>
    <dgm:cxn modelId="{D20C1324-20CC-46BE-A32C-4A1E9B49A3CE}" type="presParOf" srcId="{256C652F-069B-4BE8-A3FA-15FF259C507E}" destId="{1E4C8349-023E-4333-ACD4-2EDC4D5E233D}" srcOrd="8" destOrd="0" presId="urn:microsoft.com/office/officeart/2005/8/layout/hList7"/>
    <dgm:cxn modelId="{1DAA3C3D-7911-4BF4-8E73-2457D9E5E3B4}" type="presParOf" srcId="{1E4C8349-023E-4333-ACD4-2EDC4D5E233D}" destId="{E914E25E-FB08-4279-9E4C-2360BBA32EDE}" srcOrd="0" destOrd="0" presId="urn:microsoft.com/office/officeart/2005/8/layout/hList7"/>
    <dgm:cxn modelId="{384FDC53-E77C-4006-A8BB-D0FA812839AC}" type="presParOf" srcId="{1E4C8349-023E-4333-ACD4-2EDC4D5E233D}" destId="{EADA5E27-3F96-45AA-80E0-BC3C8716FFBB}" srcOrd="1" destOrd="0" presId="urn:microsoft.com/office/officeart/2005/8/layout/hList7"/>
    <dgm:cxn modelId="{856C0507-3D57-4C60-878F-BA93DBC1C746}" type="presParOf" srcId="{1E4C8349-023E-4333-ACD4-2EDC4D5E233D}" destId="{3DC05D01-FC84-45B0-8223-85EBA73402C5}" srcOrd="2" destOrd="0" presId="urn:microsoft.com/office/officeart/2005/8/layout/hList7"/>
    <dgm:cxn modelId="{2FA9F94A-6138-4D9A-B0CF-07FDFC54349C}" type="presParOf" srcId="{1E4C8349-023E-4333-ACD4-2EDC4D5E233D}" destId="{BF0AA3E5-5FD5-457D-98BE-1F4D8B27C975}" srcOrd="3" destOrd="0" presId="urn:microsoft.com/office/officeart/2005/8/layout/hList7"/>
    <dgm:cxn modelId="{96D78887-1704-4D5E-8F02-3B68E090D546}" type="presParOf" srcId="{256C652F-069B-4BE8-A3FA-15FF259C507E}" destId="{89E083C4-9B49-4350-BA77-13C8852F0C70}" srcOrd="9" destOrd="0" presId="urn:microsoft.com/office/officeart/2005/8/layout/hList7"/>
    <dgm:cxn modelId="{584F0E86-CAA6-4483-99E9-D58A4AB154C8}" type="presParOf" srcId="{256C652F-069B-4BE8-A3FA-15FF259C507E}" destId="{F4B35933-0AFB-426C-AA54-56BC8214FE49}" srcOrd="10" destOrd="0" presId="urn:microsoft.com/office/officeart/2005/8/layout/hList7"/>
    <dgm:cxn modelId="{0210DEE2-8BD9-4D74-887F-59D68396A01F}" type="presParOf" srcId="{F4B35933-0AFB-426C-AA54-56BC8214FE49}" destId="{F94D89DF-9033-433E-BED3-80E09DCD9388}" srcOrd="0" destOrd="0" presId="urn:microsoft.com/office/officeart/2005/8/layout/hList7"/>
    <dgm:cxn modelId="{F2CC8315-B399-41A1-86DB-C18B050A821D}" type="presParOf" srcId="{F4B35933-0AFB-426C-AA54-56BC8214FE49}" destId="{2EEC7CE8-CBD1-42C5-A5B1-B3ED2AA6A934}" srcOrd="1" destOrd="0" presId="urn:microsoft.com/office/officeart/2005/8/layout/hList7"/>
    <dgm:cxn modelId="{B95330FE-323D-4E64-B38C-45228893AFEE}" type="presParOf" srcId="{F4B35933-0AFB-426C-AA54-56BC8214FE49}" destId="{F62DECFE-D4E3-4654-9CF9-1B0A4C5E940D}" srcOrd="2" destOrd="0" presId="urn:microsoft.com/office/officeart/2005/8/layout/hList7"/>
    <dgm:cxn modelId="{9C64F9E0-1205-493F-9DDD-CA664BB8D97A}" type="presParOf" srcId="{F4B35933-0AFB-426C-AA54-56BC8214FE49}" destId="{1CC0C6AA-9A11-4F29-B1D4-CCCFE8C75274}" srcOrd="3" destOrd="0" presId="urn:microsoft.com/office/officeart/2005/8/layout/hList7"/>
  </dgm:cxnLst>
  <dgm:bg/>
  <dgm:whole/>
  <dgm:extLst>
    <a:ext uri="http://schemas.microsoft.com/office/drawing/2008/diagram"/>
  </dgm:extLst>
</dgm:dataModel>
</file>

<file path=ppt/diagrams/data5.xml><?xml version="1.0" encoding="utf-8"?>
<dgm:dataModel xmlns:dgm="http://schemas.openxmlformats.org/drawingml/2006/diagram" xmlns:a="http://schemas.openxmlformats.org/drawingml/2006/main">
  <dgm:ptLst>
    <dgm:pt modelId="{E1BE29EC-4528-48C7-8755-82EDDB8AA557}" type="doc">
      <dgm:prSet loTypeId="urn:microsoft.com/office/officeart/2005/8/layout/hProcess9" loCatId="process" qsTypeId="urn:microsoft.com/office/officeart/2005/8/quickstyle/simple1#4" qsCatId="simple" csTypeId="urn:microsoft.com/office/officeart/2005/8/colors/accent1_2#6" csCatId="accent1" phldr="1"/>
      <dgm:spPr/>
    </dgm:pt>
    <dgm:pt modelId="{D958C936-A90A-4845-A387-190BD61F7E15}">
      <dgm:prSet custT="1"/>
      <dgm:spPr>
        <a:solidFill>
          <a:srgbClr val="7030A0"/>
        </a:solidFill>
      </dgm:spPr>
      <dgm:t>
        <a:bodyPr/>
        <a:lstStyle/>
        <a:p>
          <a:r>
            <a:rPr lang="ru-RU" sz="1800" dirty="0" err="1" smtClean="0">
              <a:solidFill>
                <a:schemeClr val="tx1"/>
              </a:solidFill>
              <a:latin typeface="Times New Roman" pitchFamily="18" charset="0"/>
              <a:cs typeface="Times New Roman" pitchFamily="18" charset="0"/>
            </a:rPr>
            <a:t>Кейбір</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өте</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сұйылтылған</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ерітінділер</a:t>
          </a:r>
          <a:r>
            <a:rPr lang="ru-RU" sz="1800" dirty="0" smtClean="0">
              <a:solidFill>
                <a:schemeClr val="tx1"/>
              </a:solidFill>
              <a:latin typeface="Times New Roman" pitchFamily="18" charset="0"/>
              <a:cs typeface="Times New Roman" pitchFamily="18" charset="0"/>
            </a:rPr>
            <a:t> идеал </a:t>
          </a:r>
          <a:r>
            <a:rPr lang="ru-RU" sz="1800" dirty="0" err="1" smtClean="0">
              <a:solidFill>
                <a:schemeClr val="tx1"/>
              </a:solidFill>
              <a:latin typeface="Times New Roman" pitchFamily="18" charset="0"/>
              <a:cs typeface="Times New Roman" pitchFamily="18" charset="0"/>
            </a:rPr>
            <a:t>болмаса</a:t>
          </a:r>
          <a:r>
            <a:rPr lang="ru-RU" sz="1800" dirty="0" smtClean="0">
              <a:solidFill>
                <a:schemeClr val="tx1"/>
              </a:solidFill>
              <a:latin typeface="Times New Roman" pitchFamily="18" charset="0"/>
              <a:cs typeface="Times New Roman" pitchFamily="18" charset="0"/>
            </a:rPr>
            <a:t> да Рауль </a:t>
          </a:r>
          <a:r>
            <a:rPr lang="ru-RU" sz="1800" dirty="0" err="1" smtClean="0">
              <a:solidFill>
                <a:schemeClr val="tx1"/>
              </a:solidFill>
              <a:latin typeface="Times New Roman" pitchFamily="18" charset="0"/>
              <a:cs typeface="Times New Roman" pitchFamily="18" charset="0"/>
            </a:rPr>
            <a:t>заңына</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бағынады.Оларды</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шекті</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сұйылтылған</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ерітінділер</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деп</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атайды</a:t>
          </a:r>
          <a:r>
            <a:rPr lang="ru-RU" sz="1100" dirty="0" smtClean="0"/>
            <a:t>.  </a:t>
          </a:r>
          <a:endParaRPr lang="ru-RU" sz="1100" dirty="0"/>
        </a:p>
      </dgm:t>
    </dgm:pt>
    <dgm:pt modelId="{39948D27-42E3-4FD4-8F16-43F05B4A3497}" type="parTrans" cxnId="{DB759161-E8C6-41E8-B909-0191A889B70C}">
      <dgm:prSet/>
      <dgm:spPr/>
      <dgm:t>
        <a:bodyPr/>
        <a:lstStyle/>
        <a:p>
          <a:endParaRPr lang="ru-RU"/>
        </a:p>
      </dgm:t>
    </dgm:pt>
    <dgm:pt modelId="{916978B9-8EE6-4464-8844-27CD4E455B22}" type="sibTrans" cxnId="{DB759161-E8C6-41E8-B909-0191A889B70C}">
      <dgm:prSet/>
      <dgm:spPr/>
      <dgm:t>
        <a:bodyPr/>
        <a:lstStyle/>
        <a:p>
          <a:endParaRPr lang="ru-RU"/>
        </a:p>
      </dgm:t>
    </dgm:pt>
    <dgm:pt modelId="{3167E3FC-4727-4313-9EE7-B7F0E1946E68}">
      <dgm:prSet custT="1"/>
      <dgm:spPr>
        <a:solidFill>
          <a:srgbClr val="FFFF00"/>
        </a:solidFill>
      </dgm:spPr>
      <dgm:t>
        <a:bodyPr/>
        <a:lstStyle/>
        <a:p>
          <a:r>
            <a:rPr lang="ru-RU" sz="1200" dirty="0">
              <a:solidFill>
                <a:schemeClr val="tx1"/>
              </a:solidFill>
              <a:latin typeface="Times New Roman" pitchFamily="18" charset="0"/>
              <a:cs typeface="Times New Roman" pitchFamily="18" charset="0"/>
            </a:rPr>
            <a:t>Реал </a:t>
          </a:r>
          <a:r>
            <a:rPr lang="ru-RU" sz="1200" dirty="0" err="1">
              <a:solidFill>
                <a:schemeClr val="tx1"/>
              </a:solidFill>
              <a:latin typeface="Times New Roman" pitchFamily="18" charset="0"/>
              <a:cs typeface="Times New Roman" pitchFamily="18" charset="0"/>
            </a:rPr>
            <a:t>ерітінділер</a:t>
          </a:r>
          <a:r>
            <a:rPr lang="ru-RU" sz="1200" dirty="0">
              <a:solidFill>
                <a:schemeClr val="tx1"/>
              </a:solidFill>
              <a:latin typeface="Times New Roman" pitchFamily="18" charset="0"/>
              <a:cs typeface="Times New Roman" pitchFamily="18" charset="0"/>
            </a:rPr>
            <a:t> Рауль </a:t>
          </a:r>
          <a:r>
            <a:rPr lang="ru-RU" sz="1200" dirty="0" err="1">
              <a:solidFill>
                <a:schemeClr val="tx1"/>
              </a:solidFill>
              <a:latin typeface="Times New Roman" pitchFamily="18" charset="0"/>
              <a:cs typeface="Times New Roman" pitchFamily="18" charset="0"/>
            </a:rPr>
            <a:t>заңына</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бағынбайды.Ерітінді</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буының</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жалпы</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және</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оның</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құрамдастарының</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үлестік</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қысымдары</a:t>
          </a:r>
          <a:r>
            <a:rPr lang="ru-RU" sz="1200" dirty="0">
              <a:solidFill>
                <a:schemeClr val="tx1"/>
              </a:solidFill>
              <a:latin typeface="Times New Roman" pitchFamily="18" charset="0"/>
              <a:cs typeface="Times New Roman" pitchFamily="18" charset="0"/>
            </a:rPr>
            <a:t> идеал </a:t>
          </a:r>
          <a:r>
            <a:rPr lang="ru-RU" sz="1200" dirty="0" err="1">
              <a:solidFill>
                <a:schemeClr val="tx1"/>
              </a:solidFill>
              <a:latin typeface="Times New Roman" pitchFamily="18" charset="0"/>
              <a:cs typeface="Times New Roman" pitchFamily="18" charset="0"/>
            </a:rPr>
            <a:t>ерітіндінің</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жалпы</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және</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үлестік</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қысымдарынан</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көп</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немесе</a:t>
          </a:r>
          <a:r>
            <a:rPr lang="ru-RU" sz="1200" dirty="0">
              <a:solidFill>
                <a:schemeClr val="tx1"/>
              </a:solidFill>
              <a:latin typeface="Times New Roman" pitchFamily="18" charset="0"/>
              <a:cs typeface="Times New Roman" pitchFamily="18" charset="0"/>
            </a:rPr>
            <a:t> аз </a:t>
          </a:r>
          <a:r>
            <a:rPr lang="ru-RU" sz="1200" dirty="0" err="1">
              <a:solidFill>
                <a:schemeClr val="tx1"/>
              </a:solidFill>
              <a:latin typeface="Times New Roman" pitchFamily="18" charset="0"/>
              <a:cs typeface="Times New Roman" pitchFamily="18" charset="0"/>
            </a:rPr>
            <a:t>болады.Рауль</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заңынан</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оң</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және</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теріс</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ауытқуларды</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әртүрлі</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ерітінділерден</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байқауға</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болады</a:t>
          </a:r>
          <a:r>
            <a:rPr lang="ru-RU" sz="1200" dirty="0">
              <a:solidFill>
                <a:schemeClr val="tx1"/>
              </a:solidFill>
              <a:latin typeface="Times New Roman" pitchFamily="18" charset="0"/>
              <a:cs typeface="Times New Roman" pitchFamily="18" charset="0"/>
            </a:rPr>
            <a:t>.</a:t>
          </a:r>
        </a:p>
      </dgm:t>
    </dgm:pt>
    <dgm:pt modelId="{28AB976E-3DF7-4D99-BADE-D6B9E5BF8C87}" type="parTrans" cxnId="{E17E3130-FBC7-4D0B-A356-97B317398761}">
      <dgm:prSet/>
      <dgm:spPr/>
      <dgm:t>
        <a:bodyPr/>
        <a:lstStyle/>
        <a:p>
          <a:endParaRPr lang="ru-RU"/>
        </a:p>
      </dgm:t>
    </dgm:pt>
    <dgm:pt modelId="{A575F0E7-AA52-4FEF-B62A-E027F8F6F9D8}" type="sibTrans" cxnId="{E17E3130-FBC7-4D0B-A356-97B317398761}">
      <dgm:prSet/>
      <dgm:spPr/>
      <dgm:t>
        <a:bodyPr/>
        <a:lstStyle/>
        <a:p>
          <a:endParaRPr lang="ru-RU"/>
        </a:p>
      </dgm:t>
    </dgm:pt>
    <dgm:pt modelId="{11EA9D64-991E-4609-BAB7-936B9EFEBDCC}">
      <dgm:prSet custT="1"/>
      <dgm:spPr>
        <a:solidFill>
          <a:srgbClr val="FF0000"/>
        </a:solidFill>
      </dgm:spPr>
      <dgm:t>
        <a:bodyPr/>
        <a:lstStyle/>
        <a:p>
          <a:r>
            <a:rPr lang="ru-RU" sz="1400" dirty="0" err="1">
              <a:solidFill>
                <a:schemeClr val="tx1"/>
              </a:solidFill>
              <a:latin typeface="Times New Roman" pitchFamily="18" charset="0"/>
              <a:cs typeface="Times New Roman" pitchFamily="18" charset="0"/>
            </a:rPr>
            <a:t>Мысалы,ацетон-күкіртті</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көміртек,ацетон</a:t>
          </a:r>
          <a:r>
            <a:rPr lang="ru-RU" sz="1400" dirty="0">
              <a:solidFill>
                <a:schemeClr val="tx1"/>
              </a:solidFill>
              <a:latin typeface="Times New Roman" pitchFamily="18" charset="0"/>
              <a:cs typeface="Times New Roman" pitchFamily="18" charset="0"/>
            </a:rPr>
            <a:t>-</a:t>
          </a:r>
          <a:r>
            <a:rPr lang="ru-RU" sz="1400" dirty="0" err="1">
              <a:solidFill>
                <a:schemeClr val="tx1"/>
              </a:solidFill>
              <a:latin typeface="Times New Roman" pitchFamily="18" charset="0"/>
              <a:cs typeface="Times New Roman" pitchFamily="18" charset="0"/>
            </a:rPr>
            <a:t>этанол,су</a:t>
          </a:r>
          <a:r>
            <a:rPr lang="ru-RU" sz="1400" dirty="0">
              <a:solidFill>
                <a:schemeClr val="tx1"/>
              </a:solidFill>
              <a:latin typeface="Times New Roman" pitchFamily="18" charset="0"/>
              <a:cs typeface="Times New Roman" pitchFamily="18" charset="0"/>
            </a:rPr>
            <a:t>-метанол </a:t>
          </a:r>
          <a:r>
            <a:rPr lang="ru-RU" sz="1400" dirty="0" err="1">
              <a:solidFill>
                <a:schemeClr val="tx1"/>
              </a:solidFill>
              <a:latin typeface="Times New Roman" pitchFamily="18" charset="0"/>
              <a:cs typeface="Times New Roman" pitchFamily="18" charset="0"/>
            </a:rPr>
            <a:t>және</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т.б</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оң</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ауытқу</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болса,су</a:t>
          </a:r>
          <a:r>
            <a:rPr lang="ru-RU" sz="1400" dirty="0">
              <a:solidFill>
                <a:schemeClr val="tx1"/>
              </a:solidFill>
              <a:latin typeface="Times New Roman" pitchFamily="18" charset="0"/>
              <a:cs typeface="Times New Roman" pitchFamily="18" charset="0"/>
            </a:rPr>
            <a:t>-азот </a:t>
          </a:r>
          <a:r>
            <a:rPr lang="ru-RU" sz="1400" dirty="0" err="1">
              <a:solidFill>
                <a:schemeClr val="tx1"/>
              </a:solidFill>
              <a:latin typeface="Times New Roman" pitchFamily="18" charset="0"/>
              <a:cs typeface="Times New Roman" pitchFamily="18" charset="0"/>
            </a:rPr>
            <a:t>қышқылы,су-хлорлы</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сутек,хлороформ</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ацетон,хлороформ</a:t>
          </a:r>
          <a:r>
            <a:rPr lang="ru-RU" sz="1400" dirty="0">
              <a:solidFill>
                <a:schemeClr val="tx1"/>
              </a:solidFill>
              <a:latin typeface="Times New Roman" pitchFamily="18" charset="0"/>
              <a:cs typeface="Times New Roman" pitchFamily="18" charset="0"/>
            </a:rPr>
            <a:t>-бензол </a:t>
          </a:r>
          <a:r>
            <a:rPr lang="ru-RU" sz="1400" dirty="0" err="1">
              <a:solidFill>
                <a:schemeClr val="tx1"/>
              </a:solidFill>
              <a:latin typeface="Times New Roman" pitchFamily="18" charset="0"/>
              <a:cs typeface="Times New Roman" pitchFamily="18" charset="0"/>
            </a:rPr>
            <a:t>т.б</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ерітінділерде</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теріс</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ауытқуларды</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байқауға</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болады</a:t>
          </a:r>
          <a:r>
            <a:rPr lang="ru-RU" sz="1400" dirty="0">
              <a:solidFill>
                <a:schemeClr val="tx1"/>
              </a:solidFill>
              <a:latin typeface="Times New Roman" pitchFamily="18" charset="0"/>
              <a:cs typeface="Times New Roman" pitchFamily="18" charset="0"/>
            </a:rPr>
            <a:t>.</a:t>
          </a:r>
        </a:p>
      </dgm:t>
    </dgm:pt>
    <dgm:pt modelId="{986D35D3-FD15-49D2-BDC4-0F764667AD3B}" type="parTrans" cxnId="{EE7EF125-C5F8-412F-BD60-449AC0C00CAA}">
      <dgm:prSet/>
      <dgm:spPr/>
      <dgm:t>
        <a:bodyPr/>
        <a:lstStyle/>
        <a:p>
          <a:endParaRPr lang="ru-RU"/>
        </a:p>
      </dgm:t>
    </dgm:pt>
    <dgm:pt modelId="{06B6AB11-ADC1-426C-84D0-A7CBB373287C}" type="sibTrans" cxnId="{EE7EF125-C5F8-412F-BD60-449AC0C00CAA}">
      <dgm:prSet/>
      <dgm:spPr/>
      <dgm:t>
        <a:bodyPr/>
        <a:lstStyle/>
        <a:p>
          <a:endParaRPr lang="ru-RU"/>
        </a:p>
      </dgm:t>
    </dgm:pt>
    <dgm:pt modelId="{3A33A330-6D57-473C-8AE6-4D7C2AF33DC0}">
      <dgm:prSet custT="1"/>
      <dgm:spPr>
        <a:solidFill>
          <a:srgbClr val="00B0F0"/>
        </a:solidFill>
      </dgm:spPr>
      <dgm:t>
        <a:bodyPr/>
        <a:lstStyle/>
        <a:p>
          <a:r>
            <a:rPr lang="ru-RU" sz="1400" dirty="0" err="1">
              <a:solidFill>
                <a:schemeClr val="tx1"/>
              </a:solidFill>
              <a:latin typeface="Times New Roman" pitchFamily="18" charset="0"/>
              <a:cs typeface="Times New Roman" pitchFamily="18" charset="0"/>
            </a:rPr>
            <a:t>Біртекті</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молекулаларға</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қарағанда</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әртекті</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молекулалардың</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ерітіндідегі</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өзара</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тартылуы</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әлсіздеу</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келеді.Ендеше</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ондай</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жағдайда</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молекулалардың</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сұйық</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буға</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айналуы</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оңайырақ</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болғандықтан,Рауль</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заңынан</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оң</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ауытқуды</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байқауға</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болады</a:t>
          </a:r>
          <a:r>
            <a:rPr lang="ru-RU" sz="1300" dirty="0"/>
            <a:t>. </a:t>
          </a:r>
        </a:p>
      </dgm:t>
    </dgm:pt>
    <dgm:pt modelId="{93268124-05C4-4EC9-9B0A-2D76876EA803}" type="parTrans" cxnId="{71428A3C-756E-4364-9E4D-641ABFB75E05}">
      <dgm:prSet/>
      <dgm:spPr/>
      <dgm:t>
        <a:bodyPr/>
        <a:lstStyle/>
        <a:p>
          <a:endParaRPr lang="ru-RU"/>
        </a:p>
      </dgm:t>
    </dgm:pt>
    <dgm:pt modelId="{3AA3D232-70F0-4A70-A487-6B7FC81E8FD7}" type="sibTrans" cxnId="{71428A3C-756E-4364-9E4D-641ABFB75E05}">
      <dgm:prSet/>
      <dgm:spPr/>
      <dgm:t>
        <a:bodyPr/>
        <a:lstStyle/>
        <a:p>
          <a:endParaRPr lang="ru-RU"/>
        </a:p>
      </dgm:t>
    </dgm:pt>
    <dgm:pt modelId="{936C5775-0DBE-42A8-9A30-EA6C01A39B5F}" type="pres">
      <dgm:prSet presAssocID="{E1BE29EC-4528-48C7-8755-82EDDB8AA557}" presName="CompostProcess" presStyleCnt="0">
        <dgm:presLayoutVars>
          <dgm:dir/>
          <dgm:resizeHandles val="exact"/>
        </dgm:presLayoutVars>
      </dgm:prSet>
      <dgm:spPr/>
    </dgm:pt>
    <dgm:pt modelId="{7E913813-C0CE-4CC1-8822-7F910015C44C}" type="pres">
      <dgm:prSet presAssocID="{E1BE29EC-4528-48C7-8755-82EDDB8AA557}" presName="arrow" presStyleLbl="bgShp" presStyleIdx="0" presStyleCnt="1"/>
      <dgm:spPr>
        <a:solidFill>
          <a:schemeClr val="accent3">
            <a:lumMod val="75000"/>
          </a:schemeClr>
        </a:solidFill>
      </dgm:spPr>
    </dgm:pt>
    <dgm:pt modelId="{48F134C1-DBED-4CD2-9801-B8BAE0436D83}" type="pres">
      <dgm:prSet presAssocID="{E1BE29EC-4528-48C7-8755-82EDDB8AA557}" presName="linearProcess" presStyleCnt="0"/>
      <dgm:spPr/>
    </dgm:pt>
    <dgm:pt modelId="{C33F17FE-F3BD-4F99-A062-462E82067388}" type="pres">
      <dgm:prSet presAssocID="{D958C936-A90A-4845-A387-190BD61F7E15}" presName="textNode" presStyleLbl="node1" presStyleIdx="0" presStyleCnt="4" custScaleY="113101">
        <dgm:presLayoutVars>
          <dgm:bulletEnabled val="1"/>
        </dgm:presLayoutVars>
      </dgm:prSet>
      <dgm:spPr/>
      <dgm:t>
        <a:bodyPr/>
        <a:lstStyle/>
        <a:p>
          <a:endParaRPr lang="ru-RU"/>
        </a:p>
      </dgm:t>
    </dgm:pt>
    <dgm:pt modelId="{722C241E-F083-400D-8A1E-5FA1E73041DC}" type="pres">
      <dgm:prSet presAssocID="{916978B9-8EE6-4464-8844-27CD4E455B22}" presName="sibTrans" presStyleCnt="0"/>
      <dgm:spPr/>
    </dgm:pt>
    <dgm:pt modelId="{EC299291-745A-4D20-A9C9-8E0406F73FC4}" type="pres">
      <dgm:prSet presAssocID="{3167E3FC-4727-4313-9EE7-B7F0E1946E68}" presName="textNode" presStyleLbl="node1" presStyleIdx="1" presStyleCnt="4" custScaleY="113101">
        <dgm:presLayoutVars>
          <dgm:bulletEnabled val="1"/>
        </dgm:presLayoutVars>
      </dgm:prSet>
      <dgm:spPr/>
      <dgm:t>
        <a:bodyPr/>
        <a:lstStyle/>
        <a:p>
          <a:endParaRPr lang="ru-RU"/>
        </a:p>
      </dgm:t>
    </dgm:pt>
    <dgm:pt modelId="{38BCC350-515F-4CA3-9BA4-92059441F3A9}" type="pres">
      <dgm:prSet presAssocID="{A575F0E7-AA52-4FEF-B62A-E027F8F6F9D8}" presName="sibTrans" presStyleCnt="0"/>
      <dgm:spPr/>
    </dgm:pt>
    <dgm:pt modelId="{472CACBF-CDBD-4D45-B9BD-C23005182335}" type="pres">
      <dgm:prSet presAssocID="{3A33A330-6D57-473C-8AE6-4D7C2AF33DC0}" presName="textNode" presStyleLbl="node1" presStyleIdx="2" presStyleCnt="4" custScaleY="113100" custLinFactX="98122" custLinFactNeighborX="100000" custLinFactNeighborY="2976">
        <dgm:presLayoutVars>
          <dgm:bulletEnabled val="1"/>
        </dgm:presLayoutVars>
      </dgm:prSet>
      <dgm:spPr/>
      <dgm:t>
        <a:bodyPr/>
        <a:lstStyle/>
        <a:p>
          <a:endParaRPr lang="ru-RU"/>
        </a:p>
      </dgm:t>
    </dgm:pt>
    <dgm:pt modelId="{9220914D-404D-44C3-B51C-EE52CB3473A3}" type="pres">
      <dgm:prSet presAssocID="{3AA3D232-70F0-4A70-A487-6B7FC81E8FD7}" presName="sibTrans" presStyleCnt="0"/>
      <dgm:spPr/>
    </dgm:pt>
    <dgm:pt modelId="{B5977CFB-31BC-4F1D-A328-40A251F39A8E}" type="pres">
      <dgm:prSet presAssocID="{11EA9D64-991E-4609-BAB7-936B9EFEBDCC}" presName="textNode" presStyleLbl="node1" presStyleIdx="3" presStyleCnt="4" custScaleY="117859" custLinFactX="-98979" custLinFactNeighborX="-100000" custLinFactNeighborY="2379">
        <dgm:presLayoutVars>
          <dgm:bulletEnabled val="1"/>
        </dgm:presLayoutVars>
      </dgm:prSet>
      <dgm:spPr/>
      <dgm:t>
        <a:bodyPr/>
        <a:lstStyle/>
        <a:p>
          <a:endParaRPr lang="ru-RU"/>
        </a:p>
      </dgm:t>
    </dgm:pt>
  </dgm:ptLst>
  <dgm:cxnLst>
    <dgm:cxn modelId="{DB759161-E8C6-41E8-B909-0191A889B70C}" srcId="{E1BE29EC-4528-48C7-8755-82EDDB8AA557}" destId="{D958C936-A90A-4845-A387-190BD61F7E15}" srcOrd="0" destOrd="0" parTransId="{39948D27-42E3-4FD4-8F16-43F05B4A3497}" sibTransId="{916978B9-8EE6-4464-8844-27CD4E455B22}"/>
    <dgm:cxn modelId="{71428A3C-756E-4364-9E4D-641ABFB75E05}" srcId="{E1BE29EC-4528-48C7-8755-82EDDB8AA557}" destId="{3A33A330-6D57-473C-8AE6-4D7C2AF33DC0}" srcOrd="2" destOrd="0" parTransId="{93268124-05C4-4EC9-9B0A-2D76876EA803}" sibTransId="{3AA3D232-70F0-4A70-A487-6B7FC81E8FD7}"/>
    <dgm:cxn modelId="{7C0484F7-9D44-46CF-B285-3C97ED391ED8}" type="presOf" srcId="{11EA9D64-991E-4609-BAB7-936B9EFEBDCC}" destId="{B5977CFB-31BC-4F1D-A328-40A251F39A8E}" srcOrd="0" destOrd="0" presId="urn:microsoft.com/office/officeart/2005/8/layout/hProcess9"/>
    <dgm:cxn modelId="{D438999E-789E-4FE5-AFEB-AD4C2DD5A349}" type="presOf" srcId="{3A33A330-6D57-473C-8AE6-4D7C2AF33DC0}" destId="{472CACBF-CDBD-4D45-B9BD-C23005182335}" srcOrd="0" destOrd="0" presId="urn:microsoft.com/office/officeart/2005/8/layout/hProcess9"/>
    <dgm:cxn modelId="{EE7EF125-C5F8-412F-BD60-449AC0C00CAA}" srcId="{E1BE29EC-4528-48C7-8755-82EDDB8AA557}" destId="{11EA9D64-991E-4609-BAB7-936B9EFEBDCC}" srcOrd="3" destOrd="0" parTransId="{986D35D3-FD15-49D2-BDC4-0F764667AD3B}" sibTransId="{06B6AB11-ADC1-426C-84D0-A7CBB373287C}"/>
    <dgm:cxn modelId="{B8DC179B-AAB7-45A8-A33F-8F82061ED634}" type="presOf" srcId="{D958C936-A90A-4845-A387-190BD61F7E15}" destId="{C33F17FE-F3BD-4F99-A062-462E82067388}" srcOrd="0" destOrd="0" presId="urn:microsoft.com/office/officeart/2005/8/layout/hProcess9"/>
    <dgm:cxn modelId="{E17E3130-FBC7-4D0B-A356-97B317398761}" srcId="{E1BE29EC-4528-48C7-8755-82EDDB8AA557}" destId="{3167E3FC-4727-4313-9EE7-B7F0E1946E68}" srcOrd="1" destOrd="0" parTransId="{28AB976E-3DF7-4D99-BADE-D6B9E5BF8C87}" sibTransId="{A575F0E7-AA52-4FEF-B62A-E027F8F6F9D8}"/>
    <dgm:cxn modelId="{55DBC653-E4A6-4272-B369-DECB40A215CD}" type="presOf" srcId="{3167E3FC-4727-4313-9EE7-B7F0E1946E68}" destId="{EC299291-745A-4D20-A9C9-8E0406F73FC4}" srcOrd="0" destOrd="0" presId="urn:microsoft.com/office/officeart/2005/8/layout/hProcess9"/>
    <dgm:cxn modelId="{EBEEEEFB-62D3-4BCF-A17D-758A3D2D7257}" type="presOf" srcId="{E1BE29EC-4528-48C7-8755-82EDDB8AA557}" destId="{936C5775-0DBE-42A8-9A30-EA6C01A39B5F}" srcOrd="0" destOrd="0" presId="urn:microsoft.com/office/officeart/2005/8/layout/hProcess9"/>
    <dgm:cxn modelId="{EC8D9736-8F99-498B-9D69-D7C99F1505EC}" type="presParOf" srcId="{936C5775-0DBE-42A8-9A30-EA6C01A39B5F}" destId="{7E913813-C0CE-4CC1-8822-7F910015C44C}" srcOrd="0" destOrd="0" presId="urn:microsoft.com/office/officeart/2005/8/layout/hProcess9"/>
    <dgm:cxn modelId="{052DABA3-FC2B-4390-9938-5F8AA6FD9ADB}" type="presParOf" srcId="{936C5775-0DBE-42A8-9A30-EA6C01A39B5F}" destId="{48F134C1-DBED-4CD2-9801-B8BAE0436D83}" srcOrd="1" destOrd="0" presId="urn:microsoft.com/office/officeart/2005/8/layout/hProcess9"/>
    <dgm:cxn modelId="{C3278C69-AF77-40AF-B7B3-407A5E5EA19F}" type="presParOf" srcId="{48F134C1-DBED-4CD2-9801-B8BAE0436D83}" destId="{C33F17FE-F3BD-4F99-A062-462E82067388}" srcOrd="0" destOrd="0" presId="urn:microsoft.com/office/officeart/2005/8/layout/hProcess9"/>
    <dgm:cxn modelId="{535C8D9C-5DB1-4FB4-9F58-E66AAEBC764E}" type="presParOf" srcId="{48F134C1-DBED-4CD2-9801-B8BAE0436D83}" destId="{722C241E-F083-400D-8A1E-5FA1E73041DC}" srcOrd="1" destOrd="0" presId="urn:microsoft.com/office/officeart/2005/8/layout/hProcess9"/>
    <dgm:cxn modelId="{D63F64BE-B89D-4205-92E8-1C2A8DFD082A}" type="presParOf" srcId="{48F134C1-DBED-4CD2-9801-B8BAE0436D83}" destId="{EC299291-745A-4D20-A9C9-8E0406F73FC4}" srcOrd="2" destOrd="0" presId="urn:microsoft.com/office/officeart/2005/8/layout/hProcess9"/>
    <dgm:cxn modelId="{52875EA9-38AA-4FC3-B18F-D4850E85A57D}" type="presParOf" srcId="{48F134C1-DBED-4CD2-9801-B8BAE0436D83}" destId="{38BCC350-515F-4CA3-9BA4-92059441F3A9}" srcOrd="3" destOrd="0" presId="urn:microsoft.com/office/officeart/2005/8/layout/hProcess9"/>
    <dgm:cxn modelId="{031FDAD2-AC68-4BBB-B5D4-8762E9ADC4FA}" type="presParOf" srcId="{48F134C1-DBED-4CD2-9801-B8BAE0436D83}" destId="{472CACBF-CDBD-4D45-B9BD-C23005182335}" srcOrd="4" destOrd="0" presId="urn:microsoft.com/office/officeart/2005/8/layout/hProcess9"/>
    <dgm:cxn modelId="{8586360E-AB27-4C40-9454-0941467C83DE}" type="presParOf" srcId="{48F134C1-DBED-4CD2-9801-B8BAE0436D83}" destId="{9220914D-404D-44C3-B51C-EE52CB3473A3}" srcOrd="5" destOrd="0" presId="urn:microsoft.com/office/officeart/2005/8/layout/hProcess9"/>
    <dgm:cxn modelId="{E99C2D78-FD27-4E97-82B2-38B1D925211F}" type="presParOf" srcId="{48F134C1-DBED-4CD2-9801-B8BAE0436D83}" destId="{B5977CFB-31BC-4F1D-A328-40A251F39A8E}" srcOrd="6" destOrd="0" presId="urn:microsoft.com/office/officeart/2005/8/layout/hProcess9"/>
  </dgm:cxnLst>
  <dgm:bg>
    <a:solidFill>
      <a:schemeClr val="accent6">
        <a:lumMod val="60000"/>
        <a:lumOff val="40000"/>
      </a:schemeClr>
    </a:solidFill>
  </dgm:bg>
  <dgm:whole/>
  <dgm:extLst>
    <a:ext uri="http://schemas.microsoft.com/office/drawing/2008/diagram"/>
  </dgm:extLst>
</dgm:dataModel>
</file>

<file path=ppt/diagrams/data6.xml><?xml version="1.0" encoding="utf-8"?>
<dgm:dataModel xmlns:dgm="http://schemas.openxmlformats.org/drawingml/2006/diagram" xmlns:a="http://schemas.openxmlformats.org/drawingml/2006/main">
  <dgm:ptLst>
    <dgm:pt modelId="{153D0855-4B73-488E-AE4C-DDB30CA768EE}" type="doc">
      <dgm:prSet loTypeId="urn:microsoft.com/office/officeart/2005/8/layout/gear1" loCatId="process" qsTypeId="urn:microsoft.com/office/officeart/2005/8/quickstyle/simple1#5" qsCatId="simple" csTypeId="urn:microsoft.com/office/officeart/2005/8/colors/accent1_2#7" csCatId="accent1" phldr="1"/>
      <dgm:spPr/>
    </dgm:pt>
    <dgm:pt modelId="{18D7FAD7-88EE-4DFA-BEB5-1126E2C91A28}" type="pres">
      <dgm:prSet presAssocID="{153D0855-4B73-488E-AE4C-DDB30CA768EE}" presName="composite" presStyleCnt="0">
        <dgm:presLayoutVars>
          <dgm:chMax val="3"/>
          <dgm:animLvl val="lvl"/>
          <dgm:resizeHandles val="exact"/>
        </dgm:presLayoutVars>
      </dgm:prSet>
      <dgm:spPr/>
    </dgm:pt>
  </dgm:ptLst>
  <dgm:cxnLst>
    <dgm:cxn modelId="{B712C71A-E8F4-4698-B0B8-9DEF13DB9CF9}" type="presOf" srcId="{153D0855-4B73-488E-AE4C-DDB30CA768EE}" destId="{18D7FAD7-88EE-4DFA-BEB5-1126E2C91A28}" srcOrd="0" destOrd="0" presId="urn:microsoft.com/office/officeart/2005/8/layout/gear1"/>
  </dgm:cxnLst>
  <dgm:bg>
    <a:solidFill>
      <a:srgbClr val="7030A0"/>
    </a:solidFill>
  </dgm:bg>
  <dgm:whole/>
  <dgm:extLst>
    <a:ext uri="http://schemas.microsoft.com/office/drawing/2008/diagram"/>
  </dgm:extLst>
</dgm:dataModel>
</file>

<file path=ppt/diagrams/data7.xml><?xml version="1.0" encoding="utf-8"?>
<dgm:dataModel xmlns:dgm="http://schemas.openxmlformats.org/drawingml/2006/diagram" xmlns:a="http://schemas.openxmlformats.org/drawingml/2006/main">
  <dgm:ptLst>
    <dgm:pt modelId="{D79D8D8E-BBD4-4436-9291-0292059C8C5A}" type="doc">
      <dgm:prSet loTypeId="urn:microsoft.com/office/officeart/2005/8/layout/gear1" loCatId="process" qsTypeId="urn:microsoft.com/office/officeart/2005/8/quickstyle/simple1#6" qsCatId="simple" csTypeId="urn:microsoft.com/office/officeart/2005/8/colors/accent1_2#8" csCatId="accent1" phldr="1"/>
      <dgm:spPr/>
    </dgm:pt>
    <dgm:pt modelId="{B3B88EB9-E799-4E82-ADF5-3F52B7F8E920}">
      <dgm:prSet phldrT="[Текст]"/>
      <dgm:spPr>
        <a:blipFill rotWithShape="0">
          <a:blip xmlns:r="http://schemas.openxmlformats.org/officeDocument/2006/relationships" r:embed="rId1"/>
          <a:stretch>
            <a:fillRect/>
          </a:stretch>
        </a:blipFill>
      </dgm:spPr>
      <dgm:t>
        <a:bodyPr/>
        <a:lstStyle/>
        <a:p>
          <a:endParaRPr lang="kk-KZ" dirty="0" smtClean="0"/>
        </a:p>
      </dgm:t>
    </dgm:pt>
    <dgm:pt modelId="{9F919A61-8197-4D8E-B4EA-26B884F25572}" type="parTrans" cxnId="{2A0D3640-8A68-465A-98D8-935D82DBB826}">
      <dgm:prSet/>
      <dgm:spPr/>
      <dgm:t>
        <a:bodyPr/>
        <a:lstStyle/>
        <a:p>
          <a:endParaRPr lang="ru-RU"/>
        </a:p>
      </dgm:t>
    </dgm:pt>
    <dgm:pt modelId="{EA14F908-48A6-4676-B6A0-69940761E9F1}" type="sibTrans" cxnId="{2A0D3640-8A68-465A-98D8-935D82DBB826}">
      <dgm:prSet/>
      <dgm:spPr/>
      <dgm:t>
        <a:bodyPr/>
        <a:lstStyle/>
        <a:p>
          <a:endParaRPr lang="ru-RU"/>
        </a:p>
      </dgm:t>
    </dgm:pt>
    <dgm:pt modelId="{4BADE7E7-60A1-49D6-B0C0-91F4950B8E01}">
      <dgm:prSet phldrT="[Текст]" custT="1"/>
      <dgm:spPr/>
      <dgm:t>
        <a:bodyPr/>
        <a:lstStyle/>
        <a:p>
          <a:r>
            <a:rPr lang="kk-KZ" sz="4400" dirty="0" smtClean="0">
              <a:solidFill>
                <a:schemeClr val="tx2">
                  <a:lumMod val="75000"/>
                </a:schemeClr>
              </a:solidFill>
              <a:latin typeface="Times New Roman" pitchFamily="18" charset="0"/>
              <a:cs typeface="Times New Roman" pitchFamily="18" charset="0"/>
            </a:rPr>
            <a:t>Вант Гофф заңы.</a:t>
          </a:r>
          <a:endParaRPr lang="ru-RU" sz="4400" dirty="0">
            <a:solidFill>
              <a:schemeClr val="tx2">
                <a:lumMod val="75000"/>
              </a:schemeClr>
            </a:solidFill>
            <a:latin typeface="Times New Roman" pitchFamily="18" charset="0"/>
            <a:cs typeface="Times New Roman" pitchFamily="18" charset="0"/>
          </a:endParaRPr>
        </a:p>
      </dgm:t>
    </dgm:pt>
    <dgm:pt modelId="{C5AEF248-2718-4A23-B8E2-CF64B0A9503B}" type="parTrans" cxnId="{4AB82F99-1436-499F-A030-84598230F395}">
      <dgm:prSet/>
      <dgm:spPr/>
      <dgm:t>
        <a:bodyPr/>
        <a:lstStyle/>
        <a:p>
          <a:endParaRPr lang="ru-RU"/>
        </a:p>
      </dgm:t>
    </dgm:pt>
    <dgm:pt modelId="{1F1672A7-8C20-408F-B266-11AD9A9691F9}" type="sibTrans" cxnId="{4AB82F99-1436-499F-A030-84598230F395}">
      <dgm:prSet/>
      <dgm:spPr/>
      <dgm:t>
        <a:bodyPr/>
        <a:lstStyle/>
        <a:p>
          <a:endParaRPr lang="ru-RU"/>
        </a:p>
      </dgm:t>
    </dgm:pt>
    <dgm:pt modelId="{081B0EEE-0DC9-4A7C-A2EF-7BA47EAD781D}">
      <dgm:prSet phldrT="[Текст]"/>
      <dgm:spPr>
        <a:blipFill rotWithShape="0">
          <a:blip xmlns:r="http://schemas.openxmlformats.org/officeDocument/2006/relationships" r:embed="rId2"/>
          <a:stretch>
            <a:fillRect/>
          </a:stretch>
        </a:blipFill>
      </dgm:spPr>
      <dgm:t>
        <a:bodyPr/>
        <a:lstStyle/>
        <a:p>
          <a:endParaRPr lang="kk-KZ" dirty="0" smtClean="0"/>
        </a:p>
        <a:p>
          <a:endParaRPr lang="ru-RU" dirty="0"/>
        </a:p>
      </dgm:t>
    </dgm:pt>
    <dgm:pt modelId="{F0990161-0896-4570-A6E3-4560465478B2}" type="parTrans" cxnId="{2A6E5793-1230-4198-8B59-E88FBE28A3EF}">
      <dgm:prSet/>
      <dgm:spPr/>
      <dgm:t>
        <a:bodyPr/>
        <a:lstStyle/>
        <a:p>
          <a:endParaRPr lang="ru-RU"/>
        </a:p>
      </dgm:t>
    </dgm:pt>
    <dgm:pt modelId="{5DF502E7-2AF5-425B-ACE1-E42883C08C27}" type="sibTrans" cxnId="{2A6E5793-1230-4198-8B59-E88FBE28A3EF}">
      <dgm:prSet/>
      <dgm:spPr/>
      <dgm:t>
        <a:bodyPr/>
        <a:lstStyle/>
        <a:p>
          <a:endParaRPr lang="ru-RU"/>
        </a:p>
      </dgm:t>
    </dgm:pt>
    <dgm:pt modelId="{F887CFE1-18A3-4575-9B9F-F639FC51BEDB}" type="pres">
      <dgm:prSet presAssocID="{D79D8D8E-BBD4-4436-9291-0292059C8C5A}" presName="composite" presStyleCnt="0">
        <dgm:presLayoutVars>
          <dgm:chMax val="3"/>
          <dgm:animLvl val="lvl"/>
          <dgm:resizeHandles val="exact"/>
        </dgm:presLayoutVars>
      </dgm:prSet>
      <dgm:spPr/>
    </dgm:pt>
    <dgm:pt modelId="{A4440AD4-3B95-4106-ABFD-F55053AA1E26}" type="pres">
      <dgm:prSet presAssocID="{B3B88EB9-E799-4E82-ADF5-3F52B7F8E920}" presName="gear1" presStyleLbl="node1" presStyleIdx="0" presStyleCnt="3" custScaleX="134091" custScaleY="124287">
        <dgm:presLayoutVars>
          <dgm:chMax val="1"/>
          <dgm:bulletEnabled val="1"/>
        </dgm:presLayoutVars>
      </dgm:prSet>
      <dgm:spPr/>
      <dgm:t>
        <a:bodyPr/>
        <a:lstStyle/>
        <a:p>
          <a:endParaRPr lang="ru-RU"/>
        </a:p>
      </dgm:t>
    </dgm:pt>
    <dgm:pt modelId="{0FE1CFF2-7B9A-4E71-A013-2C51F31E1796}" type="pres">
      <dgm:prSet presAssocID="{B3B88EB9-E799-4E82-ADF5-3F52B7F8E920}" presName="gear1srcNode" presStyleLbl="node1" presStyleIdx="0" presStyleCnt="3"/>
      <dgm:spPr/>
      <dgm:t>
        <a:bodyPr/>
        <a:lstStyle/>
        <a:p>
          <a:endParaRPr lang="ru-RU"/>
        </a:p>
      </dgm:t>
    </dgm:pt>
    <dgm:pt modelId="{0A7631CA-0ACD-4DFA-A2CE-31761215238D}" type="pres">
      <dgm:prSet presAssocID="{B3B88EB9-E799-4E82-ADF5-3F52B7F8E920}" presName="gear1dstNode" presStyleLbl="node1" presStyleIdx="0" presStyleCnt="3"/>
      <dgm:spPr/>
      <dgm:t>
        <a:bodyPr/>
        <a:lstStyle/>
        <a:p>
          <a:endParaRPr lang="ru-RU"/>
        </a:p>
      </dgm:t>
    </dgm:pt>
    <dgm:pt modelId="{A3F2D86E-D6DD-4A9F-A7EB-5BB35E2DE268}" type="pres">
      <dgm:prSet presAssocID="{4BADE7E7-60A1-49D6-B0C0-91F4950B8E01}" presName="gear2" presStyleLbl="node1" presStyleIdx="1" presStyleCnt="3" custScaleX="136875" custScaleY="122500" custLinFactNeighborX="-16406" custLinFactNeighborY="-2099">
        <dgm:presLayoutVars>
          <dgm:chMax val="1"/>
          <dgm:bulletEnabled val="1"/>
        </dgm:presLayoutVars>
      </dgm:prSet>
      <dgm:spPr/>
      <dgm:t>
        <a:bodyPr/>
        <a:lstStyle/>
        <a:p>
          <a:endParaRPr lang="ru-RU"/>
        </a:p>
      </dgm:t>
    </dgm:pt>
    <dgm:pt modelId="{A336094F-D85B-4038-974A-09C5D18E8ACB}" type="pres">
      <dgm:prSet presAssocID="{4BADE7E7-60A1-49D6-B0C0-91F4950B8E01}" presName="gear2srcNode" presStyleLbl="node1" presStyleIdx="1" presStyleCnt="3"/>
      <dgm:spPr/>
      <dgm:t>
        <a:bodyPr/>
        <a:lstStyle/>
        <a:p>
          <a:endParaRPr lang="ru-RU"/>
        </a:p>
      </dgm:t>
    </dgm:pt>
    <dgm:pt modelId="{E79941A1-7756-4047-B29C-1824BE8BF7ED}" type="pres">
      <dgm:prSet presAssocID="{4BADE7E7-60A1-49D6-B0C0-91F4950B8E01}" presName="gear2dstNode" presStyleLbl="node1" presStyleIdx="1" presStyleCnt="3"/>
      <dgm:spPr/>
      <dgm:t>
        <a:bodyPr/>
        <a:lstStyle/>
        <a:p>
          <a:endParaRPr lang="ru-RU"/>
        </a:p>
      </dgm:t>
    </dgm:pt>
    <dgm:pt modelId="{D288C24C-D65F-4EDC-AC4B-00056CE97C83}" type="pres">
      <dgm:prSet presAssocID="{081B0EEE-0DC9-4A7C-A2EF-7BA47EAD781D}" presName="gear3" presStyleLbl="node1" presStyleIdx="2" presStyleCnt="3" custScaleX="142046" custScaleY="134825"/>
      <dgm:spPr/>
      <dgm:t>
        <a:bodyPr/>
        <a:lstStyle/>
        <a:p>
          <a:endParaRPr lang="ru-RU"/>
        </a:p>
      </dgm:t>
    </dgm:pt>
    <dgm:pt modelId="{70430C3A-06F7-4B55-A5D8-C44E96E45335}" type="pres">
      <dgm:prSet presAssocID="{081B0EEE-0DC9-4A7C-A2EF-7BA47EAD781D}" presName="gear3tx" presStyleLbl="node1" presStyleIdx="2" presStyleCnt="3">
        <dgm:presLayoutVars>
          <dgm:chMax val="1"/>
          <dgm:bulletEnabled val="1"/>
        </dgm:presLayoutVars>
      </dgm:prSet>
      <dgm:spPr/>
      <dgm:t>
        <a:bodyPr/>
        <a:lstStyle/>
        <a:p>
          <a:endParaRPr lang="ru-RU"/>
        </a:p>
      </dgm:t>
    </dgm:pt>
    <dgm:pt modelId="{C208703B-CBC9-4EBA-8BB8-B9A2EE6DDB92}" type="pres">
      <dgm:prSet presAssocID="{081B0EEE-0DC9-4A7C-A2EF-7BA47EAD781D}" presName="gear3srcNode" presStyleLbl="node1" presStyleIdx="2" presStyleCnt="3"/>
      <dgm:spPr/>
      <dgm:t>
        <a:bodyPr/>
        <a:lstStyle/>
        <a:p>
          <a:endParaRPr lang="ru-RU"/>
        </a:p>
      </dgm:t>
    </dgm:pt>
    <dgm:pt modelId="{83565BF2-1CB3-48F6-AB90-9327501CA3B2}" type="pres">
      <dgm:prSet presAssocID="{081B0EEE-0DC9-4A7C-A2EF-7BA47EAD781D}" presName="gear3dstNode" presStyleLbl="node1" presStyleIdx="2" presStyleCnt="3"/>
      <dgm:spPr/>
      <dgm:t>
        <a:bodyPr/>
        <a:lstStyle/>
        <a:p>
          <a:endParaRPr lang="ru-RU"/>
        </a:p>
      </dgm:t>
    </dgm:pt>
    <dgm:pt modelId="{EABBC65A-935D-46F5-9997-190D16D417C4}" type="pres">
      <dgm:prSet presAssocID="{EA14F908-48A6-4676-B6A0-69940761E9F1}" presName="connector1" presStyleLbl="sibTrans2D1" presStyleIdx="0" presStyleCnt="3"/>
      <dgm:spPr/>
      <dgm:t>
        <a:bodyPr/>
        <a:lstStyle/>
        <a:p>
          <a:endParaRPr lang="ru-RU"/>
        </a:p>
      </dgm:t>
    </dgm:pt>
    <dgm:pt modelId="{8FC162CD-05C1-4D02-B552-744347882930}" type="pres">
      <dgm:prSet presAssocID="{1F1672A7-8C20-408F-B266-11AD9A9691F9}" presName="connector2" presStyleLbl="sibTrans2D1" presStyleIdx="1" presStyleCnt="3" custLinFactNeighborX="-13399" custLinFactNeighborY="-2683"/>
      <dgm:spPr/>
      <dgm:t>
        <a:bodyPr/>
        <a:lstStyle/>
        <a:p>
          <a:endParaRPr lang="ru-RU"/>
        </a:p>
      </dgm:t>
    </dgm:pt>
    <dgm:pt modelId="{93BC51C4-EF01-44B7-BFF1-5AFB11DA0534}" type="pres">
      <dgm:prSet presAssocID="{5DF502E7-2AF5-425B-ACE1-E42883C08C27}" presName="connector3" presStyleLbl="sibTrans2D1" presStyleIdx="2" presStyleCnt="3" custLinFactNeighborX="2673" custLinFactNeighborY="1736"/>
      <dgm:spPr/>
      <dgm:t>
        <a:bodyPr/>
        <a:lstStyle/>
        <a:p>
          <a:endParaRPr lang="ru-RU"/>
        </a:p>
      </dgm:t>
    </dgm:pt>
  </dgm:ptLst>
  <dgm:cxnLst>
    <dgm:cxn modelId="{82012D75-9719-44A1-8D58-5C577F80D17F}" type="presOf" srcId="{B3B88EB9-E799-4E82-ADF5-3F52B7F8E920}" destId="{0FE1CFF2-7B9A-4E71-A013-2C51F31E1796}" srcOrd="1" destOrd="0" presId="urn:microsoft.com/office/officeart/2005/8/layout/gear1"/>
    <dgm:cxn modelId="{C6649E89-EE93-46BE-B2B9-AE9623FFBBC3}" type="presOf" srcId="{1F1672A7-8C20-408F-B266-11AD9A9691F9}" destId="{8FC162CD-05C1-4D02-B552-744347882930}" srcOrd="0" destOrd="0" presId="urn:microsoft.com/office/officeart/2005/8/layout/gear1"/>
    <dgm:cxn modelId="{D70EE2F3-DDDC-4B1F-B632-12E68F3EB7CB}" type="presOf" srcId="{4BADE7E7-60A1-49D6-B0C0-91F4950B8E01}" destId="{A3F2D86E-D6DD-4A9F-A7EB-5BB35E2DE268}" srcOrd="0" destOrd="0" presId="urn:microsoft.com/office/officeart/2005/8/layout/gear1"/>
    <dgm:cxn modelId="{EC0B577F-FE12-410C-B5A3-7890922A288E}" type="presOf" srcId="{EA14F908-48A6-4676-B6A0-69940761E9F1}" destId="{EABBC65A-935D-46F5-9997-190D16D417C4}" srcOrd="0" destOrd="0" presId="urn:microsoft.com/office/officeart/2005/8/layout/gear1"/>
    <dgm:cxn modelId="{F2255526-B5C3-4489-A3F9-25041AB0BB01}" type="presOf" srcId="{081B0EEE-0DC9-4A7C-A2EF-7BA47EAD781D}" destId="{83565BF2-1CB3-48F6-AB90-9327501CA3B2}" srcOrd="3" destOrd="0" presId="urn:microsoft.com/office/officeart/2005/8/layout/gear1"/>
    <dgm:cxn modelId="{E8F7FB0A-F6B0-40B7-8075-0FD39A912CA4}" type="presOf" srcId="{B3B88EB9-E799-4E82-ADF5-3F52B7F8E920}" destId="{0A7631CA-0ACD-4DFA-A2CE-31761215238D}" srcOrd="2" destOrd="0" presId="urn:microsoft.com/office/officeart/2005/8/layout/gear1"/>
    <dgm:cxn modelId="{085B6EE4-109A-449F-BAC0-33422C902654}" type="presOf" srcId="{081B0EEE-0DC9-4A7C-A2EF-7BA47EAD781D}" destId="{D288C24C-D65F-4EDC-AC4B-00056CE97C83}" srcOrd="0" destOrd="0" presId="urn:microsoft.com/office/officeart/2005/8/layout/gear1"/>
    <dgm:cxn modelId="{2A6E5793-1230-4198-8B59-E88FBE28A3EF}" srcId="{D79D8D8E-BBD4-4436-9291-0292059C8C5A}" destId="{081B0EEE-0DC9-4A7C-A2EF-7BA47EAD781D}" srcOrd="2" destOrd="0" parTransId="{F0990161-0896-4570-A6E3-4560465478B2}" sibTransId="{5DF502E7-2AF5-425B-ACE1-E42883C08C27}"/>
    <dgm:cxn modelId="{E07649E2-F405-41CF-BC50-327D7295ECCA}" type="presOf" srcId="{081B0EEE-0DC9-4A7C-A2EF-7BA47EAD781D}" destId="{C208703B-CBC9-4EBA-8BB8-B9A2EE6DDB92}" srcOrd="2" destOrd="0" presId="urn:microsoft.com/office/officeart/2005/8/layout/gear1"/>
    <dgm:cxn modelId="{564E05E3-E6D5-4714-8C59-22A028AF387F}" type="presOf" srcId="{4BADE7E7-60A1-49D6-B0C0-91F4950B8E01}" destId="{E79941A1-7756-4047-B29C-1824BE8BF7ED}" srcOrd="2" destOrd="0" presId="urn:microsoft.com/office/officeart/2005/8/layout/gear1"/>
    <dgm:cxn modelId="{323E3082-80A2-4511-8C78-4EA8E33E816B}" type="presOf" srcId="{4BADE7E7-60A1-49D6-B0C0-91F4950B8E01}" destId="{A336094F-D85B-4038-974A-09C5D18E8ACB}" srcOrd="1" destOrd="0" presId="urn:microsoft.com/office/officeart/2005/8/layout/gear1"/>
    <dgm:cxn modelId="{D2E87A7E-2DD9-4E25-B421-8E0A5A476D47}" type="presOf" srcId="{D79D8D8E-BBD4-4436-9291-0292059C8C5A}" destId="{F887CFE1-18A3-4575-9B9F-F639FC51BEDB}" srcOrd="0" destOrd="0" presId="urn:microsoft.com/office/officeart/2005/8/layout/gear1"/>
    <dgm:cxn modelId="{07F6F3E8-CA1B-492D-9BBF-6A0BDDF2D41B}" type="presOf" srcId="{5DF502E7-2AF5-425B-ACE1-E42883C08C27}" destId="{93BC51C4-EF01-44B7-BFF1-5AFB11DA0534}" srcOrd="0" destOrd="0" presId="urn:microsoft.com/office/officeart/2005/8/layout/gear1"/>
    <dgm:cxn modelId="{36BBF762-C9DC-421C-A194-953B449D10EE}" type="presOf" srcId="{081B0EEE-0DC9-4A7C-A2EF-7BA47EAD781D}" destId="{70430C3A-06F7-4B55-A5D8-C44E96E45335}" srcOrd="1" destOrd="0" presId="urn:microsoft.com/office/officeart/2005/8/layout/gear1"/>
    <dgm:cxn modelId="{2A0D3640-8A68-465A-98D8-935D82DBB826}" srcId="{D79D8D8E-BBD4-4436-9291-0292059C8C5A}" destId="{B3B88EB9-E799-4E82-ADF5-3F52B7F8E920}" srcOrd="0" destOrd="0" parTransId="{9F919A61-8197-4D8E-B4EA-26B884F25572}" sibTransId="{EA14F908-48A6-4676-B6A0-69940761E9F1}"/>
    <dgm:cxn modelId="{4AB82F99-1436-499F-A030-84598230F395}" srcId="{D79D8D8E-BBD4-4436-9291-0292059C8C5A}" destId="{4BADE7E7-60A1-49D6-B0C0-91F4950B8E01}" srcOrd="1" destOrd="0" parTransId="{C5AEF248-2718-4A23-B8E2-CF64B0A9503B}" sibTransId="{1F1672A7-8C20-408F-B266-11AD9A9691F9}"/>
    <dgm:cxn modelId="{3544EFD2-3A91-48F9-A735-0960585D9D28}" type="presOf" srcId="{B3B88EB9-E799-4E82-ADF5-3F52B7F8E920}" destId="{A4440AD4-3B95-4106-ABFD-F55053AA1E26}" srcOrd="0" destOrd="0" presId="urn:microsoft.com/office/officeart/2005/8/layout/gear1"/>
    <dgm:cxn modelId="{EAA209B2-D291-45A3-9ED9-BE8559277D80}" type="presParOf" srcId="{F887CFE1-18A3-4575-9B9F-F639FC51BEDB}" destId="{A4440AD4-3B95-4106-ABFD-F55053AA1E26}" srcOrd="0" destOrd="0" presId="urn:microsoft.com/office/officeart/2005/8/layout/gear1"/>
    <dgm:cxn modelId="{5695B1A3-739F-4D5F-80FA-DAA458A61C2B}" type="presParOf" srcId="{F887CFE1-18A3-4575-9B9F-F639FC51BEDB}" destId="{0FE1CFF2-7B9A-4E71-A013-2C51F31E1796}" srcOrd="1" destOrd="0" presId="urn:microsoft.com/office/officeart/2005/8/layout/gear1"/>
    <dgm:cxn modelId="{2F44F83F-2E1A-4571-8D18-46469F6B021C}" type="presParOf" srcId="{F887CFE1-18A3-4575-9B9F-F639FC51BEDB}" destId="{0A7631CA-0ACD-4DFA-A2CE-31761215238D}" srcOrd="2" destOrd="0" presId="urn:microsoft.com/office/officeart/2005/8/layout/gear1"/>
    <dgm:cxn modelId="{F2354C5D-49EF-455D-8D41-C6097A1B8D59}" type="presParOf" srcId="{F887CFE1-18A3-4575-9B9F-F639FC51BEDB}" destId="{A3F2D86E-D6DD-4A9F-A7EB-5BB35E2DE268}" srcOrd="3" destOrd="0" presId="urn:microsoft.com/office/officeart/2005/8/layout/gear1"/>
    <dgm:cxn modelId="{BCA3593D-362A-499D-A752-CADA4B8D208B}" type="presParOf" srcId="{F887CFE1-18A3-4575-9B9F-F639FC51BEDB}" destId="{A336094F-D85B-4038-974A-09C5D18E8ACB}" srcOrd="4" destOrd="0" presId="urn:microsoft.com/office/officeart/2005/8/layout/gear1"/>
    <dgm:cxn modelId="{B77A088D-372A-441C-907D-D1C436480320}" type="presParOf" srcId="{F887CFE1-18A3-4575-9B9F-F639FC51BEDB}" destId="{E79941A1-7756-4047-B29C-1824BE8BF7ED}" srcOrd="5" destOrd="0" presId="urn:microsoft.com/office/officeart/2005/8/layout/gear1"/>
    <dgm:cxn modelId="{D0D7A32C-01EC-46CF-904E-A0A6E595F6F3}" type="presParOf" srcId="{F887CFE1-18A3-4575-9B9F-F639FC51BEDB}" destId="{D288C24C-D65F-4EDC-AC4B-00056CE97C83}" srcOrd="6" destOrd="0" presId="urn:microsoft.com/office/officeart/2005/8/layout/gear1"/>
    <dgm:cxn modelId="{5E355215-C63D-4B7D-96FD-D656C24961C5}" type="presParOf" srcId="{F887CFE1-18A3-4575-9B9F-F639FC51BEDB}" destId="{70430C3A-06F7-4B55-A5D8-C44E96E45335}" srcOrd="7" destOrd="0" presId="urn:microsoft.com/office/officeart/2005/8/layout/gear1"/>
    <dgm:cxn modelId="{630AC42D-138D-46BE-9F63-618160BFD361}" type="presParOf" srcId="{F887CFE1-18A3-4575-9B9F-F639FC51BEDB}" destId="{C208703B-CBC9-4EBA-8BB8-B9A2EE6DDB92}" srcOrd="8" destOrd="0" presId="urn:microsoft.com/office/officeart/2005/8/layout/gear1"/>
    <dgm:cxn modelId="{247679AC-CA86-4642-8E75-27AE34974D77}" type="presParOf" srcId="{F887CFE1-18A3-4575-9B9F-F639FC51BEDB}" destId="{83565BF2-1CB3-48F6-AB90-9327501CA3B2}" srcOrd="9" destOrd="0" presId="urn:microsoft.com/office/officeart/2005/8/layout/gear1"/>
    <dgm:cxn modelId="{4CACD917-3F74-47C5-80A8-9BD4AC8F705D}" type="presParOf" srcId="{F887CFE1-18A3-4575-9B9F-F639FC51BEDB}" destId="{EABBC65A-935D-46F5-9997-190D16D417C4}" srcOrd="10" destOrd="0" presId="urn:microsoft.com/office/officeart/2005/8/layout/gear1"/>
    <dgm:cxn modelId="{443BDD37-46A9-464A-AF1A-7E7D2CB18810}" type="presParOf" srcId="{F887CFE1-18A3-4575-9B9F-F639FC51BEDB}" destId="{8FC162CD-05C1-4D02-B552-744347882930}" srcOrd="11" destOrd="0" presId="urn:microsoft.com/office/officeart/2005/8/layout/gear1"/>
    <dgm:cxn modelId="{AE51B521-EBDD-4E5F-92B9-8E63F0B78092}" type="presParOf" srcId="{F887CFE1-18A3-4575-9B9F-F639FC51BEDB}" destId="{93BC51C4-EF01-44B7-BFF1-5AFB11DA0534}" srcOrd="12" destOrd="0" presId="urn:microsoft.com/office/officeart/2005/8/layout/gear1"/>
  </dgm:cxnLst>
  <dgm:bg/>
  <dgm:whole/>
  <dgm:extLst>
    <a:ext uri="http://schemas.microsoft.com/office/drawing/2008/diagram"/>
  </dgm:extLst>
</dgm:dataModel>
</file>

<file path=ppt/diagrams/data8.xml><?xml version="1.0" encoding="utf-8"?>
<dgm:dataModel xmlns:dgm="http://schemas.openxmlformats.org/drawingml/2006/diagram" xmlns:a="http://schemas.openxmlformats.org/drawingml/2006/main">
  <dgm:ptLst>
    <dgm:pt modelId="{E9C36F43-CF11-4894-9697-2C04D32B5E02}" type="doc">
      <dgm:prSet loTypeId="urn:microsoft.com/office/officeart/2005/8/layout/StepDownProcess" loCatId="process" qsTypeId="urn:microsoft.com/office/officeart/2005/8/quickstyle/simple1#7" qsCatId="simple" csTypeId="urn:microsoft.com/office/officeart/2005/8/colors/accent1_2#9" csCatId="accent1" phldr="1"/>
      <dgm:spPr/>
      <dgm:t>
        <a:bodyPr/>
        <a:lstStyle/>
        <a:p>
          <a:endParaRPr lang="ru-RU"/>
        </a:p>
      </dgm:t>
    </dgm:pt>
    <dgm:pt modelId="{C6EB376B-D054-4E53-BBD9-E11ED7694B70}">
      <dgm:prSet custT="1"/>
      <dgm:spPr>
        <a:solidFill>
          <a:srgbClr val="FF0000"/>
        </a:solidFill>
      </dgm:spPr>
      <dgm:t>
        <a:bodyPr/>
        <a:lstStyle/>
        <a:p>
          <a:r>
            <a:rPr lang="ru-RU" sz="1400" dirty="0" err="1" smtClean="0">
              <a:solidFill>
                <a:schemeClr val="tx1"/>
              </a:solidFill>
              <a:latin typeface="Times New Roman" pitchFamily="18" charset="0"/>
              <a:cs typeface="Times New Roman" pitchFamily="18" charset="0"/>
            </a:rPr>
            <a:t>Кейбір</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еріткіштің</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белгілі</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бір</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мөлшерінде</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еритін</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заттың</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ерігіштігіне</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сәйкес</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мөлшерінен</a:t>
          </a:r>
          <a:r>
            <a:rPr lang="ru-RU" sz="1400" dirty="0" smtClean="0">
              <a:solidFill>
                <a:schemeClr val="tx1"/>
              </a:solidFill>
              <a:latin typeface="Times New Roman" pitchFamily="18" charset="0"/>
              <a:cs typeface="Times New Roman" pitchFamily="18" charset="0"/>
            </a:rPr>
            <a:t> де </a:t>
          </a:r>
          <a:r>
            <a:rPr lang="ru-RU" sz="1400" dirty="0" err="1" smtClean="0">
              <a:solidFill>
                <a:schemeClr val="tx1"/>
              </a:solidFill>
              <a:latin typeface="Times New Roman" pitchFamily="18" charset="0"/>
              <a:cs typeface="Times New Roman" pitchFamily="18" charset="0"/>
            </a:rPr>
            <a:t>артық</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мөлшерін</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ерітуге</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болады</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Мұндай</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ерітінділер</a:t>
          </a:r>
          <a:r>
            <a:rPr lang="ru-RU" sz="1600" dirty="0" smtClean="0">
              <a:solidFill>
                <a:schemeClr val="bg1"/>
              </a:solidFill>
              <a:latin typeface="Times New Roman" pitchFamily="18" charset="0"/>
              <a:cs typeface="Times New Roman" pitchFamily="18" charset="0"/>
            </a:rPr>
            <a:t> </a:t>
          </a:r>
          <a:r>
            <a:rPr lang="ru-RU" sz="1800" dirty="0" smtClean="0">
              <a:solidFill>
                <a:schemeClr val="bg1"/>
              </a:solidFill>
              <a:latin typeface="Times New Roman" pitchFamily="18" charset="0"/>
              <a:cs typeface="Times New Roman" pitchFamily="18" charset="0"/>
            </a:rPr>
            <a:t>аса </a:t>
          </a:r>
          <a:r>
            <a:rPr lang="ru-RU" sz="1800" dirty="0" err="1" smtClean="0">
              <a:solidFill>
                <a:schemeClr val="bg1"/>
              </a:solidFill>
              <a:latin typeface="Times New Roman" pitchFamily="18" charset="0"/>
              <a:cs typeface="Times New Roman" pitchFamily="18" charset="0"/>
            </a:rPr>
            <a:t>қаныққан</a:t>
          </a:r>
          <a:r>
            <a:rPr lang="ru-RU" sz="1800" dirty="0" smtClean="0">
              <a:solidFill>
                <a:schemeClr val="bg1"/>
              </a:solidFill>
              <a:latin typeface="Times New Roman" pitchFamily="18" charset="0"/>
              <a:cs typeface="Times New Roman" pitchFamily="18" charset="0"/>
            </a:rPr>
            <a:t> </a:t>
          </a:r>
          <a:r>
            <a:rPr lang="ru-RU" sz="1800" dirty="0" err="1" smtClean="0">
              <a:solidFill>
                <a:schemeClr val="bg1"/>
              </a:solidFill>
              <a:latin typeface="Times New Roman" pitchFamily="18" charset="0"/>
              <a:cs typeface="Times New Roman" pitchFamily="18" charset="0"/>
            </a:rPr>
            <a:t>ерітінділер</a:t>
          </a:r>
          <a:r>
            <a:rPr lang="ru-RU" sz="1600" dirty="0" smtClean="0">
              <a:solidFill>
                <a:schemeClr val="bg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деп</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аталады</a:t>
          </a:r>
          <a:endParaRPr lang="ru-RU" sz="1400" dirty="0">
            <a:solidFill>
              <a:schemeClr val="tx1"/>
            </a:solidFill>
            <a:latin typeface="Times New Roman" pitchFamily="18" charset="0"/>
            <a:cs typeface="Times New Roman" pitchFamily="18" charset="0"/>
          </a:endParaRPr>
        </a:p>
      </dgm:t>
    </dgm:pt>
    <dgm:pt modelId="{827C92C7-443A-46A3-905E-6F2255690596}" type="parTrans" cxnId="{5A859828-49E2-4D91-BB35-81B831400CB6}">
      <dgm:prSet/>
      <dgm:spPr/>
      <dgm:t>
        <a:bodyPr/>
        <a:lstStyle/>
        <a:p>
          <a:endParaRPr lang="ru-RU"/>
        </a:p>
      </dgm:t>
    </dgm:pt>
    <dgm:pt modelId="{B677696D-8ADF-4330-B60C-CFBE33FB5646}" type="sibTrans" cxnId="{5A859828-49E2-4D91-BB35-81B831400CB6}">
      <dgm:prSet/>
      <dgm:spPr/>
      <dgm:t>
        <a:bodyPr/>
        <a:lstStyle/>
        <a:p>
          <a:endParaRPr lang="ru-RU"/>
        </a:p>
      </dgm:t>
    </dgm:pt>
    <dgm:pt modelId="{B7D854FE-2DF4-4193-8D37-B48282C6EA09}">
      <dgm:prSet custT="1"/>
      <dgm:spPr>
        <a:solidFill>
          <a:schemeClr val="tx2">
            <a:lumMod val="40000"/>
            <a:lumOff val="60000"/>
          </a:schemeClr>
        </a:solidFill>
      </dgm:spPr>
      <dgm:t>
        <a:bodyPr/>
        <a:lstStyle/>
        <a:p>
          <a:r>
            <a:rPr lang="ru-RU" sz="1600" dirty="0" smtClean="0">
              <a:solidFill>
                <a:schemeClr val="tx1"/>
              </a:solidFill>
              <a:latin typeface="Times New Roman" pitchFamily="18" charset="0"/>
              <a:cs typeface="Times New Roman" pitchFamily="18" charset="0"/>
            </a:rPr>
            <a:t> Ал </a:t>
          </a:r>
          <a:r>
            <a:rPr lang="ru-RU" sz="1600" dirty="0" err="1" smtClean="0">
              <a:solidFill>
                <a:schemeClr val="tx1"/>
              </a:solidFill>
              <a:latin typeface="Times New Roman" pitchFamily="18" charset="0"/>
              <a:cs typeface="Times New Roman" pitchFamily="18" charset="0"/>
            </a:rPr>
            <a:t>концентрациялары</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қаныққан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ерітіндінің</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концентрациясына</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дейінгі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барлық</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ерітінділерді</a:t>
          </a:r>
          <a:r>
            <a:rPr lang="ru-RU" sz="1600" dirty="0" smtClean="0">
              <a:solidFill>
                <a:schemeClr val="tx1"/>
              </a:solidFill>
              <a:latin typeface="Times New Roman" pitchFamily="18" charset="0"/>
              <a:cs typeface="Times New Roman" pitchFamily="18" charset="0"/>
            </a:rPr>
            <a:t> </a:t>
          </a:r>
          <a:r>
            <a:rPr lang="ru-RU" sz="1800" dirty="0" err="1" smtClean="0">
              <a:solidFill>
                <a:schemeClr val="bg1"/>
              </a:solidFill>
              <a:latin typeface="Times New Roman" pitchFamily="18" charset="0"/>
              <a:cs typeface="Times New Roman" pitchFamily="18" charset="0"/>
            </a:rPr>
            <a:t>қанықпаған</a:t>
          </a:r>
          <a:r>
            <a:rPr lang="ru-RU" sz="1800" dirty="0" smtClean="0">
              <a:solidFill>
                <a:schemeClr val="bg1"/>
              </a:solidFill>
              <a:latin typeface="Times New Roman" pitchFamily="18" charset="0"/>
              <a:cs typeface="Times New Roman" pitchFamily="18" charset="0"/>
            </a:rPr>
            <a:t> </a:t>
          </a:r>
          <a:r>
            <a:rPr lang="ru-RU" sz="1800" dirty="0" err="1" smtClean="0">
              <a:solidFill>
                <a:schemeClr val="bg1"/>
              </a:solidFill>
              <a:latin typeface="Times New Roman" pitchFamily="18" charset="0"/>
              <a:cs typeface="Times New Roman" pitchFamily="18" charset="0"/>
            </a:rPr>
            <a:t>ерітінділер</a:t>
          </a:r>
          <a:r>
            <a:rPr lang="ru-RU" sz="1800" dirty="0" smtClean="0">
              <a:solidFill>
                <a:schemeClr val="bg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деп</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атайды</a:t>
          </a:r>
          <a:r>
            <a:rPr lang="ru-RU" sz="1400" dirty="0" smtClean="0">
              <a:solidFill>
                <a:schemeClr val="tx1"/>
              </a:solidFill>
              <a:latin typeface="Times New Roman" pitchFamily="18" charset="0"/>
              <a:cs typeface="Times New Roman" pitchFamily="18" charset="0"/>
            </a:rPr>
            <a:t>. </a:t>
          </a:r>
          <a:endParaRPr lang="ru-RU" sz="1400" dirty="0">
            <a:solidFill>
              <a:schemeClr val="tx1"/>
            </a:solidFill>
            <a:latin typeface="Times New Roman" pitchFamily="18" charset="0"/>
            <a:cs typeface="Times New Roman" pitchFamily="18" charset="0"/>
          </a:endParaRPr>
        </a:p>
      </dgm:t>
    </dgm:pt>
    <dgm:pt modelId="{98219C08-DAA9-4049-A405-A2D9C6C52089}" type="parTrans" cxnId="{2669E9B2-C49B-4EC0-9409-D700B771E513}">
      <dgm:prSet/>
      <dgm:spPr/>
      <dgm:t>
        <a:bodyPr/>
        <a:lstStyle/>
        <a:p>
          <a:endParaRPr lang="ru-RU"/>
        </a:p>
      </dgm:t>
    </dgm:pt>
    <dgm:pt modelId="{61E298E7-F83A-45AD-A6DE-AE7BAF588179}" type="sibTrans" cxnId="{2669E9B2-C49B-4EC0-9409-D700B771E513}">
      <dgm:prSet/>
      <dgm:spPr/>
      <dgm:t>
        <a:bodyPr/>
        <a:lstStyle/>
        <a:p>
          <a:endParaRPr lang="ru-RU"/>
        </a:p>
      </dgm:t>
    </dgm:pt>
    <dgm:pt modelId="{BD42A8BA-1193-4583-BD0E-9A41B163F666}">
      <dgm:prSet custT="1"/>
      <dgm:spPr>
        <a:solidFill>
          <a:schemeClr val="accent3">
            <a:lumMod val="75000"/>
          </a:schemeClr>
        </a:solidFill>
      </dgm:spPr>
      <dgm:t>
        <a:bodyPr/>
        <a:lstStyle/>
        <a:p>
          <a:pPr algn="ctr"/>
          <a:r>
            <a:rPr lang="ru-RU" sz="1000" dirty="0" smtClean="0">
              <a:solidFill>
                <a:schemeClr val="tx1"/>
              </a:solidFill>
            </a:rPr>
            <a:t> </a:t>
          </a:r>
          <a:r>
            <a:rPr lang="ru-RU" sz="1200" dirty="0" err="1" smtClean="0">
              <a:solidFill>
                <a:schemeClr val="tx1"/>
              </a:solidFill>
              <a:latin typeface="Times New Roman" pitchFamily="18" charset="0"/>
              <a:cs typeface="Times New Roman" pitchFamily="18" charset="0"/>
            </a:rPr>
            <a:t>Еріген</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заттың</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концентрациясы</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белгілі</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бір</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мөлшерден</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асқанда</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оның</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артығы</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ерімей</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ерітіндінің</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түбіне</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шөгеді</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Бұл</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кезде</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ерітінді</a:t>
          </a:r>
          <a:r>
            <a:rPr lang="ru-RU" sz="1200" dirty="0" smtClean="0">
              <a:solidFill>
                <a:schemeClr val="tx1"/>
              </a:solidFill>
              <a:latin typeface="Times New Roman" pitchFamily="18" charset="0"/>
              <a:cs typeface="Times New Roman" pitchFamily="18" charset="0"/>
            </a:rPr>
            <a:t> мен </a:t>
          </a:r>
          <a:r>
            <a:rPr lang="ru-RU" sz="1200" dirty="0" err="1" smtClean="0">
              <a:solidFill>
                <a:schemeClr val="tx1"/>
              </a:solidFill>
              <a:latin typeface="Times New Roman" pitchFamily="18" charset="0"/>
              <a:cs typeface="Times New Roman" pitchFamily="18" charset="0"/>
            </a:rPr>
            <a:t>еріген</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зат</a:t>
          </a:r>
          <a:r>
            <a:rPr lang="ru-RU" sz="1200" dirty="0" smtClean="0">
              <a:solidFill>
                <a:schemeClr val="tx1"/>
              </a:solidFill>
              <a:latin typeface="Times New Roman" pitchFamily="18" charset="0"/>
              <a:cs typeface="Times New Roman" pitchFamily="18" charset="0"/>
            </a:rPr>
            <a:t> тепе-</a:t>
          </a:r>
          <a:r>
            <a:rPr lang="ru-RU" sz="1200" dirty="0" err="1" smtClean="0">
              <a:solidFill>
                <a:schemeClr val="tx1"/>
              </a:solidFill>
              <a:latin typeface="Times New Roman" pitchFamily="18" charset="0"/>
              <a:cs typeface="Times New Roman" pitchFamily="18" charset="0"/>
            </a:rPr>
            <a:t>теңдік</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жағдайда</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болады</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Мұндай</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ерітінділерді</a:t>
          </a:r>
          <a:r>
            <a:rPr lang="ru-RU" sz="1200" dirty="0" smtClean="0">
              <a:solidFill>
                <a:schemeClr val="tx1"/>
              </a:solidFill>
              <a:latin typeface="Times New Roman" pitchFamily="18" charset="0"/>
              <a:cs typeface="Times New Roman" pitchFamily="18" charset="0"/>
            </a:rPr>
            <a:t> </a:t>
          </a:r>
          <a:r>
            <a:rPr lang="ru-RU" sz="1800" dirty="0" err="1" smtClean="0">
              <a:solidFill>
                <a:schemeClr val="bg1"/>
              </a:solidFill>
              <a:latin typeface="Times New Roman" pitchFamily="18" charset="0"/>
              <a:cs typeface="Times New Roman" pitchFamily="18" charset="0"/>
            </a:rPr>
            <a:t>қаныққан</a:t>
          </a:r>
          <a:r>
            <a:rPr lang="ru-RU" sz="1800" dirty="0" smtClean="0">
              <a:solidFill>
                <a:schemeClr val="bg1"/>
              </a:solidFill>
              <a:latin typeface="Times New Roman" pitchFamily="18" charset="0"/>
              <a:cs typeface="Times New Roman" pitchFamily="18" charset="0"/>
            </a:rPr>
            <a:t> </a:t>
          </a:r>
          <a:r>
            <a:rPr lang="ru-RU" sz="1800" dirty="0" err="1" smtClean="0">
              <a:solidFill>
                <a:schemeClr val="bg1"/>
              </a:solidFill>
              <a:latin typeface="Times New Roman" pitchFamily="18" charset="0"/>
              <a:cs typeface="Times New Roman" pitchFamily="18" charset="0"/>
            </a:rPr>
            <a:t>ерітінділер</a:t>
          </a:r>
          <a:r>
            <a:rPr lang="en-US" sz="1400" dirty="0" smtClean="0">
              <a:solidFill>
                <a:schemeClr val="bg1"/>
              </a:solidFill>
              <a:latin typeface="Times New Roman" pitchFamily="18" charset="0"/>
              <a:cs typeface="Times New Roman" pitchFamily="18" charset="0"/>
            </a:rPr>
            <a:t> </a:t>
          </a:r>
          <a:r>
            <a:rPr lang="kk-KZ" sz="1200" dirty="0" smtClean="0">
              <a:solidFill>
                <a:schemeClr val="tx1"/>
              </a:solidFill>
              <a:latin typeface="Times New Roman" pitchFamily="18" charset="0"/>
              <a:cs typeface="Times New Roman" pitchFamily="18" charset="0"/>
            </a:rPr>
            <a:t>болады</a:t>
          </a:r>
          <a:r>
            <a:rPr lang="ru-RU" sz="1200" dirty="0" smtClean="0">
              <a:solidFill>
                <a:schemeClr val="tx1"/>
              </a:solidFill>
              <a:latin typeface="Times New Roman" pitchFamily="18" charset="0"/>
              <a:cs typeface="Times New Roman" pitchFamily="18" charset="0"/>
            </a:rPr>
            <a:t> </a:t>
          </a:r>
          <a:endParaRPr lang="ru-RU" sz="1200" dirty="0">
            <a:solidFill>
              <a:schemeClr val="tx1"/>
            </a:solidFill>
            <a:latin typeface="Times New Roman" pitchFamily="18" charset="0"/>
            <a:cs typeface="Times New Roman" pitchFamily="18" charset="0"/>
          </a:endParaRPr>
        </a:p>
      </dgm:t>
    </dgm:pt>
    <dgm:pt modelId="{EC90B371-989B-40A4-83D5-B3762727C841}" type="parTrans" cxnId="{7C85D7A9-3419-4B3E-83B4-2B0D3FBBCC50}">
      <dgm:prSet/>
      <dgm:spPr/>
      <dgm:t>
        <a:bodyPr/>
        <a:lstStyle/>
        <a:p>
          <a:endParaRPr lang="ru-RU"/>
        </a:p>
      </dgm:t>
    </dgm:pt>
    <dgm:pt modelId="{8861B6A6-9252-4F9B-A202-967674D5E4FA}" type="sibTrans" cxnId="{7C85D7A9-3419-4B3E-83B4-2B0D3FBBCC50}">
      <dgm:prSet/>
      <dgm:spPr/>
      <dgm:t>
        <a:bodyPr/>
        <a:lstStyle/>
        <a:p>
          <a:endParaRPr lang="ru-RU"/>
        </a:p>
      </dgm:t>
    </dgm:pt>
    <dgm:pt modelId="{AB945E3B-1CE4-4E17-8F8F-2B552C03412C}">
      <dgm:prSet custT="1"/>
      <dgm:spPr>
        <a:solidFill>
          <a:schemeClr val="accent2">
            <a:lumMod val="75000"/>
          </a:schemeClr>
        </a:solidFill>
      </dgm:spPr>
      <dgm:t>
        <a:bodyPr/>
        <a:lstStyle/>
        <a:p>
          <a:r>
            <a:rPr lang="ru-RU" sz="12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Ерітінділердің</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құрамы</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құрамдас</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бөліктердің</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конценрацияларымен</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сипатталады</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Ерітінділер</a:t>
          </a:r>
          <a:r>
            <a:rPr lang="ru-RU" sz="1800" dirty="0" smtClean="0">
              <a:solidFill>
                <a:schemeClr val="tx1"/>
              </a:solidFill>
              <a:latin typeface="Times New Roman" pitchFamily="18" charset="0"/>
              <a:cs typeface="Times New Roman" pitchFamily="18" charset="0"/>
            </a:rPr>
            <a:t> </a:t>
          </a:r>
          <a:r>
            <a:rPr lang="ru-RU" sz="1800" dirty="0" err="1" smtClean="0">
              <a:solidFill>
                <a:schemeClr val="bg1"/>
              </a:solidFill>
              <a:latin typeface="Times New Roman" pitchFamily="18" charset="0"/>
              <a:cs typeface="Times New Roman" pitchFamily="18" charset="0"/>
            </a:rPr>
            <a:t>қаныққан</a:t>
          </a:r>
          <a:r>
            <a:rPr lang="ru-RU" sz="1800" dirty="0" smtClean="0">
              <a:solidFill>
                <a:schemeClr val="bg1"/>
              </a:solidFill>
              <a:latin typeface="Times New Roman" pitchFamily="18" charset="0"/>
              <a:cs typeface="Times New Roman" pitchFamily="18" charset="0"/>
            </a:rPr>
            <a:t>, </a:t>
          </a:r>
          <a:r>
            <a:rPr lang="ru-RU" sz="1800" dirty="0" err="1" smtClean="0">
              <a:solidFill>
                <a:schemeClr val="bg1"/>
              </a:solidFill>
              <a:latin typeface="Times New Roman" pitchFamily="18" charset="0"/>
              <a:cs typeface="Times New Roman" pitchFamily="18" charset="0"/>
            </a:rPr>
            <a:t>қанықпаған</a:t>
          </a:r>
          <a:r>
            <a:rPr lang="ru-RU" sz="1800" dirty="0" smtClean="0">
              <a:solidFill>
                <a:schemeClr val="bg1"/>
              </a:solidFill>
              <a:latin typeface="Times New Roman" pitchFamily="18" charset="0"/>
              <a:cs typeface="Times New Roman" pitchFamily="18" charset="0"/>
            </a:rPr>
            <a:t> </a:t>
          </a:r>
          <a:r>
            <a:rPr lang="ru-RU" sz="1800" dirty="0" err="1" smtClean="0">
              <a:solidFill>
                <a:schemeClr val="bg1"/>
              </a:solidFill>
              <a:latin typeface="Times New Roman" pitchFamily="18" charset="0"/>
              <a:cs typeface="Times New Roman" pitchFamily="18" charset="0"/>
            </a:rPr>
            <a:t>және</a:t>
          </a:r>
          <a:r>
            <a:rPr lang="ru-RU" sz="1800" dirty="0" smtClean="0">
              <a:solidFill>
                <a:schemeClr val="bg1"/>
              </a:solidFill>
              <a:latin typeface="Times New Roman" pitchFamily="18" charset="0"/>
              <a:cs typeface="Times New Roman" pitchFamily="18" charset="0"/>
            </a:rPr>
            <a:t> аса </a:t>
          </a:r>
          <a:r>
            <a:rPr lang="ru-RU" sz="1800" dirty="0" err="1" smtClean="0">
              <a:solidFill>
                <a:schemeClr val="bg1"/>
              </a:solidFill>
              <a:latin typeface="Times New Roman" pitchFamily="18" charset="0"/>
              <a:cs typeface="Times New Roman" pitchFamily="18" charset="0"/>
            </a:rPr>
            <a:t>қаныққан</a:t>
          </a:r>
          <a:r>
            <a:rPr lang="ru-RU" sz="18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деп</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бөлінеді</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Берілген</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температурада</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жақсы</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еритін</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заттардың</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ерігіштігінің</a:t>
          </a:r>
          <a:r>
            <a:rPr lang="ru-RU" sz="1400" dirty="0" smtClean="0">
              <a:solidFill>
                <a:schemeClr val="tx1"/>
              </a:solidFill>
              <a:latin typeface="Times New Roman" pitchFamily="18" charset="0"/>
              <a:cs typeface="Times New Roman" pitchFamily="18" charset="0"/>
            </a:rPr>
            <a:t> де </a:t>
          </a:r>
          <a:r>
            <a:rPr lang="ru-RU" sz="1400" dirty="0" err="1" smtClean="0">
              <a:solidFill>
                <a:schemeClr val="tx1"/>
              </a:solidFill>
              <a:latin typeface="Times New Roman" pitchFamily="18" charset="0"/>
              <a:cs typeface="Times New Roman" pitchFamily="18" charset="0"/>
            </a:rPr>
            <a:t>шегі</a:t>
          </a:r>
          <a:r>
            <a:rPr lang="ru-RU" sz="1400" dirty="0" smtClean="0">
              <a:solidFill>
                <a:schemeClr val="tx1"/>
              </a:solidFill>
              <a:latin typeface="Times New Roman" pitchFamily="18" charset="0"/>
              <a:cs typeface="Times New Roman" pitchFamily="18" charset="0"/>
            </a:rPr>
            <a:t> бар.</a:t>
          </a:r>
          <a:endParaRPr lang="ru-RU" sz="1400" dirty="0">
            <a:solidFill>
              <a:schemeClr val="tx1"/>
            </a:solidFill>
            <a:latin typeface="Times New Roman" pitchFamily="18" charset="0"/>
            <a:cs typeface="Times New Roman" pitchFamily="18" charset="0"/>
          </a:endParaRPr>
        </a:p>
      </dgm:t>
    </dgm:pt>
    <dgm:pt modelId="{C84195AE-116A-470A-A990-4DB2D6281587}" type="parTrans" cxnId="{5248B657-4F04-4C7E-8F3A-AB8E42A3BDFD}">
      <dgm:prSet/>
      <dgm:spPr/>
      <dgm:t>
        <a:bodyPr/>
        <a:lstStyle/>
        <a:p>
          <a:endParaRPr lang="ru-RU"/>
        </a:p>
      </dgm:t>
    </dgm:pt>
    <dgm:pt modelId="{0D0E8B07-A5B7-42D0-BDA0-B53875610D31}" type="sibTrans" cxnId="{5248B657-4F04-4C7E-8F3A-AB8E42A3BDFD}">
      <dgm:prSet/>
      <dgm:spPr/>
      <dgm:t>
        <a:bodyPr/>
        <a:lstStyle/>
        <a:p>
          <a:endParaRPr lang="ru-RU"/>
        </a:p>
      </dgm:t>
    </dgm:pt>
    <dgm:pt modelId="{0AA54ED8-1B8F-46AF-B8B1-77B677F33748}" type="pres">
      <dgm:prSet presAssocID="{E9C36F43-CF11-4894-9697-2C04D32B5E02}" presName="rootnode" presStyleCnt="0">
        <dgm:presLayoutVars>
          <dgm:chMax/>
          <dgm:chPref/>
          <dgm:dir/>
          <dgm:animLvl val="lvl"/>
        </dgm:presLayoutVars>
      </dgm:prSet>
      <dgm:spPr/>
      <dgm:t>
        <a:bodyPr/>
        <a:lstStyle/>
        <a:p>
          <a:endParaRPr lang="ru-RU"/>
        </a:p>
      </dgm:t>
    </dgm:pt>
    <dgm:pt modelId="{5CC6F7B3-2CBF-4BFF-8938-B7FA04484684}" type="pres">
      <dgm:prSet presAssocID="{AB945E3B-1CE4-4E17-8F8F-2B552C03412C}" presName="composite" presStyleCnt="0"/>
      <dgm:spPr/>
    </dgm:pt>
    <dgm:pt modelId="{14531D90-1EA7-4C77-A770-01252A4F1AB5}" type="pres">
      <dgm:prSet presAssocID="{AB945E3B-1CE4-4E17-8F8F-2B552C03412C}" presName="bentUpArrow1" presStyleLbl="alignImgPlace1" presStyleIdx="0" presStyleCnt="3"/>
      <dgm:spPr/>
    </dgm:pt>
    <dgm:pt modelId="{553515FE-75FE-4C20-AAC6-A2E02BDBBEC1}" type="pres">
      <dgm:prSet presAssocID="{AB945E3B-1CE4-4E17-8F8F-2B552C03412C}" presName="ParentText" presStyleLbl="node1" presStyleIdx="0" presStyleCnt="4" custScaleX="180199" custScaleY="112696">
        <dgm:presLayoutVars>
          <dgm:chMax val="1"/>
          <dgm:chPref val="1"/>
          <dgm:bulletEnabled val="1"/>
        </dgm:presLayoutVars>
      </dgm:prSet>
      <dgm:spPr/>
      <dgm:t>
        <a:bodyPr/>
        <a:lstStyle/>
        <a:p>
          <a:endParaRPr lang="ru-RU"/>
        </a:p>
      </dgm:t>
    </dgm:pt>
    <dgm:pt modelId="{AAD9727C-0B33-42F4-9F34-A5920E35143F}" type="pres">
      <dgm:prSet presAssocID="{AB945E3B-1CE4-4E17-8F8F-2B552C03412C}" presName="ChildText" presStyleLbl="revTx" presStyleIdx="0" presStyleCnt="3">
        <dgm:presLayoutVars>
          <dgm:chMax val="0"/>
          <dgm:chPref val="0"/>
          <dgm:bulletEnabled val="1"/>
        </dgm:presLayoutVars>
      </dgm:prSet>
      <dgm:spPr/>
    </dgm:pt>
    <dgm:pt modelId="{F279A9BC-1125-44AF-8E30-5A3358AAC7F9}" type="pres">
      <dgm:prSet presAssocID="{0D0E8B07-A5B7-42D0-BDA0-B53875610D31}" presName="sibTrans" presStyleCnt="0"/>
      <dgm:spPr/>
    </dgm:pt>
    <dgm:pt modelId="{AF327584-6A3D-4DBF-96D8-FA63F593130A}" type="pres">
      <dgm:prSet presAssocID="{BD42A8BA-1193-4583-BD0E-9A41B163F666}" presName="composite" presStyleCnt="0"/>
      <dgm:spPr/>
    </dgm:pt>
    <dgm:pt modelId="{D8D0EDA2-341C-4649-AA36-982956B7EC21}" type="pres">
      <dgm:prSet presAssocID="{BD42A8BA-1193-4583-BD0E-9A41B163F666}" presName="bentUpArrow1" presStyleLbl="alignImgPlace1" presStyleIdx="1" presStyleCnt="3"/>
      <dgm:spPr/>
    </dgm:pt>
    <dgm:pt modelId="{9F0227D7-E69F-4C69-B4D9-1C7ACB366172}" type="pres">
      <dgm:prSet presAssocID="{BD42A8BA-1193-4583-BD0E-9A41B163F666}" presName="ParentText" presStyleLbl="node1" presStyleIdx="1" presStyleCnt="4" custScaleX="137548" custScaleY="110101" custLinFactNeighborX="19927" custLinFactNeighborY="-4682">
        <dgm:presLayoutVars>
          <dgm:chMax val="1"/>
          <dgm:chPref val="1"/>
          <dgm:bulletEnabled val="1"/>
        </dgm:presLayoutVars>
      </dgm:prSet>
      <dgm:spPr/>
      <dgm:t>
        <a:bodyPr/>
        <a:lstStyle/>
        <a:p>
          <a:endParaRPr lang="ru-RU"/>
        </a:p>
      </dgm:t>
    </dgm:pt>
    <dgm:pt modelId="{2E71090B-86DD-46F1-BDCF-FB2534477B5D}" type="pres">
      <dgm:prSet presAssocID="{BD42A8BA-1193-4583-BD0E-9A41B163F666}" presName="ChildText" presStyleLbl="revTx" presStyleIdx="1" presStyleCnt="3" custLinFactNeighborX="44195" custLinFactNeighborY="-19489">
        <dgm:presLayoutVars>
          <dgm:chMax val="0"/>
          <dgm:chPref val="0"/>
          <dgm:bulletEnabled val="1"/>
        </dgm:presLayoutVars>
      </dgm:prSet>
      <dgm:spPr/>
    </dgm:pt>
    <dgm:pt modelId="{E6AF0691-BCAF-49C7-B5A1-5CED1CC531CE}" type="pres">
      <dgm:prSet presAssocID="{8861B6A6-9252-4F9B-A202-967674D5E4FA}" presName="sibTrans" presStyleCnt="0"/>
      <dgm:spPr/>
    </dgm:pt>
    <dgm:pt modelId="{11518E2C-BEFD-4383-907F-AB125FE5144C}" type="pres">
      <dgm:prSet presAssocID="{B7D854FE-2DF4-4193-8D37-B48282C6EA09}" presName="composite" presStyleCnt="0"/>
      <dgm:spPr/>
    </dgm:pt>
    <dgm:pt modelId="{111E801B-2CF9-4236-AFD2-6F31FED1BA31}" type="pres">
      <dgm:prSet presAssocID="{B7D854FE-2DF4-4193-8D37-B48282C6EA09}" presName="bentUpArrow1" presStyleLbl="alignImgPlace1" presStyleIdx="2" presStyleCnt="3" custLinFactNeighborX="-22303" custLinFactNeighborY="-7409"/>
      <dgm:spPr/>
    </dgm:pt>
    <dgm:pt modelId="{D00FA977-7F61-4571-A8D2-3344DD2C5864}" type="pres">
      <dgm:prSet presAssocID="{B7D854FE-2DF4-4193-8D37-B48282C6EA09}" presName="ParentText" presStyleLbl="node1" presStyleIdx="2" presStyleCnt="4" custScaleX="171545" custScaleY="104930" custLinFactNeighborX="-5867" custLinFactNeighborY="-7514">
        <dgm:presLayoutVars>
          <dgm:chMax val="1"/>
          <dgm:chPref val="1"/>
          <dgm:bulletEnabled val="1"/>
        </dgm:presLayoutVars>
      </dgm:prSet>
      <dgm:spPr/>
      <dgm:t>
        <a:bodyPr/>
        <a:lstStyle/>
        <a:p>
          <a:endParaRPr lang="ru-RU"/>
        </a:p>
      </dgm:t>
    </dgm:pt>
    <dgm:pt modelId="{B6E64EAC-024C-4848-9907-AB3447D58BD7}" type="pres">
      <dgm:prSet presAssocID="{B7D854FE-2DF4-4193-8D37-B48282C6EA09}" presName="ChildText" presStyleLbl="revTx" presStyleIdx="2" presStyleCnt="3">
        <dgm:presLayoutVars>
          <dgm:chMax val="0"/>
          <dgm:chPref val="0"/>
          <dgm:bulletEnabled val="1"/>
        </dgm:presLayoutVars>
      </dgm:prSet>
      <dgm:spPr/>
    </dgm:pt>
    <dgm:pt modelId="{1AC42978-A094-4CAC-8664-3D87AA72BFB4}" type="pres">
      <dgm:prSet presAssocID="{61E298E7-F83A-45AD-A6DE-AE7BAF588179}" presName="sibTrans" presStyleCnt="0"/>
      <dgm:spPr/>
    </dgm:pt>
    <dgm:pt modelId="{729C1282-BC5F-44E5-A755-0DCE816DEC73}" type="pres">
      <dgm:prSet presAssocID="{C6EB376B-D054-4E53-BBD9-E11ED7694B70}" presName="composite" presStyleCnt="0"/>
      <dgm:spPr/>
    </dgm:pt>
    <dgm:pt modelId="{219342B3-F3F8-4038-AFDC-3EAA0FB4F439}" type="pres">
      <dgm:prSet presAssocID="{C6EB376B-D054-4E53-BBD9-E11ED7694B70}" presName="ParentText" presStyleLbl="node1" presStyleIdx="3" presStyleCnt="4" custScaleX="157706" custScaleY="117149" custLinFactNeighborX="-2183" custLinFactNeighborY="-5301">
        <dgm:presLayoutVars>
          <dgm:chMax val="1"/>
          <dgm:chPref val="1"/>
          <dgm:bulletEnabled val="1"/>
        </dgm:presLayoutVars>
      </dgm:prSet>
      <dgm:spPr/>
      <dgm:t>
        <a:bodyPr/>
        <a:lstStyle/>
        <a:p>
          <a:endParaRPr lang="ru-RU"/>
        </a:p>
      </dgm:t>
    </dgm:pt>
  </dgm:ptLst>
  <dgm:cxnLst>
    <dgm:cxn modelId="{D4A86A46-763E-4C13-8FBA-17C46AD5ECF8}" type="presOf" srcId="{BD42A8BA-1193-4583-BD0E-9A41B163F666}" destId="{9F0227D7-E69F-4C69-B4D9-1C7ACB366172}" srcOrd="0" destOrd="0" presId="urn:microsoft.com/office/officeart/2005/8/layout/StepDownProcess"/>
    <dgm:cxn modelId="{8B5287F3-ABCD-452E-AB87-3666DB330A86}" type="presOf" srcId="{E9C36F43-CF11-4894-9697-2C04D32B5E02}" destId="{0AA54ED8-1B8F-46AF-B8B1-77B677F33748}" srcOrd="0" destOrd="0" presId="urn:microsoft.com/office/officeart/2005/8/layout/StepDownProcess"/>
    <dgm:cxn modelId="{2669E9B2-C49B-4EC0-9409-D700B771E513}" srcId="{E9C36F43-CF11-4894-9697-2C04D32B5E02}" destId="{B7D854FE-2DF4-4193-8D37-B48282C6EA09}" srcOrd="2" destOrd="0" parTransId="{98219C08-DAA9-4049-A405-A2D9C6C52089}" sibTransId="{61E298E7-F83A-45AD-A6DE-AE7BAF588179}"/>
    <dgm:cxn modelId="{5248B657-4F04-4C7E-8F3A-AB8E42A3BDFD}" srcId="{E9C36F43-CF11-4894-9697-2C04D32B5E02}" destId="{AB945E3B-1CE4-4E17-8F8F-2B552C03412C}" srcOrd="0" destOrd="0" parTransId="{C84195AE-116A-470A-A990-4DB2D6281587}" sibTransId="{0D0E8B07-A5B7-42D0-BDA0-B53875610D31}"/>
    <dgm:cxn modelId="{2F42242B-5EB0-45DC-83C1-D7364479AEA8}" type="presOf" srcId="{B7D854FE-2DF4-4193-8D37-B48282C6EA09}" destId="{D00FA977-7F61-4571-A8D2-3344DD2C5864}" srcOrd="0" destOrd="0" presId="urn:microsoft.com/office/officeart/2005/8/layout/StepDownProcess"/>
    <dgm:cxn modelId="{F35E0A1A-BE66-406D-9898-37710E20E5FD}" type="presOf" srcId="{C6EB376B-D054-4E53-BBD9-E11ED7694B70}" destId="{219342B3-F3F8-4038-AFDC-3EAA0FB4F439}" srcOrd="0" destOrd="0" presId="urn:microsoft.com/office/officeart/2005/8/layout/StepDownProcess"/>
    <dgm:cxn modelId="{7C85D7A9-3419-4B3E-83B4-2B0D3FBBCC50}" srcId="{E9C36F43-CF11-4894-9697-2C04D32B5E02}" destId="{BD42A8BA-1193-4583-BD0E-9A41B163F666}" srcOrd="1" destOrd="0" parTransId="{EC90B371-989B-40A4-83D5-B3762727C841}" sibTransId="{8861B6A6-9252-4F9B-A202-967674D5E4FA}"/>
    <dgm:cxn modelId="{5A859828-49E2-4D91-BB35-81B831400CB6}" srcId="{E9C36F43-CF11-4894-9697-2C04D32B5E02}" destId="{C6EB376B-D054-4E53-BBD9-E11ED7694B70}" srcOrd="3" destOrd="0" parTransId="{827C92C7-443A-46A3-905E-6F2255690596}" sibTransId="{B677696D-8ADF-4330-B60C-CFBE33FB5646}"/>
    <dgm:cxn modelId="{E6D11EEF-7581-4CC2-9EFC-5B723FB4AF17}" type="presOf" srcId="{AB945E3B-1CE4-4E17-8F8F-2B552C03412C}" destId="{553515FE-75FE-4C20-AAC6-A2E02BDBBEC1}" srcOrd="0" destOrd="0" presId="urn:microsoft.com/office/officeart/2005/8/layout/StepDownProcess"/>
    <dgm:cxn modelId="{41B46934-F51A-496D-A067-7BA8D25FA176}" type="presParOf" srcId="{0AA54ED8-1B8F-46AF-B8B1-77B677F33748}" destId="{5CC6F7B3-2CBF-4BFF-8938-B7FA04484684}" srcOrd="0" destOrd="0" presId="urn:microsoft.com/office/officeart/2005/8/layout/StepDownProcess"/>
    <dgm:cxn modelId="{61E5E245-7CA0-486D-A5DA-3F1E8D70D7E9}" type="presParOf" srcId="{5CC6F7B3-2CBF-4BFF-8938-B7FA04484684}" destId="{14531D90-1EA7-4C77-A770-01252A4F1AB5}" srcOrd="0" destOrd="0" presId="urn:microsoft.com/office/officeart/2005/8/layout/StepDownProcess"/>
    <dgm:cxn modelId="{9D8A4E74-418A-4022-8E1D-CE5181C5885E}" type="presParOf" srcId="{5CC6F7B3-2CBF-4BFF-8938-B7FA04484684}" destId="{553515FE-75FE-4C20-AAC6-A2E02BDBBEC1}" srcOrd="1" destOrd="0" presId="urn:microsoft.com/office/officeart/2005/8/layout/StepDownProcess"/>
    <dgm:cxn modelId="{36F235B5-33D4-4C91-B03C-51EF40DA3529}" type="presParOf" srcId="{5CC6F7B3-2CBF-4BFF-8938-B7FA04484684}" destId="{AAD9727C-0B33-42F4-9F34-A5920E35143F}" srcOrd="2" destOrd="0" presId="urn:microsoft.com/office/officeart/2005/8/layout/StepDownProcess"/>
    <dgm:cxn modelId="{0F7785ED-9CCF-42D8-A2B9-286E36BE4BC2}" type="presParOf" srcId="{0AA54ED8-1B8F-46AF-B8B1-77B677F33748}" destId="{F279A9BC-1125-44AF-8E30-5A3358AAC7F9}" srcOrd="1" destOrd="0" presId="urn:microsoft.com/office/officeart/2005/8/layout/StepDownProcess"/>
    <dgm:cxn modelId="{48EAB0B6-1815-4565-ADC7-CC12CE03197D}" type="presParOf" srcId="{0AA54ED8-1B8F-46AF-B8B1-77B677F33748}" destId="{AF327584-6A3D-4DBF-96D8-FA63F593130A}" srcOrd="2" destOrd="0" presId="urn:microsoft.com/office/officeart/2005/8/layout/StepDownProcess"/>
    <dgm:cxn modelId="{F15AFB65-38E5-4EBD-A53B-C7A4C5C4BEBA}" type="presParOf" srcId="{AF327584-6A3D-4DBF-96D8-FA63F593130A}" destId="{D8D0EDA2-341C-4649-AA36-982956B7EC21}" srcOrd="0" destOrd="0" presId="urn:microsoft.com/office/officeart/2005/8/layout/StepDownProcess"/>
    <dgm:cxn modelId="{43785675-C12C-45EE-8A0F-5E7BD8984B5D}" type="presParOf" srcId="{AF327584-6A3D-4DBF-96D8-FA63F593130A}" destId="{9F0227D7-E69F-4C69-B4D9-1C7ACB366172}" srcOrd="1" destOrd="0" presId="urn:microsoft.com/office/officeart/2005/8/layout/StepDownProcess"/>
    <dgm:cxn modelId="{448591CE-F55F-4552-A626-74CAFD304F15}" type="presParOf" srcId="{AF327584-6A3D-4DBF-96D8-FA63F593130A}" destId="{2E71090B-86DD-46F1-BDCF-FB2534477B5D}" srcOrd="2" destOrd="0" presId="urn:microsoft.com/office/officeart/2005/8/layout/StepDownProcess"/>
    <dgm:cxn modelId="{8B9F1E85-116B-47AA-8584-CC32AA025503}" type="presParOf" srcId="{0AA54ED8-1B8F-46AF-B8B1-77B677F33748}" destId="{E6AF0691-BCAF-49C7-B5A1-5CED1CC531CE}" srcOrd="3" destOrd="0" presId="urn:microsoft.com/office/officeart/2005/8/layout/StepDownProcess"/>
    <dgm:cxn modelId="{A5A71E15-1808-4CF0-934D-D72446F28102}" type="presParOf" srcId="{0AA54ED8-1B8F-46AF-B8B1-77B677F33748}" destId="{11518E2C-BEFD-4383-907F-AB125FE5144C}" srcOrd="4" destOrd="0" presId="urn:microsoft.com/office/officeart/2005/8/layout/StepDownProcess"/>
    <dgm:cxn modelId="{A4B33D66-FF87-4ABB-BC4A-A2D6E0ADEFC1}" type="presParOf" srcId="{11518E2C-BEFD-4383-907F-AB125FE5144C}" destId="{111E801B-2CF9-4236-AFD2-6F31FED1BA31}" srcOrd="0" destOrd="0" presId="urn:microsoft.com/office/officeart/2005/8/layout/StepDownProcess"/>
    <dgm:cxn modelId="{5EC77B80-E821-4EDF-AA18-229C565AB0F0}" type="presParOf" srcId="{11518E2C-BEFD-4383-907F-AB125FE5144C}" destId="{D00FA977-7F61-4571-A8D2-3344DD2C5864}" srcOrd="1" destOrd="0" presId="urn:microsoft.com/office/officeart/2005/8/layout/StepDownProcess"/>
    <dgm:cxn modelId="{A0EAB084-DBA7-49B8-A46D-8889CF53D338}" type="presParOf" srcId="{11518E2C-BEFD-4383-907F-AB125FE5144C}" destId="{B6E64EAC-024C-4848-9907-AB3447D58BD7}" srcOrd="2" destOrd="0" presId="urn:microsoft.com/office/officeart/2005/8/layout/StepDownProcess"/>
    <dgm:cxn modelId="{C15E508A-7E06-4AEE-AB48-1DD120CBC3D9}" type="presParOf" srcId="{0AA54ED8-1B8F-46AF-B8B1-77B677F33748}" destId="{1AC42978-A094-4CAC-8664-3D87AA72BFB4}" srcOrd="5" destOrd="0" presId="urn:microsoft.com/office/officeart/2005/8/layout/StepDownProcess"/>
    <dgm:cxn modelId="{4D50730E-82A6-4FA9-AEF3-B31168E5DEEA}" type="presParOf" srcId="{0AA54ED8-1B8F-46AF-B8B1-77B677F33748}" destId="{729C1282-BC5F-44E5-A755-0DCE816DEC73}" srcOrd="6" destOrd="0" presId="urn:microsoft.com/office/officeart/2005/8/layout/StepDownProcess"/>
    <dgm:cxn modelId="{2FBD26E5-D0B8-47B6-BC1C-EC305C7AA69F}" type="presParOf" srcId="{729C1282-BC5F-44E5-A755-0DCE816DEC73}" destId="{219342B3-F3F8-4038-AFDC-3EAA0FB4F439}" srcOrd="0" destOrd="0" presId="urn:microsoft.com/office/officeart/2005/8/layout/StepDownProcess"/>
  </dgm:cxnLst>
  <dgm:bg>
    <a:solidFill>
      <a:schemeClr val="accent6">
        <a:lumMod val="60000"/>
        <a:lumOff val="40000"/>
      </a:schemeClr>
    </a:solidFill>
  </dgm:bg>
  <dgm:whole/>
  <dgm:extLst>
    <a:ext uri="http://schemas.microsoft.com/office/drawing/2008/diagram"/>
  </dgm:extLst>
</dgm:dataModel>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rebuchet MS" pitchFamily="34" charset="0"/>
              </a:defRPr>
            </a:lvl1pPr>
          </a:lstStyle>
          <a:p>
            <a:endParaRPr lang="ru-RU"/>
          </a:p>
        </p:txBody>
      </p:sp>
      <p:sp>
        <p:nvSpPr>
          <p:cNvPr id="40963" name="Rectangle 3"/>
          <p:cNvSpPr>
            <a:spLocks noGrp="1" noChangeArrowheads="1"/>
          </p:cNvSpPr>
          <p:nvPr>
            <p:ph type="dt" idx="1"/>
          </p:nvPr>
        </p:nvSpPr>
        <p:spPr bwMode="auto">
          <a:xfrm>
            <a:off x="3814763" y="0"/>
            <a:ext cx="2919412"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rebuchet MS" pitchFamily="34" charset="0"/>
              </a:defRPr>
            </a:lvl1pPr>
          </a:lstStyle>
          <a:p>
            <a:fld id="{446D6659-8B9D-4EE0-AD11-1A24F73BE0CF}" type="datetimeFigureOut">
              <a:rPr lang="ru-RU"/>
              <a:pPr/>
              <a:t>02.05.2013</a:t>
            </a:fld>
            <a:endParaRPr lang="ru-RU"/>
          </a:p>
        </p:txBody>
      </p:sp>
      <p:sp>
        <p:nvSpPr>
          <p:cNvPr id="40964" name="Rectangle 4"/>
          <p:cNvSpPr>
            <a:spLocks noRot="1" noChangeArrowheads="1" noTextEdit="1"/>
          </p:cNvSpPr>
          <p:nvPr>
            <p:ph type="sldImg" idx="2"/>
          </p:nvPr>
        </p:nvSpPr>
        <p:spPr bwMode="auto">
          <a:xfrm>
            <a:off x="900113" y="739775"/>
            <a:ext cx="4935537" cy="3702050"/>
          </a:xfrm>
          <a:prstGeom prst="rect">
            <a:avLst/>
          </a:prstGeom>
          <a:noFill/>
          <a:ln w="9525">
            <a:solidFill>
              <a:srgbClr val="000000"/>
            </a:solidFill>
            <a:miter lim="800000"/>
            <a:headEnd/>
            <a:tailEnd/>
          </a:ln>
          <a:effectLst/>
        </p:spPr>
      </p:sp>
      <p:sp>
        <p:nvSpPr>
          <p:cNvPr id="40965" name="Rectangle 5"/>
          <p:cNvSpPr>
            <a:spLocks noGrp="1" noChangeArrowheads="1"/>
          </p:cNvSpPr>
          <p:nvPr>
            <p:ph type="body" sz="quarter" idx="3"/>
          </p:nvPr>
        </p:nvSpPr>
        <p:spPr bwMode="auto">
          <a:xfrm>
            <a:off x="673100" y="4687888"/>
            <a:ext cx="5389563" cy="4441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0966" name="Rectangle 6"/>
          <p:cNvSpPr>
            <a:spLocks noGrp="1" noChangeArrowheads="1"/>
          </p:cNvSpPr>
          <p:nvPr>
            <p:ph type="ftr" sz="quarter" idx="4"/>
          </p:nvPr>
        </p:nvSpPr>
        <p:spPr bwMode="auto">
          <a:xfrm>
            <a:off x="0" y="9374188"/>
            <a:ext cx="2919413"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rebuchet MS" pitchFamily="34" charset="0"/>
              </a:defRPr>
            </a:lvl1pPr>
          </a:lstStyle>
          <a:p>
            <a:endParaRPr lang="ru-RU"/>
          </a:p>
        </p:txBody>
      </p:sp>
      <p:sp>
        <p:nvSpPr>
          <p:cNvPr id="40967" name="Rectangle 7"/>
          <p:cNvSpPr>
            <a:spLocks noGrp="1" noChangeArrowheads="1"/>
          </p:cNvSpPr>
          <p:nvPr>
            <p:ph type="sldNum" sz="quarter" idx="5"/>
          </p:nvPr>
        </p:nvSpPr>
        <p:spPr bwMode="auto">
          <a:xfrm>
            <a:off x="3814763" y="9374188"/>
            <a:ext cx="2919412"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rebuchet MS" pitchFamily="34" charset="0"/>
              </a:defRPr>
            </a:lvl1pPr>
          </a:lstStyle>
          <a:p>
            <a:fld id="{531D1C56-BC1E-4336-8403-8BCFE2D88CAE}" type="slidenum">
              <a:rPr lang="ru-RU"/>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12"/>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817581" y="3132290"/>
            <a:ext cx="7175351" cy="1793167"/>
          </a:xfrm>
          <a:effectLst/>
        </p:spPr>
        <p:txBody>
          <a:bodyPr/>
          <a:lstStyle>
            <a:lvl1pPr marL="640080" indent="-457200" algn="l">
              <a:defRPr sz="5400"/>
            </a:lvl1pPr>
          </a:lstStyle>
          <a:p>
            <a:r>
              <a:rPr lang="ru-RU" smtClean="0"/>
              <a:t>Образец заголовка</a:t>
            </a:r>
            <a:endParaRPr lang="en-US" dirty="0"/>
          </a:p>
        </p:txBody>
      </p:sp>
      <p:sp>
        <p:nvSpPr>
          <p:cNvPr id="8" name="Date Placeholder 3"/>
          <p:cNvSpPr>
            <a:spLocks noGrp="1"/>
          </p:cNvSpPr>
          <p:nvPr>
            <p:ph type="dt" sz="half" idx="10"/>
          </p:nvPr>
        </p:nvSpPr>
        <p:spPr/>
        <p:txBody>
          <a:bodyPr/>
          <a:lstStyle>
            <a:lvl1pPr>
              <a:defRPr/>
            </a:lvl1pPr>
          </a:lstStyle>
          <a:p>
            <a:pPr>
              <a:defRPr/>
            </a:pPr>
            <a:fld id="{20F1F2B4-F8D6-48C9-A1FB-2E0260F36C0C}" type="datetime1">
              <a:rPr lang="ru-RU"/>
              <a:pPr>
                <a:defRPr/>
              </a:pPr>
              <a:t>02.05.2013</a:t>
            </a:fld>
            <a:endParaRPr lang="ru-RU"/>
          </a:p>
        </p:txBody>
      </p:sp>
      <p:sp>
        <p:nvSpPr>
          <p:cNvPr id="9" name="Footer Placeholder 4"/>
          <p:cNvSpPr>
            <a:spLocks noGrp="1"/>
          </p:cNvSpPr>
          <p:nvPr>
            <p:ph type="ftr" sz="quarter" idx="11"/>
          </p:nvPr>
        </p:nvSpPr>
        <p:spPr/>
        <p:txBody>
          <a:bodyPr/>
          <a:lstStyle>
            <a:lvl1pPr>
              <a:defRPr/>
            </a:lvl1pPr>
          </a:lstStyle>
          <a:p>
            <a:endParaRPr lang="ru-RU"/>
          </a:p>
        </p:txBody>
      </p:sp>
      <p:sp>
        <p:nvSpPr>
          <p:cNvPr id="10" name="Slide Number Placeholder 5"/>
          <p:cNvSpPr>
            <a:spLocks noGrp="1"/>
          </p:cNvSpPr>
          <p:nvPr>
            <p:ph type="sldNum" sz="quarter" idx="12"/>
          </p:nvPr>
        </p:nvSpPr>
        <p:spPr/>
        <p:txBody>
          <a:bodyPr/>
          <a:lstStyle>
            <a:lvl1pPr>
              <a:defRPr/>
            </a:lvl1pPr>
          </a:lstStyle>
          <a:p>
            <a:pPr>
              <a:defRPr/>
            </a:pPr>
            <a:fld id="{463A14AE-8F3D-42CF-846E-99A5419A6EB3}"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2A4E4CCE-8BA3-4576-833B-B9DAEEF51CE0}" type="datetime1">
              <a:rPr lang="ru-RU"/>
              <a:pPr>
                <a:defRPr/>
              </a:pPr>
              <a:t>02.05.2013</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pPr>
              <a:defRPr/>
            </a:pPr>
            <a:fld id="{3CEC3D96-47DC-40CF-8300-49AC3258FDC7}"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F5368CA1-6514-47DF-8F64-E81E91B3E63B}" type="datetime1">
              <a:rPr lang="ru-RU"/>
              <a:pPr>
                <a:defRPr/>
              </a:pPr>
              <a:t>02.05.2013</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pPr>
              <a:defRPr/>
            </a:pPr>
            <a:fld id="{80BF169A-2DE1-457A-ABC9-36037748D892}"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4"/>
          </p:nvPr>
        </p:nvSpPr>
        <p:spPr/>
        <p:txBody>
          <a:bodyPr/>
          <a:lstStyle>
            <a:lvl1pPr>
              <a:defRPr/>
            </a:lvl1pPr>
          </a:lstStyle>
          <a:p>
            <a:pPr>
              <a:defRPr/>
            </a:pPr>
            <a:fld id="{FD9CB932-4A49-4A72-A715-B64AAAD436EF}" type="datetime1">
              <a:rPr lang="ru-RU"/>
              <a:pPr>
                <a:defRPr/>
              </a:pPr>
              <a:t>02.05.2013</a:t>
            </a:fld>
            <a:endParaRPr lang="ru-RU"/>
          </a:p>
        </p:txBody>
      </p:sp>
      <p:sp>
        <p:nvSpPr>
          <p:cNvPr id="5" name="Footer Placeholder 4"/>
          <p:cNvSpPr>
            <a:spLocks noGrp="1"/>
          </p:cNvSpPr>
          <p:nvPr>
            <p:ph type="ftr" sz="quarter" idx="15"/>
          </p:nvPr>
        </p:nvSpPr>
        <p:spPr/>
        <p:txBody>
          <a:bodyPr/>
          <a:lstStyle>
            <a:lvl1pPr>
              <a:defRPr/>
            </a:lvl1pPr>
          </a:lstStyle>
          <a:p>
            <a:endParaRPr lang="ru-RU"/>
          </a:p>
        </p:txBody>
      </p:sp>
      <p:sp>
        <p:nvSpPr>
          <p:cNvPr id="6" name="Slide Number Placeholder 5"/>
          <p:cNvSpPr>
            <a:spLocks noGrp="1"/>
          </p:cNvSpPr>
          <p:nvPr>
            <p:ph type="sldNum" sz="quarter" idx="16"/>
          </p:nvPr>
        </p:nvSpPr>
        <p:spPr/>
        <p:txBody>
          <a:bodyPr/>
          <a:lstStyle>
            <a:lvl1pPr>
              <a:defRPr/>
            </a:lvl1pPr>
          </a:lstStyle>
          <a:p>
            <a:pPr>
              <a:defRPr/>
            </a:pPr>
            <a:fld id="{8F407FCA-F2C2-4335-8A23-CA838C517018}"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8"/>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8" name="Date Placeholder 3"/>
          <p:cNvSpPr>
            <a:spLocks noGrp="1"/>
          </p:cNvSpPr>
          <p:nvPr>
            <p:ph type="dt" sz="half" idx="10"/>
          </p:nvPr>
        </p:nvSpPr>
        <p:spPr/>
        <p:txBody>
          <a:bodyPr/>
          <a:lstStyle>
            <a:lvl1pPr>
              <a:defRPr/>
            </a:lvl1pPr>
          </a:lstStyle>
          <a:p>
            <a:pPr>
              <a:defRPr/>
            </a:pPr>
            <a:fld id="{008A3CD6-1BD2-4E88-A458-2630CA3EF159}" type="datetime1">
              <a:rPr lang="ru-RU"/>
              <a:pPr>
                <a:defRPr/>
              </a:pPr>
              <a:t>02.05.2013</a:t>
            </a:fld>
            <a:endParaRPr lang="ru-RU"/>
          </a:p>
        </p:txBody>
      </p:sp>
      <p:sp>
        <p:nvSpPr>
          <p:cNvPr id="9" name="Footer Placeholder 4"/>
          <p:cNvSpPr>
            <a:spLocks noGrp="1"/>
          </p:cNvSpPr>
          <p:nvPr>
            <p:ph type="ftr" sz="quarter" idx="11"/>
          </p:nvPr>
        </p:nvSpPr>
        <p:spPr/>
        <p:txBody>
          <a:bodyPr/>
          <a:lstStyle>
            <a:lvl1pPr>
              <a:defRPr/>
            </a:lvl1pPr>
          </a:lstStyle>
          <a:p>
            <a:endParaRPr lang="ru-RU"/>
          </a:p>
        </p:txBody>
      </p:sp>
      <p:sp>
        <p:nvSpPr>
          <p:cNvPr id="10" name="Slide Number Placeholder 5"/>
          <p:cNvSpPr>
            <a:spLocks noGrp="1"/>
          </p:cNvSpPr>
          <p:nvPr>
            <p:ph type="sldNum" sz="quarter" idx="12"/>
          </p:nvPr>
        </p:nvSpPr>
        <p:spPr/>
        <p:txBody>
          <a:bodyPr/>
          <a:lstStyle>
            <a:lvl1pPr>
              <a:defRPr/>
            </a:lvl1pPr>
          </a:lstStyle>
          <a:p>
            <a:pPr>
              <a:defRPr/>
            </a:pPr>
            <a:fld id="{093AA3FA-1AEC-4FDA-BF6B-8529D9D55A66}"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3"/>
          <p:cNvSpPr>
            <a:spLocks noGrp="1"/>
          </p:cNvSpPr>
          <p:nvPr>
            <p:ph type="dt" sz="half" idx="15"/>
          </p:nvPr>
        </p:nvSpPr>
        <p:spPr/>
        <p:txBody>
          <a:bodyPr/>
          <a:lstStyle>
            <a:lvl1pPr>
              <a:defRPr/>
            </a:lvl1pPr>
          </a:lstStyle>
          <a:p>
            <a:pPr>
              <a:defRPr/>
            </a:pPr>
            <a:fld id="{8C169129-AC9B-4141-9A6F-25B2218C3B1C}" type="datetime1">
              <a:rPr lang="ru-RU"/>
              <a:pPr>
                <a:defRPr/>
              </a:pPr>
              <a:t>02.05.2013</a:t>
            </a:fld>
            <a:endParaRPr lang="ru-RU"/>
          </a:p>
        </p:txBody>
      </p:sp>
      <p:sp>
        <p:nvSpPr>
          <p:cNvPr id="6" name="Footer Placeholder 4"/>
          <p:cNvSpPr>
            <a:spLocks noGrp="1"/>
          </p:cNvSpPr>
          <p:nvPr>
            <p:ph type="ftr" sz="quarter" idx="16"/>
          </p:nvPr>
        </p:nvSpPr>
        <p:spPr/>
        <p:txBody>
          <a:bodyPr/>
          <a:lstStyle>
            <a:lvl1pPr>
              <a:defRPr/>
            </a:lvl1pPr>
          </a:lstStyle>
          <a:p>
            <a:endParaRPr lang="ru-RU"/>
          </a:p>
        </p:txBody>
      </p:sp>
      <p:sp>
        <p:nvSpPr>
          <p:cNvPr id="7" name="Slide Number Placeholder 5"/>
          <p:cNvSpPr>
            <a:spLocks noGrp="1"/>
          </p:cNvSpPr>
          <p:nvPr>
            <p:ph type="sldNum" sz="quarter" idx="17"/>
          </p:nvPr>
        </p:nvSpPr>
        <p:spPr/>
        <p:txBody>
          <a:bodyPr/>
          <a:lstStyle>
            <a:lvl1pPr>
              <a:defRPr/>
            </a:lvl1pPr>
          </a:lstStyle>
          <a:p>
            <a:pPr>
              <a:defRPr/>
            </a:pPr>
            <a:fld id="{6ADBE8E6-FBC4-4C17-8C2D-B1B6CF397D11}"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0" name="Title 9"/>
          <p:cNvSpPr>
            <a:spLocks noGrp="1"/>
          </p:cNvSpPr>
          <p:nvPr>
            <p:ph type="title"/>
          </p:nvPr>
        </p:nvSpPr>
        <p:spPr/>
        <p:txBody>
          <a:bodyPr/>
          <a:lstStyle/>
          <a:p>
            <a:r>
              <a:rPr lang="ru-RU" smtClean="0"/>
              <a:t>Образец заголовка</a:t>
            </a:r>
            <a:endParaRPr lang="en-US" dirty="0"/>
          </a:p>
        </p:txBody>
      </p:sp>
      <p:sp>
        <p:nvSpPr>
          <p:cNvPr id="7" name="Date Placeholder 3"/>
          <p:cNvSpPr>
            <a:spLocks noGrp="1"/>
          </p:cNvSpPr>
          <p:nvPr>
            <p:ph type="dt" sz="half" idx="10"/>
          </p:nvPr>
        </p:nvSpPr>
        <p:spPr/>
        <p:txBody>
          <a:bodyPr/>
          <a:lstStyle>
            <a:lvl1pPr>
              <a:defRPr/>
            </a:lvl1pPr>
          </a:lstStyle>
          <a:p>
            <a:pPr>
              <a:defRPr/>
            </a:pPr>
            <a:fld id="{31742BF6-119B-436B-B0E2-B3E27671A28A}" type="datetime1">
              <a:rPr lang="ru-RU"/>
              <a:pPr>
                <a:defRPr/>
              </a:pPr>
              <a:t>02.05.2013</a:t>
            </a:fld>
            <a:endParaRPr lang="ru-RU"/>
          </a:p>
        </p:txBody>
      </p:sp>
      <p:sp>
        <p:nvSpPr>
          <p:cNvPr id="8" name="Footer Placeholder 4"/>
          <p:cNvSpPr>
            <a:spLocks noGrp="1"/>
          </p:cNvSpPr>
          <p:nvPr>
            <p:ph type="ftr" sz="quarter" idx="11"/>
          </p:nvPr>
        </p:nvSpPr>
        <p:spPr/>
        <p:txBody>
          <a:bodyPr/>
          <a:lstStyle>
            <a:lvl1pPr>
              <a:defRPr/>
            </a:lvl1pPr>
          </a:lstStyle>
          <a:p>
            <a:endParaRPr lang="ru-RU"/>
          </a:p>
        </p:txBody>
      </p:sp>
      <p:sp>
        <p:nvSpPr>
          <p:cNvPr id="9" name="Slide Number Placeholder 5"/>
          <p:cNvSpPr>
            <a:spLocks noGrp="1"/>
          </p:cNvSpPr>
          <p:nvPr>
            <p:ph type="sldNum" sz="quarter" idx="12"/>
          </p:nvPr>
        </p:nvSpPr>
        <p:spPr/>
        <p:txBody>
          <a:bodyPr/>
          <a:lstStyle>
            <a:lvl1pPr>
              <a:defRPr/>
            </a:lvl1pPr>
          </a:lstStyle>
          <a:p>
            <a:pPr>
              <a:defRPr/>
            </a:pPr>
            <a:fld id="{BDEBDAA9-40B4-4075-B8E2-8E2C523DFFD9}"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pPr>
              <a:defRPr/>
            </a:pPr>
            <a:fld id="{C13EB323-E1B6-499E-9177-56495A97732B}" type="datetime1">
              <a:rPr lang="ru-RU"/>
              <a:pPr>
                <a:defRPr/>
              </a:pPr>
              <a:t>02.05.2013</a:t>
            </a:fld>
            <a:endParaRPr lang="ru-RU"/>
          </a:p>
        </p:txBody>
      </p:sp>
      <p:sp>
        <p:nvSpPr>
          <p:cNvPr id="4" name="Footer Placeholder 4"/>
          <p:cNvSpPr>
            <a:spLocks noGrp="1"/>
          </p:cNvSpPr>
          <p:nvPr>
            <p:ph type="ftr" sz="quarter" idx="11"/>
          </p:nvPr>
        </p:nvSpPr>
        <p:spPr/>
        <p:txBody>
          <a:bodyPr/>
          <a:lstStyle>
            <a:lvl1pPr>
              <a:defRPr/>
            </a:lvl1pPr>
          </a:lstStyle>
          <a:p>
            <a:endParaRPr lang="ru-RU"/>
          </a:p>
        </p:txBody>
      </p:sp>
      <p:sp>
        <p:nvSpPr>
          <p:cNvPr id="5" name="Slide Number Placeholder 5"/>
          <p:cNvSpPr>
            <a:spLocks noGrp="1"/>
          </p:cNvSpPr>
          <p:nvPr>
            <p:ph type="sldNum" sz="quarter" idx="12"/>
          </p:nvPr>
        </p:nvSpPr>
        <p:spPr/>
        <p:txBody>
          <a:bodyPr/>
          <a:lstStyle>
            <a:lvl1pPr>
              <a:defRPr/>
            </a:lvl1pPr>
          </a:lstStyle>
          <a:p>
            <a:pPr>
              <a:defRPr/>
            </a:pPr>
            <a:fld id="{8A0C05F9-EA91-449E-864D-96A934FB7A82}"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8CB4F13-7D41-4DB1-AB63-603193894720}" type="datetime1">
              <a:rPr lang="ru-RU"/>
              <a:pPr>
                <a:defRPr/>
              </a:pPr>
              <a:t>02.05.2013</a:t>
            </a:fld>
            <a:endParaRPr lang="ru-RU"/>
          </a:p>
        </p:txBody>
      </p:sp>
      <p:sp>
        <p:nvSpPr>
          <p:cNvPr id="3" name="Footer Placeholder 4"/>
          <p:cNvSpPr>
            <a:spLocks noGrp="1"/>
          </p:cNvSpPr>
          <p:nvPr>
            <p:ph type="ftr" sz="quarter" idx="11"/>
          </p:nvPr>
        </p:nvSpPr>
        <p:spPr/>
        <p:txBody>
          <a:bodyPr/>
          <a:lstStyle>
            <a:lvl1pPr>
              <a:defRPr/>
            </a:lvl1pPr>
          </a:lstStyle>
          <a:p>
            <a:endParaRPr lang="ru-RU"/>
          </a:p>
        </p:txBody>
      </p:sp>
      <p:sp>
        <p:nvSpPr>
          <p:cNvPr id="4" name="Slide Number Placeholder 5"/>
          <p:cNvSpPr>
            <a:spLocks noGrp="1"/>
          </p:cNvSpPr>
          <p:nvPr>
            <p:ph type="sldNum" sz="quarter" idx="12"/>
          </p:nvPr>
        </p:nvSpPr>
        <p:spPr/>
        <p:txBody>
          <a:bodyPr/>
          <a:lstStyle>
            <a:lvl1pPr>
              <a:defRPr/>
            </a:lvl1pPr>
          </a:lstStyle>
          <a:p>
            <a:pPr>
              <a:defRPr/>
            </a:pPr>
            <a:fld id="{F48936D4-A8FF-4936-9D2A-BF0CB39EFBAB}"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CFD831E1-1EB4-485E-9C4C-1A2A72DD8D4E}" type="datetime1">
              <a:rPr lang="ru-RU"/>
              <a:pPr>
                <a:defRPr/>
              </a:pPr>
              <a:t>02.05.2013</a:t>
            </a:fld>
            <a:endParaRPr lang="ru-RU"/>
          </a:p>
        </p:txBody>
      </p:sp>
      <p:sp>
        <p:nvSpPr>
          <p:cNvPr id="6" name="Footer Placeholder 4"/>
          <p:cNvSpPr>
            <a:spLocks noGrp="1"/>
          </p:cNvSpPr>
          <p:nvPr>
            <p:ph type="ftr" sz="quarter" idx="11"/>
          </p:nvPr>
        </p:nvSpPr>
        <p:spPr/>
        <p:txBody>
          <a:bodyPr/>
          <a:lstStyle>
            <a:lvl1pPr>
              <a:defRPr/>
            </a:lvl1pPr>
          </a:lstStyle>
          <a:p>
            <a:endParaRPr lang="ru-RU"/>
          </a:p>
        </p:txBody>
      </p:sp>
      <p:sp>
        <p:nvSpPr>
          <p:cNvPr id="7" name="Slide Number Placeholder 5"/>
          <p:cNvSpPr>
            <a:spLocks noGrp="1"/>
          </p:cNvSpPr>
          <p:nvPr>
            <p:ph type="sldNum" sz="quarter" idx="12"/>
          </p:nvPr>
        </p:nvSpPr>
        <p:spPr/>
        <p:txBody>
          <a:bodyPr/>
          <a:lstStyle>
            <a:lvl1pPr>
              <a:defRPr/>
            </a:lvl1pPr>
          </a:lstStyle>
          <a:p>
            <a:pPr>
              <a:defRPr/>
            </a:pPr>
            <a:fld id="{8DBE96A0-0A98-4B79-B9CD-5F631A61628C}"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9"/>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rtlCol="0">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727268" y="4464421"/>
            <a:ext cx="6383538" cy="1143000"/>
          </a:xfrm>
        </p:spPr>
        <p:txBody>
          <a:bodyPr anchor="b"/>
          <a:lstStyle>
            <a:lvl1pPr algn="l">
              <a:defRPr sz="4600" b="1"/>
            </a:lvl1pPr>
          </a:lstStyle>
          <a:p>
            <a:r>
              <a:rPr lang="ru-RU" smtClean="0"/>
              <a:t>Образец заголовка</a:t>
            </a:r>
            <a:endParaRPr lang="en-US" dirty="0"/>
          </a:p>
        </p:txBody>
      </p:sp>
      <p:sp>
        <p:nvSpPr>
          <p:cNvPr id="9" name="Date Placeholder 4"/>
          <p:cNvSpPr>
            <a:spLocks noGrp="1"/>
          </p:cNvSpPr>
          <p:nvPr>
            <p:ph type="dt" sz="half" idx="10"/>
          </p:nvPr>
        </p:nvSpPr>
        <p:spPr/>
        <p:txBody>
          <a:bodyPr/>
          <a:lstStyle>
            <a:lvl1pPr>
              <a:defRPr/>
            </a:lvl1pPr>
          </a:lstStyle>
          <a:p>
            <a:pPr>
              <a:defRPr/>
            </a:pPr>
            <a:fld id="{DDF2DAD3-12FE-4DF1-9618-D2C8D6EA701D}" type="datetime1">
              <a:rPr lang="ru-RU"/>
              <a:pPr>
                <a:defRPr/>
              </a:pPr>
              <a:t>02.05.2013</a:t>
            </a:fld>
            <a:endParaRPr lang="ru-RU"/>
          </a:p>
        </p:txBody>
      </p:sp>
      <p:sp>
        <p:nvSpPr>
          <p:cNvPr id="10" name="Footer Placeholder 5"/>
          <p:cNvSpPr>
            <a:spLocks noGrp="1"/>
          </p:cNvSpPr>
          <p:nvPr>
            <p:ph type="ftr" sz="quarter" idx="11"/>
          </p:nvPr>
        </p:nvSpPr>
        <p:spPr/>
        <p:txBody>
          <a:bodyPr/>
          <a:lstStyle>
            <a:lvl1pPr>
              <a:defRPr/>
            </a:lvl1pPr>
          </a:lstStyle>
          <a:p>
            <a:endParaRPr lang="ru-RU"/>
          </a:p>
        </p:txBody>
      </p:sp>
      <p:sp>
        <p:nvSpPr>
          <p:cNvPr id="11" name="Slide Number Placeholder 6"/>
          <p:cNvSpPr>
            <a:spLocks noGrp="1"/>
          </p:cNvSpPr>
          <p:nvPr>
            <p:ph type="sldNum" sz="quarter" idx="12"/>
          </p:nvPr>
        </p:nvSpPr>
        <p:spPr/>
        <p:txBody>
          <a:bodyPr/>
          <a:lstStyle>
            <a:lvl1pPr>
              <a:defRPr/>
            </a:lvl1pPr>
          </a:lstStyle>
          <a:p>
            <a:pPr>
              <a:defRPr/>
            </a:pPr>
            <a:fld id="{99FAEF50-8A8E-4C4C-8333-CE9902433AAF}"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Rectangle 8"/>
          <p:cNvSpPr/>
          <p:nvPr/>
        </p:nvSpPr>
        <p:spPr>
          <a:xfrm>
            <a:off x="0" y="3768725"/>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Placeholder 1"/>
          <p:cNvSpPr>
            <a:spLocks noGrp="1"/>
          </p:cNvSpPr>
          <p:nvPr>
            <p:ph type="title"/>
          </p:nvPr>
        </p:nvSpPr>
        <p:spPr>
          <a:xfrm>
            <a:off x="1793875" y="4371975"/>
            <a:ext cx="6511925"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1037" name="Text Placeholder 2"/>
          <p:cNvSpPr>
            <a:spLocks noGrp="1"/>
          </p:cNvSpPr>
          <p:nvPr>
            <p:ph type="body" idx="1"/>
          </p:nvPr>
        </p:nvSpPr>
        <p:spPr bwMode="auto">
          <a:xfrm>
            <a:off x="1143000" y="731838"/>
            <a:ext cx="6400800" cy="34750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fontAlgn="auto">
              <a:spcBef>
                <a:spcPts val="0"/>
              </a:spcBef>
              <a:spcAft>
                <a:spcPts val="0"/>
              </a:spcAft>
              <a:defRPr sz="1100" b="1" smtClean="0">
                <a:solidFill>
                  <a:schemeClr val="tx1">
                    <a:lumMod val="50000"/>
                    <a:lumOff val="50000"/>
                  </a:schemeClr>
                </a:solidFill>
                <a:latin typeface="+mn-lt"/>
              </a:defRPr>
            </a:lvl1pPr>
          </a:lstStyle>
          <a:p>
            <a:pPr>
              <a:defRPr/>
            </a:pPr>
            <a:fld id="{FF9B3B4F-DDC4-4C56-B550-ED23144A93B4}" type="datetime1">
              <a:rPr lang="ru-RU"/>
              <a:pPr>
                <a:defRPr/>
              </a:pPr>
              <a:t>02.05.2013</a:t>
            </a:fld>
            <a:endParaRPr lang="ru-RU"/>
          </a:p>
        </p:txBody>
      </p:sp>
      <p:sp>
        <p:nvSpPr>
          <p:cNvPr id="5" name="Footer Placeholder 4"/>
          <p:cNvSpPr>
            <a:spLocks noGrp="1"/>
          </p:cNvSpPr>
          <p:nvPr>
            <p:ph type="ftr" sz="quarter" idx="3"/>
          </p:nvPr>
        </p:nvSpPr>
        <p:spPr>
          <a:xfrm>
            <a:off x="457200" y="6172200"/>
            <a:ext cx="3352800" cy="365125"/>
          </a:xfrm>
          <a:prstGeom prst="rect">
            <a:avLst/>
          </a:prstGeom>
        </p:spPr>
        <p:txBody>
          <a:bodyPr vert="horz" wrap="square" lIns="91440" tIns="45720" rIns="91440" bIns="45720" numCol="1" anchor="ctr" anchorCtr="0" compatLnSpc="1">
            <a:prstTxWarp prst="textNoShape">
              <a:avLst/>
            </a:prstTxWarp>
          </a:bodyPr>
          <a:lstStyle>
            <a:lvl1pPr>
              <a:defRPr sz="1100" b="1">
                <a:solidFill>
                  <a:srgbClr val="7F7F7F"/>
                </a:solidFill>
                <a:latin typeface="Trebuchet MS" pitchFamily="34" charset="0"/>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fontAlgn="auto">
              <a:spcBef>
                <a:spcPts val="0"/>
              </a:spcBef>
              <a:spcAft>
                <a:spcPts val="0"/>
              </a:spcAft>
              <a:defRPr sz="1200" b="1" smtClean="0">
                <a:solidFill>
                  <a:schemeClr val="tx1">
                    <a:lumMod val="50000"/>
                    <a:lumOff val="50000"/>
                  </a:schemeClr>
                </a:solidFill>
                <a:latin typeface="+mn-lt"/>
              </a:defRPr>
            </a:lvl1pPr>
          </a:lstStyle>
          <a:p>
            <a:pPr>
              <a:defRPr/>
            </a:pPr>
            <a:fld id="{22D30375-5203-461B-9DCD-F4EA0AF0A565}"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44" r:id="rId1"/>
    <p:sldLayoutId id="2147483743" r:id="rId2"/>
    <p:sldLayoutId id="2147483745" r:id="rId3"/>
    <p:sldLayoutId id="2147483742" r:id="rId4"/>
    <p:sldLayoutId id="2147483741" r:id="rId5"/>
    <p:sldLayoutId id="2147483740" r:id="rId6"/>
    <p:sldLayoutId id="2147483739" r:id="rId7"/>
    <p:sldLayoutId id="2147483738" r:id="rId8"/>
    <p:sldLayoutId id="2147483746" r:id="rId9"/>
    <p:sldLayoutId id="2147483737" r:id="rId10"/>
    <p:sldLayoutId id="2147483736" r:id="rId11"/>
  </p:sldLayoutIdLst>
  <p:timing>
    <p:tnLst>
      <p:par>
        <p:cTn id="1" dur="indefinite" restart="never" nodeType="tmRoot"/>
      </p:par>
    </p:tnLst>
  </p:timing>
  <p:hf hdr="0" ftr="0" dt="0"/>
  <p:txStyles>
    <p:titleStyle>
      <a:lvl1pPr marL="319088" indent="-319088" algn="r" rtl="0" fontAlgn="base">
        <a:spcBef>
          <a:spcPct val="0"/>
        </a:spcBef>
        <a:spcAft>
          <a:spcPct val="0"/>
        </a:spcAft>
        <a:buClr>
          <a:srgbClr val="C3260C"/>
        </a:buClr>
        <a:buSzPct val="128000"/>
        <a:buFont typeface="Georgia" pitchFamily="18" charset="0"/>
        <a:buChar char="*"/>
        <a:defRPr sz="4600" b="1"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marL="319088" indent="-319088" algn="r" rtl="0" fontAlgn="base">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2pPr>
      <a:lvl3pPr marL="319088" indent="-319088" algn="r" rtl="0" fontAlgn="base">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3pPr>
      <a:lvl4pPr marL="319088" indent="-319088" algn="r" rtl="0" fontAlgn="base">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4pPr>
      <a:lvl5pPr marL="319088" indent="-319088" algn="r" rtl="0" fontAlgn="base">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563" algn="l" rtl="0" fontAlgn="base">
        <a:spcBef>
          <a:spcPct val="20000"/>
        </a:spcBef>
        <a:spcAft>
          <a:spcPts val="300"/>
        </a:spcAft>
        <a:buClr>
          <a:srgbClr val="C3260C"/>
        </a:buClr>
        <a:buSzPct val="130000"/>
        <a:buFont typeface="Georgia" pitchFamily="18" charset="0"/>
        <a:buChar char="*"/>
        <a:defRPr sz="2200" kern="1200">
          <a:solidFill>
            <a:srgbClr val="404040"/>
          </a:solidFill>
          <a:latin typeface="+mn-lt"/>
          <a:ea typeface="+mn-ea"/>
          <a:cs typeface="+mn-cs"/>
        </a:defRPr>
      </a:lvl1pPr>
      <a:lvl2pPr marL="547688" indent="-182563" algn="l" rtl="0" fontAlgn="base">
        <a:spcBef>
          <a:spcPct val="20000"/>
        </a:spcBef>
        <a:spcAft>
          <a:spcPts val="300"/>
        </a:spcAft>
        <a:buClr>
          <a:srgbClr val="C3260C"/>
        </a:buClr>
        <a:buSzPct val="130000"/>
        <a:buFont typeface="Georgia" pitchFamily="18" charset="0"/>
        <a:buChar char="*"/>
        <a:defRPr sz="2000" kern="1200">
          <a:solidFill>
            <a:srgbClr val="404040"/>
          </a:solidFill>
          <a:latin typeface="+mn-lt"/>
          <a:ea typeface="+mn-ea"/>
          <a:cs typeface="+mn-cs"/>
        </a:defRPr>
      </a:lvl2pPr>
      <a:lvl3pPr marL="822325" indent="-182563" algn="l" rtl="0" fontAlgn="base">
        <a:spcBef>
          <a:spcPct val="20000"/>
        </a:spcBef>
        <a:spcAft>
          <a:spcPts val="300"/>
        </a:spcAft>
        <a:buClr>
          <a:srgbClr val="C3260C"/>
        </a:buClr>
        <a:buSzPct val="130000"/>
        <a:buFont typeface="Georgia" pitchFamily="18" charset="0"/>
        <a:buChar char="*"/>
        <a:defRPr kern="1200">
          <a:solidFill>
            <a:srgbClr val="404040"/>
          </a:solidFill>
          <a:latin typeface="+mn-lt"/>
          <a:ea typeface="+mn-ea"/>
          <a:cs typeface="+mn-cs"/>
        </a:defRPr>
      </a:lvl3pPr>
      <a:lvl4pPr marL="1096963" indent="-182563" algn="l" rtl="0" fontAlgn="base">
        <a:spcBef>
          <a:spcPct val="20000"/>
        </a:spcBef>
        <a:spcAft>
          <a:spcPts val="300"/>
        </a:spcAft>
        <a:buClr>
          <a:srgbClr val="C3260C"/>
        </a:buClr>
        <a:buSzPct val="130000"/>
        <a:buFont typeface="Georgia" pitchFamily="18" charset="0"/>
        <a:buChar char="*"/>
        <a:defRPr sz="1600" kern="1200">
          <a:solidFill>
            <a:srgbClr val="404040"/>
          </a:solidFill>
          <a:latin typeface="+mn-lt"/>
          <a:ea typeface="+mn-ea"/>
          <a:cs typeface="+mn-cs"/>
        </a:defRPr>
      </a:lvl4pPr>
      <a:lvl5pPr marL="1389063" indent="-182563" algn="l" rtl="0" fontAlgn="base">
        <a:spcBef>
          <a:spcPct val="20000"/>
        </a:spcBef>
        <a:spcAft>
          <a:spcPts val="300"/>
        </a:spcAft>
        <a:buClr>
          <a:srgbClr val="C3260C"/>
        </a:buClr>
        <a:buSzPct val="130000"/>
        <a:buFont typeface="Georgia" pitchFamily="18" charset="0"/>
        <a:buChar char="*"/>
        <a:defRPr sz="1400" kern="1200">
          <a:solidFill>
            <a:srgbClr val="404040"/>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diagramQuickStyle" Target="../diagrams/quickStyle7.xml"/><Relationship Id="rId3" Type="http://schemas.openxmlformats.org/officeDocument/2006/relationships/diagramLayout" Target="../diagrams/layout6.xml"/><Relationship Id="rId7" Type="http://schemas.openxmlformats.org/officeDocument/2006/relationships/diagramLayout" Target="../diagrams/layout7.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openxmlformats.org/officeDocument/2006/relationships/diagramData" Target="../diagrams/data7.xml"/><Relationship Id="rId5" Type="http://schemas.openxmlformats.org/officeDocument/2006/relationships/diagramColors" Target="../diagrams/colors6.xml"/><Relationship Id="rId4" Type="http://schemas.openxmlformats.org/officeDocument/2006/relationships/diagramQuickStyle" Target="../diagrams/quickStyle6.xml"/><Relationship Id="rId9" Type="http://schemas.openxmlformats.org/officeDocument/2006/relationships/diagramColors" Target="../diagrams/colors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p:txBody>
          <a:bodyPr/>
          <a:lstStyle/>
          <a:p>
            <a:pPr>
              <a:defRPr/>
            </a:pPr>
            <a:fld id="{80D51BA3-ADD7-4CFE-97E4-CB3FDD4CF185}" type="slidenum">
              <a:rPr lang="ru-RU"/>
              <a:pPr>
                <a:defRPr/>
              </a:pPr>
              <a:t>1</a:t>
            </a:fld>
            <a:endParaRPr lang="ru-RU"/>
          </a:p>
        </p:txBody>
      </p:sp>
      <p:sp>
        <p:nvSpPr>
          <p:cNvPr id="39939" name="Rectangle 3"/>
          <p:cNvSpPr>
            <a:spLocks noGrp="1"/>
          </p:cNvSpPr>
          <p:nvPr>
            <p:ph type="body" idx="4294967295"/>
          </p:nvPr>
        </p:nvSpPr>
        <p:spPr>
          <a:xfrm>
            <a:off x="1143000" y="1196975"/>
            <a:ext cx="6400800" cy="3816350"/>
          </a:xfrm>
        </p:spPr>
        <p:txBody>
          <a:bodyPr/>
          <a:lstStyle/>
          <a:p>
            <a:pPr algn="ctr">
              <a:buFont typeface="Georgia" pitchFamily="18" charset="0"/>
              <a:buNone/>
            </a:pPr>
            <a:r>
              <a:rPr lang="kk-KZ" sz="3600" smtClean="0"/>
              <a:t>Ертінділердің коллигативті қасиеттері</a:t>
            </a:r>
          </a:p>
          <a:p>
            <a:pPr algn="ctr">
              <a:buFont typeface="Georgia" pitchFamily="18" charset="0"/>
              <a:buNone/>
            </a:pPr>
            <a:r>
              <a:rPr lang="kk-KZ" sz="3600" smtClean="0"/>
              <a:t>Электролиттердің диссоциациясы.    Судың  иондық көбейтіндісі. Сутектік көрсеткіш.</a:t>
            </a:r>
            <a:r>
              <a:rPr lang="ru-RU" smtClean="0"/>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6"/>
          </p:nvPr>
        </p:nvSpPr>
        <p:spPr/>
        <p:txBody>
          <a:bodyPr/>
          <a:lstStyle/>
          <a:p>
            <a:pPr>
              <a:defRPr/>
            </a:pPr>
            <a:fld id="{EB8E5D5C-3662-4031-94A8-CDDF158CD039}" type="slidenum">
              <a:rPr lang="ru-RU"/>
              <a:pPr>
                <a:defRPr/>
              </a:pPr>
              <a:t>10</a:t>
            </a:fld>
            <a:endParaRPr lang="ru-RU"/>
          </a:p>
        </p:txBody>
      </p:sp>
      <p:graphicFrame>
        <p:nvGraphicFramePr>
          <p:cNvPr id="5" name="Объект 4"/>
          <p:cNvGraphicFramePr>
            <a:graphicFrameLocks noGrp="1"/>
          </p:cNvGraphicFramePr>
          <p:nvPr>
            <p:ph sz="quarter" idx="13"/>
          </p:nvPr>
        </p:nvGraphicFramePr>
        <p:xfrm>
          <a:off x="395288" y="333375"/>
          <a:ext cx="8424862" cy="6191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6"/>
          </p:nvPr>
        </p:nvSpPr>
        <p:spPr/>
        <p:txBody>
          <a:bodyPr/>
          <a:lstStyle/>
          <a:p>
            <a:pPr>
              <a:defRPr/>
            </a:pPr>
            <a:fld id="{7D4D817D-5B08-40C3-96EF-A96A739DAF19}" type="slidenum">
              <a:rPr lang="ru-RU"/>
              <a:pPr>
                <a:defRPr/>
              </a:pPr>
              <a:t>11</a:t>
            </a:fld>
            <a:endParaRPr lang="ru-RU"/>
          </a:p>
        </p:txBody>
      </p:sp>
      <p:graphicFrame>
        <p:nvGraphicFramePr>
          <p:cNvPr id="4" name="Объект 3"/>
          <p:cNvGraphicFramePr>
            <a:graphicFrameLocks noGrp="1"/>
          </p:cNvGraphicFramePr>
          <p:nvPr>
            <p:ph sz="quarter" idx="13"/>
          </p:nvPr>
        </p:nvGraphicFramePr>
        <p:xfrm>
          <a:off x="179388" y="115888"/>
          <a:ext cx="8785225" cy="6626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6"/>
          </p:nvPr>
        </p:nvSpPr>
        <p:spPr/>
        <p:txBody>
          <a:bodyPr/>
          <a:lstStyle/>
          <a:p>
            <a:pPr>
              <a:defRPr/>
            </a:pPr>
            <a:fld id="{FCDEDE71-BEE7-4FE0-AA4E-1E47CDB27318}" type="slidenum">
              <a:rPr lang="ru-RU"/>
              <a:pPr>
                <a:defRPr/>
              </a:pPr>
              <a:t>12</a:t>
            </a:fld>
            <a:endParaRPr lang="ru-RU"/>
          </a:p>
        </p:txBody>
      </p:sp>
      <p:graphicFrame>
        <p:nvGraphicFramePr>
          <p:cNvPr id="4" name="Объект 3"/>
          <p:cNvGraphicFramePr>
            <a:graphicFrameLocks noGrp="1"/>
          </p:cNvGraphicFramePr>
          <p:nvPr>
            <p:ph sz="quarter" idx="13"/>
          </p:nvPr>
        </p:nvGraphicFramePr>
        <p:xfrm>
          <a:off x="323850" y="404813"/>
          <a:ext cx="8496300" cy="6048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6"/>
          </p:nvPr>
        </p:nvSpPr>
        <p:spPr/>
        <p:txBody>
          <a:bodyPr/>
          <a:lstStyle/>
          <a:p>
            <a:pPr>
              <a:defRPr/>
            </a:pPr>
            <a:fld id="{3E15F516-B096-4267-8EF0-4C144318F9E0}" type="slidenum">
              <a:rPr lang="ru-RU"/>
              <a:pPr>
                <a:defRPr/>
              </a:pPr>
              <a:t>13</a:t>
            </a:fld>
            <a:endParaRPr lang="ru-RU"/>
          </a:p>
        </p:txBody>
      </p:sp>
      <p:sp>
        <p:nvSpPr>
          <p:cNvPr id="3" name="Объект 2"/>
          <p:cNvSpPr>
            <a:spLocks noGrp="1"/>
          </p:cNvSpPr>
          <p:nvPr>
            <p:ph sz="quarter" idx="13"/>
          </p:nvPr>
        </p:nvSpPr>
        <p:spPr>
          <a:xfrm>
            <a:off x="395288" y="260350"/>
            <a:ext cx="8497887" cy="6192838"/>
          </a:xfrm>
          <a:solidFill>
            <a:schemeClr val="accent2">
              <a:lumMod val="40000"/>
              <a:lumOff val="60000"/>
            </a:schemeClr>
          </a:solidFill>
        </p:spPr>
        <p:txBody>
          <a:bodyPr rtlCol="0">
            <a:normAutofit/>
          </a:bodyPr>
          <a:lstStyle/>
          <a:p>
            <a:pPr marL="45720" indent="0" fontAlgn="auto">
              <a:buClr>
                <a:schemeClr val="accent6">
                  <a:lumMod val="75000"/>
                </a:schemeClr>
              </a:buClr>
              <a:buFont typeface="Georgia" pitchFamily="18" charset="0"/>
              <a:buNone/>
              <a:defRPr/>
            </a:pPr>
            <a:endParaRPr lang="en-US" dirty="0" smtClean="0">
              <a:solidFill>
                <a:schemeClr val="tx1">
                  <a:lumMod val="75000"/>
                  <a:lumOff val="25000"/>
                </a:schemeClr>
              </a:solidFill>
            </a:endParaRPr>
          </a:p>
          <a:p>
            <a:pPr marL="45720" indent="0" fontAlgn="auto">
              <a:buClr>
                <a:schemeClr val="accent6">
                  <a:lumMod val="75000"/>
                </a:schemeClr>
              </a:buClr>
              <a:buFont typeface="Georgia" pitchFamily="18" charset="0"/>
              <a:buNone/>
              <a:defRPr/>
            </a:pPr>
            <a:endParaRPr lang="ru-RU" dirty="0">
              <a:solidFill>
                <a:schemeClr val="tx1">
                  <a:lumMod val="75000"/>
                  <a:lumOff val="25000"/>
                </a:schemeClr>
              </a:solidFill>
            </a:endParaRPr>
          </a:p>
        </p:txBody>
      </p:sp>
      <p:sp>
        <p:nvSpPr>
          <p:cNvPr id="8" name="Выноска-облако 7"/>
          <p:cNvSpPr/>
          <p:nvPr/>
        </p:nvSpPr>
        <p:spPr>
          <a:xfrm>
            <a:off x="250825" y="395288"/>
            <a:ext cx="8569325" cy="6048375"/>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dirty="0" err="1">
                <a:solidFill>
                  <a:srgbClr val="FFFF00"/>
                </a:solidFill>
                <a:latin typeface="Times New Roman" pitchFamily="18" charset="0"/>
                <a:cs typeface="Times New Roman" pitchFamily="18" charset="0"/>
              </a:rPr>
              <a:t>Әртүрлі</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молекулалардың</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өзара</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әрекеттесуі</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күштірек</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болса</a:t>
            </a:r>
            <a:endParaRPr lang="ru-RU" dirty="0">
              <a:solidFill>
                <a:srgbClr val="FFFF00"/>
              </a:solidFill>
              <a:latin typeface="Times New Roman" pitchFamily="18" charset="0"/>
              <a:cs typeface="Times New Roman" pitchFamily="18" charset="0"/>
            </a:endParaRPr>
          </a:p>
          <a:p>
            <a:pPr algn="ctr" fontAlgn="auto">
              <a:spcBef>
                <a:spcPts val="0"/>
              </a:spcBef>
              <a:spcAft>
                <a:spcPts val="0"/>
              </a:spcAft>
              <a:defRPr/>
            </a:pPr>
            <a:r>
              <a:rPr lang="ru-RU" dirty="0">
                <a:solidFill>
                  <a:srgbClr val="FFFF00"/>
                </a:solidFill>
                <a:latin typeface="Times New Roman" pitchFamily="18" charset="0"/>
                <a:cs typeface="Times New Roman" pitchFamily="18" charset="0"/>
              </a:rPr>
              <a:t>(</a:t>
            </a:r>
            <a:r>
              <a:rPr lang="ru-RU" dirty="0" err="1">
                <a:solidFill>
                  <a:srgbClr val="FFFF00"/>
                </a:solidFill>
                <a:latin typeface="Times New Roman" pitchFamily="18" charset="0"/>
                <a:cs typeface="Times New Roman" pitchFamily="18" charset="0"/>
              </a:rPr>
              <a:t>химиялық</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қосылыс,сутектік</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байланыстар</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түзілуі,сольватация</a:t>
            </a:r>
            <a:r>
              <a:rPr lang="ru-RU" dirty="0">
                <a:solidFill>
                  <a:srgbClr val="FFFF00"/>
                </a:solidFill>
                <a:latin typeface="Times New Roman" pitchFamily="18" charset="0"/>
                <a:cs typeface="Times New Roman" pitchFamily="18" charset="0"/>
              </a:rPr>
              <a:t>),</a:t>
            </a:r>
            <a:r>
              <a:rPr lang="ru-RU" dirty="0" err="1">
                <a:solidFill>
                  <a:srgbClr val="FFFF00"/>
                </a:solidFill>
                <a:latin typeface="Times New Roman" pitchFamily="18" charset="0"/>
                <a:cs typeface="Times New Roman" pitchFamily="18" charset="0"/>
              </a:rPr>
              <a:t>онда</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молекулалардың</a:t>
            </a:r>
            <a:r>
              <a:rPr lang="ru-RU" dirty="0">
                <a:solidFill>
                  <a:srgbClr val="FFFF00"/>
                </a:solidFill>
                <a:latin typeface="Times New Roman" pitchFamily="18" charset="0"/>
                <a:cs typeface="Times New Roman" pitchFamily="18" charset="0"/>
              </a:rPr>
              <a:t> газ </a:t>
            </a:r>
            <a:r>
              <a:rPr lang="ru-RU" dirty="0" err="1">
                <a:solidFill>
                  <a:srgbClr val="FFFF00"/>
                </a:solidFill>
                <a:latin typeface="Times New Roman" pitchFamily="18" charset="0"/>
                <a:cs typeface="Times New Roman" pitchFamily="18" charset="0"/>
              </a:rPr>
              <a:t>фазасына</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ауысуы</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қиындау</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болғандықтан,Рауль</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заңынан</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теріс</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ауытқуларды</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байқаймыз.Молекулалардың</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сұйықтан</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буға</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ауысуының</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жылулық</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эффектісі</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болады.Бірдей</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молекулалардың</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буға</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айналуы-теріс,ал</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әр</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түрлі</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молекулалардың</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әркеттесуікезінде</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оң</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жылулық</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эффектілер</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пайда</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болады.Алайда</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кейбір</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ерітінділерде</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оң</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және</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теріс</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ауытқуларды</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тудыратын</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факторлар</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бірдей</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әсер</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ететіндіктен,жылулық</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эффектілер</a:t>
            </a:r>
            <a:r>
              <a:rPr lang="ru-RU" dirty="0">
                <a:solidFill>
                  <a:srgbClr val="FFFF00"/>
                </a:solidFill>
                <a:latin typeface="Times New Roman" pitchFamily="18" charset="0"/>
                <a:cs typeface="Times New Roman" pitchFamily="18" charset="0"/>
              </a:rPr>
              <a:t> мен </a:t>
            </a:r>
            <a:r>
              <a:rPr lang="ru-RU" dirty="0" err="1">
                <a:solidFill>
                  <a:srgbClr val="FFFF00"/>
                </a:solidFill>
                <a:latin typeface="Times New Roman" pitchFamily="18" charset="0"/>
                <a:cs typeface="Times New Roman" pitchFamily="18" charset="0"/>
              </a:rPr>
              <a:t>ауытқулар</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таңбасы</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сәйкес</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келмеуі</a:t>
            </a:r>
            <a:r>
              <a:rPr lang="ru-RU" dirty="0">
                <a:solidFill>
                  <a:srgbClr val="FFFF00"/>
                </a:solidFill>
                <a:latin typeface="Times New Roman" pitchFamily="18" charset="0"/>
                <a:cs typeface="Times New Roman" pitchFamily="18" charset="0"/>
              </a:rPr>
              <a:t> де </a:t>
            </a:r>
            <a:r>
              <a:rPr lang="ru-RU" dirty="0" err="1">
                <a:solidFill>
                  <a:srgbClr val="FFFF00"/>
                </a:solidFill>
                <a:latin typeface="Times New Roman" pitchFamily="18" charset="0"/>
                <a:cs typeface="Times New Roman" pitchFamily="18" charset="0"/>
              </a:rPr>
              <a:t>мүмкін</a:t>
            </a:r>
            <a:r>
              <a:rPr lang="ru-RU" dirty="0"/>
              <a:t>.</a:t>
            </a:r>
          </a:p>
        </p:txBody>
      </p:sp>
      <p:pic>
        <p:nvPicPr>
          <p:cNvPr id="25603" name="Picture 2" descr="C:\Users\Admin\Downloads\sdfghjkhg.jpg"/>
          <p:cNvPicPr>
            <a:picLocks noChangeAspect="1" noChangeArrowheads="1"/>
          </p:cNvPicPr>
          <p:nvPr/>
        </p:nvPicPr>
        <p:blipFill>
          <a:blip r:embed="rId2"/>
          <a:srcRect/>
          <a:stretch>
            <a:fillRect/>
          </a:stretch>
        </p:blipFill>
        <p:spPr bwMode="auto">
          <a:xfrm>
            <a:off x="7092950" y="1412875"/>
            <a:ext cx="1223963" cy="3024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6"/>
          </p:nvPr>
        </p:nvSpPr>
        <p:spPr/>
        <p:txBody>
          <a:bodyPr/>
          <a:lstStyle/>
          <a:p>
            <a:pPr>
              <a:defRPr/>
            </a:pPr>
            <a:fld id="{4C35EE4A-25C6-4803-8444-C6D8A2930599}" type="slidenum">
              <a:rPr lang="ru-RU"/>
              <a:pPr>
                <a:defRPr/>
              </a:pPr>
              <a:t>14</a:t>
            </a:fld>
            <a:endParaRPr lang="ru-RU"/>
          </a:p>
        </p:txBody>
      </p:sp>
      <p:graphicFrame>
        <p:nvGraphicFramePr>
          <p:cNvPr id="4" name="Объект 3"/>
          <p:cNvGraphicFramePr>
            <a:graphicFrameLocks noGrp="1"/>
          </p:cNvGraphicFramePr>
          <p:nvPr>
            <p:ph sz="quarter" idx="13"/>
          </p:nvPr>
        </p:nvGraphicFramePr>
        <p:xfrm>
          <a:off x="323850" y="404813"/>
          <a:ext cx="8496300" cy="61198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2" name="Схема 1"/>
          <p:cNvGraphicFramePr/>
          <p:nvPr/>
        </p:nvGraphicFramePr>
        <p:xfrm>
          <a:off x="539552" y="620688"/>
          <a:ext cx="8136904" cy="576064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6"/>
          </p:nvPr>
        </p:nvSpPr>
        <p:spPr/>
        <p:txBody>
          <a:bodyPr/>
          <a:lstStyle/>
          <a:p>
            <a:pPr>
              <a:defRPr/>
            </a:pPr>
            <a:fld id="{EBBE3754-3565-4381-A575-820E5A597E81}" type="slidenum">
              <a:rPr lang="ru-RU"/>
              <a:pPr>
                <a:defRPr/>
              </a:pPr>
              <a:t>15</a:t>
            </a:fld>
            <a:endParaRPr lang="ru-RU"/>
          </a:p>
        </p:txBody>
      </p:sp>
      <p:sp>
        <p:nvSpPr>
          <p:cNvPr id="3" name="Объект 2"/>
          <p:cNvSpPr>
            <a:spLocks noGrp="1"/>
          </p:cNvSpPr>
          <p:nvPr>
            <p:ph sz="quarter" idx="13"/>
          </p:nvPr>
        </p:nvSpPr>
        <p:spPr>
          <a:xfrm>
            <a:off x="395288" y="333375"/>
            <a:ext cx="8424862" cy="6191250"/>
          </a:xfrm>
          <a:solidFill>
            <a:schemeClr val="accent3">
              <a:lumMod val="75000"/>
            </a:schemeClr>
          </a:solidFill>
        </p:spPr>
        <p:txBody>
          <a:bodyPr rtlCol="0">
            <a:normAutofit/>
          </a:bodyPr>
          <a:lstStyle/>
          <a:p>
            <a:pPr marL="45720" indent="0" fontAlgn="auto">
              <a:buClr>
                <a:schemeClr val="accent6">
                  <a:lumMod val="75000"/>
                </a:schemeClr>
              </a:buClr>
              <a:buFont typeface="Georgia" pitchFamily="18" charset="0"/>
              <a:buNone/>
              <a:defRPr/>
            </a:pPr>
            <a:endParaRPr lang="en-US" dirty="0" smtClean="0">
              <a:solidFill>
                <a:schemeClr val="tx1">
                  <a:lumMod val="75000"/>
                  <a:lumOff val="25000"/>
                </a:schemeClr>
              </a:solidFill>
            </a:endParaRPr>
          </a:p>
          <a:p>
            <a:pPr marL="45720" indent="0" fontAlgn="auto">
              <a:buClr>
                <a:schemeClr val="accent6">
                  <a:lumMod val="75000"/>
                </a:schemeClr>
              </a:buClr>
              <a:buFont typeface="Georgia" pitchFamily="18" charset="0"/>
              <a:buNone/>
              <a:defRPr/>
            </a:pPr>
            <a:endParaRPr lang="ru-RU" dirty="0">
              <a:solidFill>
                <a:schemeClr val="tx1">
                  <a:lumMod val="75000"/>
                  <a:lumOff val="25000"/>
                </a:schemeClr>
              </a:solidFill>
            </a:endParaRPr>
          </a:p>
        </p:txBody>
      </p:sp>
      <p:sp>
        <p:nvSpPr>
          <p:cNvPr id="5" name="Вертикальный свиток 4"/>
          <p:cNvSpPr/>
          <p:nvPr/>
        </p:nvSpPr>
        <p:spPr>
          <a:xfrm>
            <a:off x="395288" y="404813"/>
            <a:ext cx="8424862" cy="5976937"/>
          </a:xfrm>
          <a:prstGeom prst="verticalScroll">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dirty="0" err="1">
                <a:solidFill>
                  <a:srgbClr val="002060"/>
                </a:solidFill>
                <a:latin typeface="Times New Roman" pitchFamily="18" charset="0"/>
                <a:cs typeface="Times New Roman" pitchFamily="18" charset="0"/>
              </a:rPr>
              <a:t>Ерітінділер</a:t>
            </a:r>
            <a:r>
              <a:rPr lang="ru-RU" sz="2800" dirty="0">
                <a:solidFill>
                  <a:srgbClr val="002060"/>
                </a:solidFill>
                <a:latin typeface="Times New Roman" pitchFamily="18" charset="0"/>
                <a:cs typeface="Times New Roman" pitchFamily="18" charset="0"/>
              </a:rPr>
              <a:t>— кем </a:t>
            </a:r>
            <a:r>
              <a:rPr lang="ru-RU" sz="2800" dirty="0" err="1">
                <a:solidFill>
                  <a:srgbClr val="002060"/>
                </a:solidFill>
                <a:latin typeface="Times New Roman" pitchFamily="18" charset="0"/>
                <a:cs typeface="Times New Roman" pitchFamily="18" charset="0"/>
              </a:rPr>
              <a:t>дегенде</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екі</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құрамдас</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бөліктерден</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тұратын</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құрамы</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өзгермелі</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гомогенді</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біртекті</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жүйелер</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Ерітінділер</a:t>
            </a:r>
            <a:r>
              <a:rPr lang="ru-RU" sz="2800" dirty="0">
                <a:solidFill>
                  <a:srgbClr val="002060"/>
                </a:solidFill>
                <a:latin typeface="Times New Roman" pitchFamily="18" charset="0"/>
                <a:cs typeface="Times New Roman" pitchFamily="18" charset="0"/>
              </a:rPr>
              <a:t> газ </a:t>
            </a:r>
            <a:r>
              <a:rPr lang="ru-RU" sz="2800" dirty="0" err="1">
                <a:solidFill>
                  <a:srgbClr val="002060"/>
                </a:solidFill>
                <a:latin typeface="Times New Roman" pitchFamily="18" charset="0"/>
                <a:cs typeface="Times New Roman" pitchFamily="18" charset="0"/>
              </a:rPr>
              <a:t>тәрізді</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сұйық</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және</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қатты</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болуы</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мүмкін</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Олардың</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ішінде</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жан-жақты</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зерттелгені</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және</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жиі</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қолданылатыны</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сұйық</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әсіресе</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сулы</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ерітінділер</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Сондықтан</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тұрмыста</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ерітінділер</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деп</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көбінесе</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сұйық</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күйдегі</a:t>
            </a:r>
            <a:r>
              <a:rPr lang="ru-RU" sz="2800" dirty="0">
                <a:solidFill>
                  <a:srgbClr val="002060"/>
                </a:solidFill>
                <a:latin typeface="Times New Roman" pitchFamily="18" charset="0"/>
                <a:cs typeface="Times New Roman" pitchFamily="18" charset="0"/>
              </a:rPr>
              <a:t> молекула-</a:t>
            </a:r>
            <a:r>
              <a:rPr lang="ru-RU" sz="2800" dirty="0" err="1">
                <a:solidFill>
                  <a:srgbClr val="002060"/>
                </a:solidFill>
                <a:latin typeface="Times New Roman" pitchFamily="18" charset="0"/>
                <a:cs typeface="Times New Roman" pitchFamily="18" charset="0"/>
              </a:rPr>
              <a:t>дисперстік</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жүйелерді</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айтады</a:t>
            </a:r>
            <a:r>
              <a:rPr lang="ru-RU" dirty="0">
                <a:solidFill>
                  <a:srgbClr val="002060"/>
                </a:solidFill>
              </a:rPr>
              <a: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6"/>
          </p:nvPr>
        </p:nvSpPr>
        <p:spPr/>
        <p:txBody>
          <a:bodyPr/>
          <a:lstStyle/>
          <a:p>
            <a:pPr>
              <a:defRPr/>
            </a:pPr>
            <a:fld id="{ABABDAD5-4D03-4F9E-B046-E03DB0B3C58F}" type="slidenum">
              <a:rPr lang="ru-RU"/>
              <a:pPr>
                <a:defRPr/>
              </a:pPr>
              <a:t>16</a:t>
            </a:fld>
            <a:endParaRPr lang="ru-RU"/>
          </a:p>
        </p:txBody>
      </p:sp>
      <p:graphicFrame>
        <p:nvGraphicFramePr>
          <p:cNvPr id="8" name="Объект 7"/>
          <p:cNvGraphicFramePr>
            <a:graphicFrameLocks noGrp="1"/>
          </p:cNvGraphicFramePr>
          <p:nvPr>
            <p:ph sz="quarter" idx="13"/>
          </p:nvPr>
        </p:nvGraphicFramePr>
        <p:xfrm>
          <a:off x="323850" y="260350"/>
          <a:ext cx="8569325" cy="63373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6"/>
          </p:nvPr>
        </p:nvSpPr>
        <p:spPr/>
        <p:txBody>
          <a:bodyPr/>
          <a:lstStyle/>
          <a:p>
            <a:pPr>
              <a:defRPr/>
            </a:pPr>
            <a:fld id="{955DB33F-4741-4E64-98E9-E0EC72B9F21C}" type="slidenum">
              <a:rPr lang="ru-RU"/>
              <a:pPr>
                <a:defRPr/>
              </a:pPr>
              <a:t>17</a:t>
            </a:fld>
            <a:endParaRPr lang="ru-RU"/>
          </a:p>
        </p:txBody>
      </p:sp>
      <p:sp>
        <p:nvSpPr>
          <p:cNvPr id="3" name="Объект 2"/>
          <p:cNvSpPr>
            <a:spLocks noGrp="1"/>
          </p:cNvSpPr>
          <p:nvPr>
            <p:ph sz="quarter" idx="13"/>
          </p:nvPr>
        </p:nvSpPr>
        <p:spPr>
          <a:xfrm>
            <a:off x="395288" y="404813"/>
            <a:ext cx="8424862" cy="6119812"/>
          </a:xfrm>
          <a:solidFill>
            <a:schemeClr val="accent2">
              <a:lumMod val="50000"/>
            </a:schemeClr>
          </a:solidFill>
        </p:spPr>
        <p:txBody>
          <a:bodyPr rtlCol="0">
            <a:normAutofit/>
          </a:bodyPr>
          <a:lstStyle/>
          <a:p>
            <a:pPr marL="45720" indent="0" algn="ctr" fontAlgn="auto">
              <a:buClr>
                <a:schemeClr val="accent6">
                  <a:lumMod val="75000"/>
                </a:schemeClr>
              </a:buClr>
              <a:buFont typeface="Georgia" pitchFamily="18" charset="0"/>
              <a:buNone/>
              <a:defRPr/>
            </a:pPr>
            <a:r>
              <a:rPr lang="ru-RU" sz="2800" dirty="0">
                <a:solidFill>
                  <a:srgbClr val="FFFF00"/>
                </a:solidFill>
                <a:latin typeface="Times New Roman" pitchFamily="18" charset="0"/>
                <a:cs typeface="Times New Roman" pitchFamily="18" charset="0"/>
              </a:rPr>
              <a:t>Аса </a:t>
            </a:r>
            <a:r>
              <a:rPr lang="ru-RU" sz="2800" dirty="0" err="1">
                <a:solidFill>
                  <a:srgbClr val="FFFF00"/>
                </a:solidFill>
                <a:latin typeface="Times New Roman" pitchFamily="18" charset="0"/>
                <a:cs typeface="Times New Roman" pitchFamily="18" charset="0"/>
              </a:rPr>
              <a:t>қаныққан</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ерітінділердің</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тұрақтылығы</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нашар</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болады</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Кез</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келген</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сыртқы</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әсерден</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еріген</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заттың</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артық</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мөлшері</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ерітіндіден</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бөлініп</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тұнбаға</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түседі</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Сөйтіп</a:t>
            </a:r>
            <a:r>
              <a:rPr lang="ru-RU" sz="2800" dirty="0">
                <a:solidFill>
                  <a:srgbClr val="FFFF00"/>
                </a:solidFill>
                <a:latin typeface="Times New Roman" pitchFamily="18" charset="0"/>
                <a:cs typeface="Times New Roman" pitchFamily="18" charset="0"/>
              </a:rPr>
              <a:t> аса </a:t>
            </a:r>
            <a:r>
              <a:rPr lang="ru-RU" sz="2800" dirty="0" err="1">
                <a:solidFill>
                  <a:srgbClr val="FFFF00"/>
                </a:solidFill>
                <a:latin typeface="Times New Roman" pitchFamily="18" charset="0"/>
                <a:cs typeface="Times New Roman" pitchFamily="18" charset="0"/>
              </a:rPr>
              <a:t>қаныққан</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ерітінді</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жай</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қаныққан</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ерітіндіге</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айналады</a:t>
            </a:r>
            <a:r>
              <a:rPr lang="ru-RU" sz="2800" dirty="0">
                <a:solidFill>
                  <a:srgbClr val="FFFF00"/>
                </a:solidFill>
                <a:latin typeface="Times New Roman" pitchFamily="18" charset="0"/>
                <a:cs typeface="Times New Roman" pitchFamily="18" charset="0"/>
              </a:rPr>
              <a:t>. Кей </a:t>
            </a:r>
            <a:r>
              <a:rPr lang="ru-RU" sz="2800" dirty="0" err="1">
                <a:solidFill>
                  <a:srgbClr val="FFFF00"/>
                </a:solidFill>
                <a:latin typeface="Times New Roman" pitchFamily="18" charset="0"/>
                <a:cs typeface="Times New Roman" pitchFamily="18" charset="0"/>
              </a:rPr>
              <a:t>заттар</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ерігенде</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олардың</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молекулалары</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иондарға</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ыдырайды</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яғни</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диссоциацияланады</a:t>
            </a:r>
            <a:r>
              <a:rPr lang="ru-RU" sz="2800" dirty="0">
                <a:solidFill>
                  <a:srgbClr val="FFFF00"/>
                </a:solidFill>
                <a:latin typeface="Times New Roman" pitchFamily="18" charset="0"/>
                <a:cs typeface="Times New Roman" pitchFamily="18" charset="0"/>
              </a:rPr>
              <a:t>.</a:t>
            </a:r>
          </a:p>
        </p:txBody>
      </p:sp>
      <p:sp>
        <p:nvSpPr>
          <p:cNvPr id="4" name="Шестиугольник 3"/>
          <p:cNvSpPr/>
          <p:nvPr/>
        </p:nvSpPr>
        <p:spPr>
          <a:xfrm>
            <a:off x="611188" y="3573463"/>
            <a:ext cx="3889375" cy="3021012"/>
          </a:xfrm>
          <a:prstGeom prst="hexagon">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 name="Шестиугольник 4"/>
          <p:cNvSpPr/>
          <p:nvPr/>
        </p:nvSpPr>
        <p:spPr>
          <a:xfrm>
            <a:off x="4500563" y="3573463"/>
            <a:ext cx="3959225" cy="3021012"/>
          </a:xfrm>
          <a:prstGeom prst="hexag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29700" name="Picture 2"/>
          <p:cNvPicPr>
            <a:picLocks noChangeAspect="1" noChangeArrowheads="1"/>
          </p:cNvPicPr>
          <p:nvPr/>
        </p:nvPicPr>
        <p:blipFill>
          <a:blip r:embed="rId2"/>
          <a:srcRect/>
          <a:stretch>
            <a:fillRect/>
          </a:stretch>
        </p:blipFill>
        <p:spPr bwMode="auto">
          <a:xfrm>
            <a:off x="1258888" y="3789363"/>
            <a:ext cx="2592387" cy="2519362"/>
          </a:xfrm>
          <a:prstGeom prst="rect">
            <a:avLst/>
          </a:prstGeom>
          <a:noFill/>
          <a:ln w="9525">
            <a:noFill/>
            <a:miter lim="800000"/>
            <a:headEnd/>
            <a:tailEnd/>
          </a:ln>
        </p:spPr>
      </p:pic>
      <p:pic>
        <p:nvPicPr>
          <p:cNvPr id="29701" name="Picture 3"/>
          <p:cNvPicPr>
            <a:picLocks noChangeAspect="1" noChangeArrowheads="1"/>
          </p:cNvPicPr>
          <p:nvPr/>
        </p:nvPicPr>
        <p:blipFill>
          <a:blip r:embed="rId3"/>
          <a:srcRect/>
          <a:stretch>
            <a:fillRect/>
          </a:stretch>
        </p:blipFill>
        <p:spPr bwMode="auto">
          <a:xfrm>
            <a:off x="5148263" y="3789363"/>
            <a:ext cx="2736850" cy="25193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6"/>
          </p:nvPr>
        </p:nvSpPr>
        <p:spPr/>
        <p:txBody>
          <a:bodyPr/>
          <a:lstStyle/>
          <a:p>
            <a:pPr>
              <a:defRPr/>
            </a:pPr>
            <a:fld id="{7CEAB661-EB78-40CF-B63A-DA921BB04D24}" type="slidenum">
              <a:rPr lang="ru-RU"/>
              <a:pPr>
                <a:defRPr/>
              </a:pPr>
              <a:t>18</a:t>
            </a:fld>
            <a:endParaRPr lang="ru-RU"/>
          </a:p>
        </p:txBody>
      </p:sp>
      <p:sp>
        <p:nvSpPr>
          <p:cNvPr id="2" name="Прямоугольник с двумя вырезанными противолежащими углами 1"/>
          <p:cNvSpPr/>
          <p:nvPr/>
        </p:nvSpPr>
        <p:spPr>
          <a:xfrm>
            <a:off x="433388" y="333375"/>
            <a:ext cx="8351837" cy="3887788"/>
          </a:xfrm>
          <a:prstGeom prst="snip2Diag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dirty="0">
                <a:solidFill>
                  <a:schemeClr val="tx1"/>
                </a:solidFill>
                <a:latin typeface="Times New Roman" pitchFamily="18" charset="0"/>
                <a:cs typeface="Times New Roman" pitchFamily="18" charset="0"/>
              </a:rPr>
              <a:t>Электр </a:t>
            </a:r>
            <a:r>
              <a:rPr lang="ru-RU" sz="2800" dirty="0" err="1">
                <a:solidFill>
                  <a:schemeClr val="tx1"/>
                </a:solidFill>
                <a:latin typeface="Times New Roman" pitchFamily="18" charset="0"/>
                <a:cs typeface="Times New Roman" pitchFamily="18" charset="0"/>
              </a:rPr>
              <a:t>тогын</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өткізетін</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болғандықтан</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ондай</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заттардың</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ерітінділерін</a:t>
            </a:r>
            <a:r>
              <a:rPr lang="ru-RU" sz="2800" dirty="0">
                <a:solidFill>
                  <a:schemeClr val="tx1"/>
                </a:solidFill>
                <a:latin typeface="Times New Roman" pitchFamily="18" charset="0"/>
                <a:cs typeface="Times New Roman" pitchFamily="18" charset="0"/>
              </a:rPr>
              <a:t> электролит </a:t>
            </a:r>
            <a:r>
              <a:rPr lang="ru-RU" sz="2800" dirty="0" err="1">
                <a:solidFill>
                  <a:schemeClr val="tx1"/>
                </a:solidFill>
                <a:latin typeface="Times New Roman" pitchFamily="18" charset="0"/>
                <a:cs typeface="Times New Roman" pitchFamily="18" charset="0"/>
              </a:rPr>
              <a:t>ерітінділері</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деп</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атайды</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Оған</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көптеген</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қышқылдар</a:t>
            </a:r>
            <a:r>
              <a:rPr lang="ru-RU" sz="2800" dirty="0">
                <a:solidFill>
                  <a:schemeClr val="tx1"/>
                </a:solidFill>
                <a:latin typeface="Times New Roman" pitchFamily="18" charset="0"/>
                <a:cs typeface="Times New Roman" pitchFamily="18" charset="0"/>
              </a:rPr>
              <a:t> мен </a:t>
            </a:r>
            <a:r>
              <a:rPr lang="ru-RU" sz="2800" dirty="0" err="1">
                <a:solidFill>
                  <a:schemeClr val="tx1"/>
                </a:solidFill>
                <a:latin typeface="Times New Roman" pitchFamily="18" charset="0"/>
                <a:cs typeface="Times New Roman" pitchFamily="18" charset="0"/>
              </a:rPr>
              <a:t>негіздердің</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әсіресе</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тұздардың</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ерітінділері</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жатады</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Керісінше</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ерігенде</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молекулалары</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иондарға</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ыдырамайтын</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сондықтан</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электр</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тогын</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өткізбейтін</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заттардың</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ерітінділері</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бейэлектролиттердің</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ерітінділері</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деп</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аталады</a:t>
            </a:r>
            <a:r>
              <a:rPr lang="ru-RU" sz="2800" dirty="0">
                <a:solidFill>
                  <a:schemeClr val="tx1"/>
                </a:solidFill>
                <a:latin typeface="Times New Roman" pitchFamily="18" charset="0"/>
                <a:cs typeface="Times New Roman" pitchFamily="18" charset="0"/>
              </a:rPr>
              <a:t>. </a:t>
            </a:r>
          </a:p>
        </p:txBody>
      </p:sp>
      <p:pic>
        <p:nvPicPr>
          <p:cNvPr id="30722" name="Picture 2" descr="C:\Users\Admin\Downloads\вантош.jpg"/>
          <p:cNvPicPr>
            <a:picLocks noChangeAspect="1" noChangeArrowheads="1"/>
          </p:cNvPicPr>
          <p:nvPr/>
        </p:nvPicPr>
        <p:blipFill>
          <a:blip r:embed="rId2"/>
          <a:srcRect/>
          <a:stretch>
            <a:fillRect/>
          </a:stretch>
        </p:blipFill>
        <p:spPr bwMode="auto">
          <a:xfrm>
            <a:off x="1116013" y="4221163"/>
            <a:ext cx="3492500" cy="2376487"/>
          </a:xfrm>
          <a:prstGeom prst="rect">
            <a:avLst/>
          </a:prstGeom>
          <a:noFill/>
          <a:ln w="9525">
            <a:noFill/>
            <a:miter lim="800000"/>
            <a:headEnd/>
            <a:tailEnd/>
          </a:ln>
        </p:spPr>
      </p:pic>
      <p:pic>
        <p:nvPicPr>
          <p:cNvPr id="30723" name="Picture 3" descr="C:\Users\Admin\Downloads\ванто.jpg"/>
          <p:cNvPicPr>
            <a:picLocks noChangeAspect="1" noChangeArrowheads="1"/>
          </p:cNvPicPr>
          <p:nvPr/>
        </p:nvPicPr>
        <p:blipFill>
          <a:blip r:embed="rId3"/>
          <a:srcRect/>
          <a:stretch>
            <a:fillRect/>
          </a:stretch>
        </p:blipFill>
        <p:spPr bwMode="auto">
          <a:xfrm>
            <a:off x="4608513" y="4221163"/>
            <a:ext cx="3708400" cy="23764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6"/>
          <p:cNvSpPr>
            <a:spLocks noGrp="1"/>
          </p:cNvSpPr>
          <p:nvPr>
            <p:ph type="sldNum" sz="quarter" idx="12"/>
          </p:nvPr>
        </p:nvSpPr>
        <p:spPr/>
        <p:txBody>
          <a:bodyPr/>
          <a:lstStyle/>
          <a:p>
            <a:pPr>
              <a:defRPr/>
            </a:pPr>
            <a:fld id="{7B9832C2-7AE7-41FC-94CA-D0CD1A4C77F7}" type="slidenum">
              <a:rPr lang="ru-RU"/>
              <a:pPr>
                <a:defRPr/>
              </a:pPr>
              <a:t>19</a:t>
            </a:fld>
            <a:endParaRPr lang="ru-RU"/>
          </a:p>
        </p:txBody>
      </p:sp>
      <p:sp>
        <p:nvSpPr>
          <p:cNvPr id="3" name="Текст 2"/>
          <p:cNvSpPr>
            <a:spLocks noGrp="1"/>
          </p:cNvSpPr>
          <p:nvPr>
            <p:ph type="body" sz="half" idx="2"/>
          </p:nvPr>
        </p:nvSpPr>
        <p:spPr>
          <a:xfrm>
            <a:off x="468313" y="404813"/>
            <a:ext cx="4125912" cy="6264275"/>
          </a:xfrm>
          <a:solidFill>
            <a:schemeClr val="accent2">
              <a:lumMod val="75000"/>
            </a:schemeClr>
          </a:solidFill>
        </p:spPr>
        <p:txBody>
          <a:bodyPr rtlCol="0">
            <a:noAutofit/>
          </a:bodyPr>
          <a:lstStyle/>
          <a:p>
            <a:pPr marL="0" indent="0" algn="ctr" fontAlgn="auto">
              <a:buClr>
                <a:schemeClr val="accent6">
                  <a:lumMod val="75000"/>
                </a:schemeClr>
              </a:buClr>
              <a:buFont typeface="Georgia" pitchFamily="18" charset="0"/>
              <a:buNone/>
              <a:defRPr/>
            </a:pPr>
            <a:r>
              <a:rPr lang="ru-RU" sz="2400" dirty="0" err="1">
                <a:solidFill>
                  <a:srgbClr val="FFC000"/>
                </a:solidFill>
                <a:latin typeface="Times New Roman" pitchFamily="18" charset="0"/>
                <a:cs typeface="Times New Roman" pitchFamily="18" charset="0"/>
              </a:rPr>
              <a:t>Полимерлердің</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ерітінділері</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ерітінділердің</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үлкен</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тобын</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құрайды</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Ерітінділердің</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бетіндегі</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бу</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қысымы</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және</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оның</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қату</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температурасы</a:t>
            </a:r>
            <a:r>
              <a:rPr lang="ru-RU" sz="2400" dirty="0">
                <a:solidFill>
                  <a:srgbClr val="FFC000"/>
                </a:solidFill>
                <a:latin typeface="Times New Roman" pitchFamily="18" charset="0"/>
                <a:cs typeface="Times New Roman" pitchFamily="18" charset="0"/>
              </a:rPr>
              <a:t> таза </a:t>
            </a:r>
            <a:r>
              <a:rPr lang="ru-RU" sz="2400" dirty="0" err="1">
                <a:solidFill>
                  <a:srgbClr val="FFC000"/>
                </a:solidFill>
                <a:latin typeface="Times New Roman" pitchFamily="18" charset="0"/>
                <a:cs typeface="Times New Roman" pitchFamily="18" charset="0"/>
              </a:rPr>
              <a:t>еріткіштікке</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қарағанда</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төмендеу</a:t>
            </a:r>
            <a:r>
              <a:rPr lang="ru-RU" sz="2400" dirty="0">
                <a:solidFill>
                  <a:srgbClr val="FFC000"/>
                </a:solidFill>
                <a:latin typeface="Times New Roman" pitchFamily="18" charset="0"/>
                <a:cs typeface="Times New Roman" pitchFamily="18" charset="0"/>
              </a:rPr>
              <a:t>, ал </a:t>
            </a:r>
            <a:r>
              <a:rPr lang="ru-RU" sz="2400" dirty="0" err="1">
                <a:solidFill>
                  <a:srgbClr val="FFC000"/>
                </a:solidFill>
                <a:latin typeface="Times New Roman" pitchFamily="18" charset="0"/>
                <a:cs typeface="Times New Roman" pitchFamily="18" charset="0"/>
              </a:rPr>
              <a:t>қайнау</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температурасы</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жоғарылау</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болады</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Сонымен</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қатар</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ерітінділерде</a:t>
            </a:r>
            <a:r>
              <a:rPr lang="ru-RU" sz="2400" dirty="0">
                <a:solidFill>
                  <a:srgbClr val="FFC000"/>
                </a:solidFill>
                <a:latin typeface="Times New Roman" pitchFamily="18" charset="0"/>
                <a:cs typeface="Times New Roman" pitchFamily="18" charset="0"/>
              </a:rPr>
              <a:t> осмос </a:t>
            </a:r>
            <a:r>
              <a:rPr lang="ru-RU" sz="2400" dirty="0" err="1">
                <a:solidFill>
                  <a:srgbClr val="FFC000"/>
                </a:solidFill>
                <a:latin typeface="Times New Roman" pitchFamily="18" charset="0"/>
                <a:cs typeface="Times New Roman" pitchFamily="18" charset="0"/>
              </a:rPr>
              <a:t>қысымы</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байқалады</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Ерітінділердің</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бұл</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қасиеттерінің</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барлығы</a:t>
            </a:r>
            <a:r>
              <a:rPr lang="ru-RU" sz="2400" dirty="0">
                <a:solidFill>
                  <a:srgbClr val="FFC000"/>
                </a:solidFill>
                <a:latin typeface="Times New Roman" pitchFamily="18" charset="0"/>
                <a:cs typeface="Times New Roman" pitchFamily="18" charset="0"/>
              </a:rPr>
              <a:t> тек </a:t>
            </a:r>
            <a:r>
              <a:rPr lang="ru-RU" sz="2400" dirty="0" err="1">
                <a:solidFill>
                  <a:srgbClr val="FFC000"/>
                </a:solidFill>
                <a:latin typeface="Times New Roman" pitchFamily="18" charset="0"/>
                <a:cs typeface="Times New Roman" pitchFamily="18" charset="0"/>
              </a:rPr>
              <a:t>еріген</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заттың</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молекулалар</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санына</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ғана</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тәуелді</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Олардың</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өзгерістері</a:t>
            </a:r>
            <a:r>
              <a:rPr lang="ru-RU" sz="2400" dirty="0">
                <a:solidFill>
                  <a:srgbClr val="FFC000"/>
                </a:solidFill>
                <a:latin typeface="Times New Roman" pitchFamily="18" charset="0"/>
                <a:cs typeface="Times New Roman" pitchFamily="18" charset="0"/>
              </a:rPr>
              <a:t> Вант-Гофф </a:t>
            </a:r>
            <a:r>
              <a:rPr lang="ru-RU" sz="2400" dirty="0" err="1">
                <a:solidFill>
                  <a:srgbClr val="FFC000"/>
                </a:solidFill>
                <a:latin typeface="Times New Roman" pitchFamily="18" charset="0"/>
                <a:cs typeface="Times New Roman" pitchFamily="18" charset="0"/>
              </a:rPr>
              <a:t>және</a:t>
            </a:r>
            <a:r>
              <a:rPr lang="ru-RU" sz="2400" dirty="0">
                <a:solidFill>
                  <a:srgbClr val="FFC000"/>
                </a:solidFill>
                <a:latin typeface="Times New Roman" pitchFamily="18" charset="0"/>
                <a:cs typeface="Times New Roman" pitchFamily="18" charset="0"/>
              </a:rPr>
              <a:t> Рауль </a:t>
            </a:r>
            <a:r>
              <a:rPr lang="ru-RU" sz="2400" dirty="0" err="1">
                <a:solidFill>
                  <a:srgbClr val="FFC000"/>
                </a:solidFill>
                <a:latin typeface="Times New Roman" pitchFamily="18" charset="0"/>
                <a:cs typeface="Times New Roman" pitchFamily="18" charset="0"/>
              </a:rPr>
              <a:t>заңдарымен</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сипатталады</a:t>
            </a:r>
            <a:endParaRPr lang="ru-RU" sz="2400" dirty="0">
              <a:solidFill>
                <a:srgbClr val="FFC000"/>
              </a:solidFill>
              <a:latin typeface="Times New Roman" pitchFamily="18" charset="0"/>
              <a:cs typeface="Times New Roman" pitchFamily="18" charset="0"/>
            </a:endParaRPr>
          </a:p>
        </p:txBody>
      </p:sp>
      <p:pic>
        <p:nvPicPr>
          <p:cNvPr id="2050" name="Picture 2"/>
          <p:cNvPicPr>
            <a:picLocks noGrp="1" noChangeAspect="1" noChangeArrowheads="1"/>
          </p:cNvPicPr>
          <p:nvPr>
            <p:ph type="pic" idx="1"/>
          </p:nvPr>
        </p:nvPicPr>
        <p:blipFill>
          <a:blip r:embed="rId2">
            <a:extLst>
              <a:ext uri="{28A0092B-C50C-407E-A947-70E740481C1C}"/>
            </a:extLst>
          </a:blip>
          <a:srcRect t="20981" b="20981"/>
          <a:stretch>
            <a:fillRect/>
          </a:stretch>
        </p:blipFill>
        <p:spPr>
          <a:xfrm>
            <a:off x="4572001" y="404664"/>
            <a:ext cx="4320480" cy="6192688"/>
          </a:xfrm>
          <a:prstGeom prst="rect">
            <a:avLst/>
          </a:prstGeom>
          <a:noFill/>
          <a:effectLst/>
          <a:extLst>
            <a:ext uri="{909E8E84-426E-40DD-AFC4-6F175D3DCCD1}"/>
            <a:ext uri="{91240B29-F687-4F45-9708-019B960494DF}"/>
            <a:ext uri="{AF507438-7753-43E0-B8FC-AC1667EBCBE1}"/>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6"/>
          </p:nvPr>
        </p:nvSpPr>
        <p:spPr/>
        <p:txBody>
          <a:bodyPr/>
          <a:lstStyle/>
          <a:p>
            <a:pPr>
              <a:defRPr/>
            </a:pPr>
            <a:fld id="{97AC194D-4563-431B-AA62-3A33301430CB}" type="slidenum">
              <a:rPr lang="ru-RU"/>
              <a:pPr>
                <a:defRPr/>
              </a:pPr>
              <a:t>2</a:t>
            </a:fld>
            <a:endParaRPr lang="ru-RU"/>
          </a:p>
        </p:txBody>
      </p:sp>
      <p:sp>
        <p:nvSpPr>
          <p:cNvPr id="3" name="Объект 2"/>
          <p:cNvSpPr>
            <a:spLocks noGrp="1"/>
          </p:cNvSpPr>
          <p:nvPr>
            <p:ph sz="quarter" idx="13"/>
          </p:nvPr>
        </p:nvSpPr>
        <p:spPr>
          <a:xfrm>
            <a:off x="250825" y="188913"/>
            <a:ext cx="8569325" cy="6408737"/>
          </a:xfrm>
          <a:solidFill>
            <a:schemeClr val="accent6">
              <a:lumMod val="60000"/>
              <a:lumOff val="40000"/>
            </a:schemeClr>
          </a:solidFill>
        </p:spPr>
        <p:txBody>
          <a:bodyPr rtlCol="0">
            <a:normAutofit/>
          </a:bodyPr>
          <a:lstStyle/>
          <a:p>
            <a:pPr marL="64008" indent="0" fontAlgn="auto">
              <a:buClr>
                <a:schemeClr val="accent6">
                  <a:lumMod val="75000"/>
                </a:schemeClr>
              </a:buClr>
              <a:buFont typeface="Georgia" pitchFamily="18" charset="0"/>
              <a:buNone/>
              <a:defRPr/>
            </a:pPr>
            <a:endParaRPr lang="en-US" dirty="0" smtClean="0">
              <a:solidFill>
                <a:schemeClr val="tx1">
                  <a:lumMod val="75000"/>
                  <a:lumOff val="25000"/>
                </a:schemeClr>
              </a:solidFill>
            </a:endParaRPr>
          </a:p>
          <a:p>
            <a:pPr marL="64008" indent="0" fontAlgn="auto">
              <a:buClr>
                <a:schemeClr val="accent6">
                  <a:lumMod val="75000"/>
                </a:schemeClr>
              </a:buClr>
              <a:buFont typeface="Georgia" pitchFamily="18" charset="0"/>
              <a:buNone/>
              <a:defRPr/>
            </a:pPr>
            <a:endParaRPr lang="en-US" dirty="0">
              <a:solidFill>
                <a:schemeClr val="tx1">
                  <a:lumMod val="75000"/>
                  <a:lumOff val="25000"/>
                </a:schemeClr>
              </a:solidFill>
            </a:endParaRPr>
          </a:p>
          <a:p>
            <a:pPr marL="64008" indent="0" fontAlgn="auto">
              <a:buClr>
                <a:schemeClr val="accent6">
                  <a:lumMod val="75000"/>
                </a:schemeClr>
              </a:buClr>
              <a:buFont typeface="Georgia" pitchFamily="18" charset="0"/>
              <a:buNone/>
              <a:defRPr/>
            </a:pPr>
            <a:endParaRPr lang="en-US" dirty="0" smtClean="0">
              <a:solidFill>
                <a:schemeClr val="tx1">
                  <a:lumMod val="75000"/>
                  <a:lumOff val="25000"/>
                </a:schemeClr>
              </a:solidFill>
            </a:endParaRPr>
          </a:p>
          <a:p>
            <a:pPr marL="64008" indent="0" fontAlgn="auto">
              <a:buClr>
                <a:schemeClr val="accent6">
                  <a:lumMod val="75000"/>
                </a:schemeClr>
              </a:buClr>
              <a:buFont typeface="Georgia" pitchFamily="18" charset="0"/>
              <a:buNone/>
              <a:defRPr/>
            </a:pPr>
            <a:endParaRPr lang="ru-RU" dirty="0">
              <a:solidFill>
                <a:schemeClr val="tx1">
                  <a:lumMod val="75000"/>
                  <a:lumOff val="25000"/>
                </a:schemeClr>
              </a:solidFill>
            </a:endParaRPr>
          </a:p>
        </p:txBody>
      </p:sp>
      <p:sp>
        <p:nvSpPr>
          <p:cNvPr id="5" name="16-конечная звезда 4"/>
          <p:cNvSpPr/>
          <p:nvPr/>
        </p:nvSpPr>
        <p:spPr>
          <a:xfrm>
            <a:off x="414616" y="404664"/>
            <a:ext cx="8424936" cy="6048672"/>
          </a:xfrm>
          <a:prstGeom prst="star16">
            <a:avLst>
              <a:gd name="adj" fmla="val 36996"/>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prstTxWarp prst="textPlain">
              <a:avLst/>
            </a:prstTxWarp>
          </a:bodyPr>
          <a:lstStyle/>
          <a:p>
            <a:pPr algn="ctr" fontAlgn="auto">
              <a:spcBef>
                <a:spcPts val="0"/>
              </a:spcBef>
              <a:spcAft>
                <a:spcPts val="0"/>
              </a:spcAft>
              <a:defRPr/>
            </a:pP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Ұшқыш</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емес</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зат</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деп</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бу</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қысымы</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еріткіш</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буының</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қысымынан</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әлдеқайда</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төмен</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болатын</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заттарды</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айтады.Осындай</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ерітінділердің</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мынадай</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ұасиеттерін</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байқауға</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болады</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5"/>
          <p:cNvSpPr>
            <a:spLocks noGrp="1"/>
          </p:cNvSpPr>
          <p:nvPr>
            <p:ph type="sldNum" sz="quarter" idx="16"/>
          </p:nvPr>
        </p:nvSpPr>
        <p:spPr/>
        <p:txBody>
          <a:bodyPr/>
          <a:lstStyle/>
          <a:p>
            <a:pPr>
              <a:defRPr/>
            </a:pPr>
            <a:fld id="{3D133FCE-566A-4BE6-AFA3-85FAB93B29F0}" type="slidenum">
              <a:rPr lang="ru-RU"/>
              <a:pPr>
                <a:defRPr/>
              </a:pPr>
              <a:t>20</a:t>
            </a:fld>
            <a:endParaRPr lang="ru-RU"/>
          </a:p>
        </p:txBody>
      </p:sp>
      <p:sp>
        <p:nvSpPr>
          <p:cNvPr id="32769" name="Объект 1"/>
          <p:cNvSpPr>
            <a:spLocks noGrp="1"/>
          </p:cNvSpPr>
          <p:nvPr>
            <p:ph sz="quarter" idx="13"/>
          </p:nvPr>
        </p:nvSpPr>
        <p:spPr>
          <a:xfrm>
            <a:off x="395288" y="333375"/>
            <a:ext cx="8353425" cy="6191250"/>
          </a:xfrm>
        </p:spPr>
        <p:txBody>
          <a:bodyPr/>
          <a:lstStyle/>
          <a:p>
            <a:pPr marL="44450" indent="0">
              <a:buFont typeface="Georgia" pitchFamily="18" charset="0"/>
              <a:buNone/>
            </a:pPr>
            <a:endParaRPr lang="kk-KZ" smtClean="0"/>
          </a:p>
          <a:p>
            <a:pPr marL="44450" indent="0">
              <a:buFont typeface="Georgia" pitchFamily="18" charset="0"/>
              <a:buNone/>
            </a:pPr>
            <a:endParaRPr lang="ru-RU" smtClean="0"/>
          </a:p>
        </p:txBody>
      </p:sp>
      <p:sp>
        <p:nvSpPr>
          <p:cNvPr id="3" name="Блок-схема: дисплей 2"/>
          <p:cNvSpPr/>
          <p:nvPr/>
        </p:nvSpPr>
        <p:spPr>
          <a:xfrm>
            <a:off x="3059113" y="476250"/>
            <a:ext cx="5689600" cy="5976938"/>
          </a:xfrm>
          <a:prstGeom prst="flowChartDisplay">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000" dirty="0" err="1">
                <a:solidFill>
                  <a:schemeClr val="tx1">
                    <a:lumMod val="95000"/>
                    <a:lumOff val="5000"/>
                  </a:schemeClr>
                </a:solidFill>
                <a:latin typeface="Times New Roman" pitchFamily="18" charset="0"/>
                <a:cs typeface="Times New Roman" pitchFamily="18" charset="0"/>
              </a:rPr>
              <a:t>Мысалы</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ацетонның</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кез</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келген</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эфирдің</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немесе</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спирттің</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судағы</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концентрациялары</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бірдей</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ерітінділерінің</a:t>
            </a:r>
            <a:r>
              <a:rPr lang="ru-RU" sz="2000" dirty="0">
                <a:solidFill>
                  <a:schemeClr val="tx1">
                    <a:lumMod val="95000"/>
                    <a:lumOff val="5000"/>
                  </a:schemeClr>
                </a:solidFill>
                <a:latin typeface="Times New Roman" pitchFamily="18" charset="0"/>
                <a:cs typeface="Times New Roman" pitchFamily="18" charset="0"/>
              </a:rPr>
              <a:t> осмос </a:t>
            </a:r>
            <a:r>
              <a:rPr lang="ru-RU" sz="2000" dirty="0" err="1">
                <a:solidFill>
                  <a:schemeClr val="tx1">
                    <a:lumMod val="95000"/>
                    <a:lumOff val="5000"/>
                  </a:schemeClr>
                </a:solidFill>
                <a:latin typeface="Times New Roman" pitchFamily="18" charset="0"/>
                <a:cs typeface="Times New Roman" pitchFamily="18" charset="0"/>
              </a:rPr>
              <a:t>және</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бу</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қысымдарының</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салыстырмалы</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төмендеулері</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қату</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температураларының</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төмендеуі</a:t>
            </a:r>
            <a:r>
              <a:rPr lang="ru-RU" sz="2000" dirty="0">
                <a:solidFill>
                  <a:schemeClr val="tx1">
                    <a:lumMod val="95000"/>
                    <a:lumOff val="5000"/>
                  </a:schemeClr>
                </a:solidFill>
                <a:latin typeface="Times New Roman" pitchFamily="18" charset="0"/>
                <a:cs typeface="Times New Roman" pitchFamily="18" charset="0"/>
              </a:rPr>
              <a:t>, ал </a:t>
            </a:r>
            <a:r>
              <a:rPr lang="ru-RU" sz="2000" dirty="0" err="1">
                <a:solidFill>
                  <a:schemeClr val="tx1">
                    <a:lumMod val="95000"/>
                    <a:lumOff val="5000"/>
                  </a:schemeClr>
                </a:solidFill>
                <a:latin typeface="Times New Roman" pitchFamily="18" charset="0"/>
                <a:cs typeface="Times New Roman" pitchFamily="18" charset="0"/>
              </a:rPr>
              <a:t>қайнау</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температураларының</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жоғарылауы</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бірдей</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болады</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Бұдан</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кейбір</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ғалымдар</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ерітінді</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түзілгенде</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еріткіш</a:t>
            </a:r>
            <a:r>
              <a:rPr lang="ru-RU" sz="2000" dirty="0">
                <a:solidFill>
                  <a:schemeClr val="tx1">
                    <a:lumMod val="95000"/>
                    <a:lumOff val="5000"/>
                  </a:schemeClr>
                </a:solidFill>
                <a:latin typeface="Times New Roman" pitchFamily="18" charset="0"/>
                <a:cs typeface="Times New Roman" pitchFamily="18" charset="0"/>
              </a:rPr>
              <a:t> пен </a:t>
            </a:r>
            <a:r>
              <a:rPr lang="ru-RU" sz="2000" dirty="0" err="1">
                <a:solidFill>
                  <a:schemeClr val="tx1">
                    <a:lumMod val="95000"/>
                    <a:lumOff val="5000"/>
                  </a:schemeClr>
                </a:solidFill>
                <a:latin typeface="Times New Roman" pitchFamily="18" charset="0"/>
                <a:cs typeface="Times New Roman" pitchFamily="18" charset="0"/>
              </a:rPr>
              <a:t>еріген</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зат</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арасында</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ешқандай</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әрекеттесулер</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болмайды</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олар</a:t>
            </a:r>
            <a:r>
              <a:rPr lang="ru-RU" sz="2000" dirty="0">
                <a:solidFill>
                  <a:schemeClr val="tx1">
                    <a:lumMod val="95000"/>
                    <a:lumOff val="5000"/>
                  </a:schemeClr>
                </a:solidFill>
                <a:latin typeface="Times New Roman" pitchFamily="18" charset="0"/>
                <a:cs typeface="Times New Roman" pitchFamily="18" charset="0"/>
              </a:rPr>
              <a:t> тек </a:t>
            </a:r>
            <a:r>
              <a:rPr lang="ru-RU" sz="2000" dirty="0" err="1">
                <a:solidFill>
                  <a:schemeClr val="tx1">
                    <a:lumMod val="95000"/>
                    <a:lumOff val="5000"/>
                  </a:schemeClr>
                </a:solidFill>
                <a:latin typeface="Times New Roman" pitchFamily="18" charset="0"/>
                <a:cs typeface="Times New Roman" pitchFamily="18" charset="0"/>
              </a:rPr>
              <a:t>араласады</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деген</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қорытындыға</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келген</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Сондықтан</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бұл</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қасиеттер</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ерітінділердің</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физикалық</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теориясына</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тәжірибелік</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негіз</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болған</a:t>
            </a:r>
            <a:r>
              <a:rPr lang="ru-RU" sz="2000" dirty="0">
                <a:solidFill>
                  <a:schemeClr val="tx1">
                    <a:lumMod val="95000"/>
                    <a:lumOff val="5000"/>
                  </a:schemeClr>
                </a:solidFill>
                <a:latin typeface="Times New Roman" pitchFamily="18" charset="0"/>
                <a:cs typeface="Times New Roman" pitchFamily="18" charset="0"/>
              </a:rPr>
              <a:t>.</a:t>
            </a:r>
          </a:p>
        </p:txBody>
      </p:sp>
      <p:sp>
        <p:nvSpPr>
          <p:cNvPr id="5" name="Блок-схема: память с посл. доступом 4"/>
          <p:cNvSpPr/>
          <p:nvPr/>
        </p:nvSpPr>
        <p:spPr>
          <a:xfrm>
            <a:off x="468313" y="476250"/>
            <a:ext cx="2735262" cy="2808288"/>
          </a:xfrm>
          <a:prstGeom prst="flowChartMagneticTap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6" name="Блок-схема: память с посл. доступом 5"/>
          <p:cNvSpPr/>
          <p:nvPr/>
        </p:nvSpPr>
        <p:spPr>
          <a:xfrm>
            <a:off x="468313" y="3644900"/>
            <a:ext cx="2735262" cy="2663825"/>
          </a:xfrm>
          <a:prstGeom prst="flowChartMagneticTap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32773" name="Picture 2" descr="C:\Users\Admin\Downloads\ацетон.jpg"/>
          <p:cNvPicPr>
            <a:picLocks noChangeAspect="1" noChangeArrowheads="1"/>
          </p:cNvPicPr>
          <p:nvPr/>
        </p:nvPicPr>
        <p:blipFill>
          <a:blip r:embed="rId2"/>
          <a:srcRect/>
          <a:stretch>
            <a:fillRect/>
          </a:stretch>
        </p:blipFill>
        <p:spPr bwMode="auto">
          <a:xfrm>
            <a:off x="844550" y="908050"/>
            <a:ext cx="1206500" cy="1944688"/>
          </a:xfrm>
          <a:prstGeom prst="rect">
            <a:avLst/>
          </a:prstGeom>
          <a:noFill/>
          <a:ln w="9525">
            <a:noFill/>
            <a:miter lim="800000"/>
            <a:headEnd/>
            <a:tailEnd/>
          </a:ln>
        </p:spPr>
      </p:pic>
      <p:pic>
        <p:nvPicPr>
          <p:cNvPr id="32774" name="Picture 3" descr="C:\Users\Admin\Downloads\ацетонл.jpg"/>
          <p:cNvPicPr>
            <a:picLocks noChangeAspect="1" noChangeArrowheads="1"/>
          </p:cNvPicPr>
          <p:nvPr/>
        </p:nvPicPr>
        <p:blipFill>
          <a:blip r:embed="rId3"/>
          <a:srcRect/>
          <a:stretch>
            <a:fillRect/>
          </a:stretch>
        </p:blipFill>
        <p:spPr bwMode="auto">
          <a:xfrm>
            <a:off x="2032000" y="908050"/>
            <a:ext cx="811213" cy="1944688"/>
          </a:xfrm>
          <a:prstGeom prst="rect">
            <a:avLst/>
          </a:prstGeom>
          <a:noFill/>
          <a:ln w="9525">
            <a:noFill/>
            <a:miter lim="800000"/>
            <a:headEnd/>
            <a:tailEnd/>
          </a:ln>
        </p:spPr>
      </p:pic>
      <p:pic>
        <p:nvPicPr>
          <p:cNvPr id="32775" name="Picture 4" descr="C:\Users\Admin\Downloads\эфир.jpg"/>
          <p:cNvPicPr>
            <a:picLocks noChangeAspect="1" noChangeArrowheads="1"/>
          </p:cNvPicPr>
          <p:nvPr/>
        </p:nvPicPr>
        <p:blipFill>
          <a:blip r:embed="rId4"/>
          <a:srcRect/>
          <a:stretch>
            <a:fillRect/>
          </a:stretch>
        </p:blipFill>
        <p:spPr bwMode="auto">
          <a:xfrm>
            <a:off x="1042988" y="3860800"/>
            <a:ext cx="1584325" cy="2232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6"/>
          </p:nvPr>
        </p:nvSpPr>
        <p:spPr/>
        <p:txBody>
          <a:bodyPr/>
          <a:lstStyle/>
          <a:p>
            <a:pPr>
              <a:defRPr/>
            </a:pPr>
            <a:fld id="{A76EAE29-CA95-4D48-B4C5-D56E0CB4222E}" type="slidenum">
              <a:rPr lang="ru-RU"/>
              <a:pPr>
                <a:defRPr/>
              </a:pPr>
              <a:t>21</a:t>
            </a:fld>
            <a:endParaRPr lang="ru-RU"/>
          </a:p>
        </p:txBody>
      </p:sp>
      <p:sp>
        <p:nvSpPr>
          <p:cNvPr id="33793" name="Объект 2"/>
          <p:cNvSpPr>
            <a:spLocks noGrp="1"/>
          </p:cNvSpPr>
          <p:nvPr>
            <p:ph sz="quarter" idx="13"/>
          </p:nvPr>
        </p:nvSpPr>
        <p:spPr>
          <a:xfrm>
            <a:off x="395288" y="333375"/>
            <a:ext cx="8353425" cy="6191250"/>
          </a:xfrm>
        </p:spPr>
        <p:txBody>
          <a:bodyPr/>
          <a:lstStyle/>
          <a:p>
            <a:pPr marL="44450" indent="0">
              <a:buFont typeface="Georgia" pitchFamily="18" charset="0"/>
              <a:buNone/>
            </a:pPr>
            <a:endParaRPr lang="kk-KZ" smtClean="0"/>
          </a:p>
          <a:p>
            <a:pPr marL="44450" indent="0">
              <a:buFont typeface="Georgia" pitchFamily="18" charset="0"/>
              <a:buNone/>
            </a:pPr>
            <a:endParaRPr lang="ru-RU" smtClean="0"/>
          </a:p>
        </p:txBody>
      </p:sp>
      <p:sp>
        <p:nvSpPr>
          <p:cNvPr id="5" name="Блок-схема: несколько документов 4"/>
          <p:cNvSpPr/>
          <p:nvPr/>
        </p:nvSpPr>
        <p:spPr>
          <a:xfrm>
            <a:off x="395288" y="260350"/>
            <a:ext cx="8353425" cy="4359275"/>
          </a:xfrm>
          <a:prstGeom prst="flowChartMultidocumen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400" dirty="0">
                <a:solidFill>
                  <a:schemeClr val="bg1"/>
                </a:solidFill>
                <a:latin typeface="Times New Roman" pitchFamily="18" charset="0"/>
                <a:cs typeface="Times New Roman" pitchFamily="18" charset="0"/>
              </a:rPr>
              <a:t>. Идеал </a:t>
            </a:r>
            <a:r>
              <a:rPr lang="ru-RU" sz="2400" dirty="0" err="1">
                <a:solidFill>
                  <a:schemeClr val="bg1"/>
                </a:solidFill>
                <a:latin typeface="Times New Roman" pitchFamily="18" charset="0"/>
                <a:cs typeface="Times New Roman" pitchFamily="18" charset="0"/>
              </a:rPr>
              <a:t>газдар</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сияқты</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молекулаларының</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арасында</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ешқандай</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әсерлесулер</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болмайтын</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дәлірек</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айтқанда</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мейлінше</a:t>
            </a:r>
            <a:r>
              <a:rPr lang="ru-RU" sz="2400" dirty="0">
                <a:solidFill>
                  <a:schemeClr val="bg1"/>
                </a:solidFill>
                <a:latin typeface="Times New Roman" pitchFamily="18" charset="0"/>
                <a:cs typeface="Times New Roman" pitchFamily="18" charset="0"/>
              </a:rPr>
              <a:t> аз </a:t>
            </a:r>
            <a:r>
              <a:rPr lang="ru-RU" sz="2400" dirty="0" err="1">
                <a:solidFill>
                  <a:schemeClr val="bg1"/>
                </a:solidFill>
                <a:latin typeface="Times New Roman" pitchFamily="18" charset="0"/>
                <a:cs typeface="Times New Roman" pitchFamily="18" charset="0"/>
              </a:rPr>
              <a:t>болатын</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ерітінділер</a:t>
            </a:r>
            <a:r>
              <a:rPr lang="ru-RU" sz="2400" dirty="0">
                <a:solidFill>
                  <a:schemeClr val="bg1"/>
                </a:solidFill>
                <a:latin typeface="Times New Roman" pitchFamily="18" charset="0"/>
                <a:cs typeface="Times New Roman" pitchFamily="18" charset="0"/>
              </a:rPr>
              <a:t> идеал </a:t>
            </a:r>
            <a:r>
              <a:rPr lang="ru-RU" sz="2400" dirty="0" err="1">
                <a:solidFill>
                  <a:schemeClr val="bg1"/>
                </a:solidFill>
                <a:latin typeface="Times New Roman" pitchFamily="18" charset="0"/>
                <a:cs typeface="Times New Roman" pitchFamily="18" charset="0"/>
              </a:rPr>
              <a:t>ерітінділер</a:t>
            </a:r>
            <a:r>
              <a:rPr lang="ru-RU" sz="2400" dirty="0">
                <a:solidFill>
                  <a:schemeClr val="bg1"/>
                </a:solidFill>
                <a:latin typeface="Times New Roman" pitchFamily="18" charset="0"/>
                <a:cs typeface="Times New Roman" pitchFamily="18" charset="0"/>
              </a:rPr>
              <a:t>, ал </a:t>
            </a:r>
            <a:r>
              <a:rPr lang="ru-RU" sz="2400" dirty="0" err="1">
                <a:solidFill>
                  <a:schemeClr val="bg1"/>
                </a:solidFill>
                <a:latin typeface="Times New Roman" pitchFamily="18" charset="0"/>
                <a:cs typeface="Times New Roman" pitchFamily="18" charset="0"/>
              </a:rPr>
              <a:t>қалғандарын</a:t>
            </a:r>
            <a:r>
              <a:rPr lang="ru-RU" sz="2400" dirty="0">
                <a:solidFill>
                  <a:schemeClr val="bg1"/>
                </a:solidFill>
                <a:latin typeface="Times New Roman" pitchFamily="18" charset="0"/>
                <a:cs typeface="Times New Roman" pitchFamily="18" charset="0"/>
              </a:rPr>
              <a:t> реал </a:t>
            </a:r>
            <a:r>
              <a:rPr lang="ru-RU" sz="2400" dirty="0" err="1">
                <a:solidFill>
                  <a:schemeClr val="bg1"/>
                </a:solidFill>
                <a:latin typeface="Times New Roman" pitchFamily="18" charset="0"/>
                <a:cs typeface="Times New Roman" pitchFamily="18" charset="0"/>
              </a:rPr>
              <a:t>ерітінділер</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деп</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атайды</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Күшті</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электролиттердің</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ерітінділерінің</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кейбір</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қасиеттері</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сұйылтылған</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ерітінділердің</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қасиеттерін</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сипаттайтын</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заңдылықтарға</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бағынбайды</a:t>
            </a:r>
            <a:r>
              <a:rPr lang="ru-RU" sz="2400" dirty="0">
                <a:solidFill>
                  <a:schemeClr val="bg1"/>
                </a:solidFill>
                <a:latin typeface="Times New Roman" pitchFamily="18" charset="0"/>
                <a:cs typeface="Times New Roman" pitchFamily="18" charset="0"/>
              </a:rPr>
              <a:t>. </a:t>
            </a:r>
          </a:p>
        </p:txBody>
      </p:sp>
      <p:sp>
        <p:nvSpPr>
          <p:cNvPr id="8" name="Шестиугольник 7"/>
          <p:cNvSpPr/>
          <p:nvPr/>
        </p:nvSpPr>
        <p:spPr>
          <a:xfrm>
            <a:off x="4395788" y="4221163"/>
            <a:ext cx="3344862" cy="2303462"/>
          </a:xfrm>
          <a:prstGeom prst="hexagon">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33796" name="Picture 2" descr="C:\Users\Admin\Downloads\images (4).jpg"/>
          <p:cNvPicPr>
            <a:picLocks noChangeAspect="1" noChangeArrowheads="1"/>
          </p:cNvPicPr>
          <p:nvPr/>
        </p:nvPicPr>
        <p:blipFill>
          <a:blip r:embed="rId2"/>
          <a:srcRect/>
          <a:stretch>
            <a:fillRect/>
          </a:stretch>
        </p:blipFill>
        <p:spPr bwMode="auto">
          <a:xfrm>
            <a:off x="5003800" y="4221163"/>
            <a:ext cx="2160588" cy="23034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6"/>
          </p:nvPr>
        </p:nvSpPr>
        <p:spPr/>
        <p:txBody>
          <a:bodyPr/>
          <a:lstStyle/>
          <a:p>
            <a:pPr>
              <a:defRPr/>
            </a:pPr>
            <a:fld id="{6A41CC4D-DCD9-44F4-AA4B-0C80DCCFE4DC}" type="slidenum">
              <a:rPr lang="ru-RU"/>
              <a:pPr>
                <a:defRPr/>
              </a:pPr>
              <a:t>22</a:t>
            </a:fld>
            <a:endParaRPr lang="ru-RU"/>
          </a:p>
        </p:txBody>
      </p:sp>
      <p:sp>
        <p:nvSpPr>
          <p:cNvPr id="34817" name="Объект 2"/>
          <p:cNvSpPr>
            <a:spLocks noGrp="1"/>
          </p:cNvSpPr>
          <p:nvPr>
            <p:ph sz="quarter" idx="13"/>
          </p:nvPr>
        </p:nvSpPr>
        <p:spPr>
          <a:xfrm>
            <a:off x="395288" y="333375"/>
            <a:ext cx="8353425" cy="6264275"/>
          </a:xfrm>
          <a:solidFill>
            <a:srgbClr val="FFFF00"/>
          </a:solidFill>
        </p:spPr>
        <p:txBody>
          <a:bodyPr/>
          <a:lstStyle/>
          <a:p>
            <a:pPr marL="44450" indent="0">
              <a:buFont typeface="Georgia" pitchFamily="18" charset="0"/>
              <a:buNone/>
            </a:pPr>
            <a:endParaRPr lang="kk-KZ" smtClean="0"/>
          </a:p>
          <a:p>
            <a:pPr marL="44450" indent="0">
              <a:buFont typeface="Georgia" pitchFamily="18" charset="0"/>
              <a:buNone/>
            </a:pPr>
            <a:endParaRPr lang="ru-RU" smtClean="0"/>
          </a:p>
        </p:txBody>
      </p:sp>
      <p:sp>
        <p:nvSpPr>
          <p:cNvPr id="4" name="Загнутый угол 3"/>
          <p:cNvSpPr/>
          <p:nvPr/>
        </p:nvSpPr>
        <p:spPr>
          <a:xfrm>
            <a:off x="611188" y="692150"/>
            <a:ext cx="7848600" cy="5689600"/>
          </a:xfrm>
          <a:prstGeom prst="foldedCorner">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200" dirty="0" err="1">
                <a:solidFill>
                  <a:schemeClr val="tx1">
                    <a:lumMod val="75000"/>
                    <a:lumOff val="25000"/>
                  </a:schemeClr>
                </a:solidFill>
                <a:latin typeface="Times New Roman" pitchFamily="18" charset="0"/>
                <a:cs typeface="Times New Roman" pitchFamily="18" charset="0"/>
              </a:rPr>
              <a:t>Олардың</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біраз</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қасиеттері</a:t>
            </a:r>
            <a:r>
              <a:rPr lang="ru-RU" sz="3200" dirty="0">
                <a:solidFill>
                  <a:schemeClr val="tx1">
                    <a:lumMod val="75000"/>
                    <a:lumOff val="25000"/>
                  </a:schemeClr>
                </a:solidFill>
                <a:latin typeface="Times New Roman" pitchFamily="18" charset="0"/>
                <a:cs typeface="Times New Roman" pitchFamily="18" charset="0"/>
              </a:rPr>
              <a:t> Дебай мен </a:t>
            </a:r>
            <a:r>
              <a:rPr lang="ru-RU" sz="3200" dirty="0" err="1">
                <a:solidFill>
                  <a:schemeClr val="tx1">
                    <a:lumMod val="75000"/>
                    <a:lumOff val="25000"/>
                  </a:schemeClr>
                </a:solidFill>
                <a:latin typeface="Times New Roman" pitchFamily="18" charset="0"/>
                <a:cs typeface="Times New Roman" pitchFamily="18" charset="0"/>
              </a:rPr>
              <a:t>Гюккельдің</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күшті</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электролиттер</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теориясымен</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сипатталады</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Сонымен</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қатар</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ерітінділер</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түзілгенде</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жылу</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бөлінуі</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жүйе</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түсінің</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құрамдас</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ебөліктер</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түсінен</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өзгешелігі</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және</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ерітінділер</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көлемінің</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құрамдас</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бөліктер</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көлемінің</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қосындысына</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қарағанда</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кемуі</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еріген</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зат</a:t>
            </a:r>
            <a:r>
              <a:rPr lang="ru-RU" sz="3200" dirty="0">
                <a:solidFill>
                  <a:schemeClr val="tx1">
                    <a:lumMod val="75000"/>
                    <a:lumOff val="25000"/>
                  </a:schemeClr>
                </a:solidFill>
                <a:latin typeface="Times New Roman" pitchFamily="18" charset="0"/>
                <a:cs typeface="Times New Roman" pitchFamily="18" charset="0"/>
              </a:rPr>
              <a:t> пен </a:t>
            </a:r>
            <a:r>
              <a:rPr lang="ru-RU" sz="3200" dirty="0" err="1">
                <a:solidFill>
                  <a:schemeClr val="tx1">
                    <a:lumMod val="75000"/>
                    <a:lumOff val="25000"/>
                  </a:schemeClr>
                </a:solidFill>
                <a:latin typeface="Times New Roman" pitchFamily="18" charset="0"/>
                <a:cs typeface="Times New Roman" pitchFamily="18" charset="0"/>
              </a:rPr>
              <a:t>еріткіш</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арасында</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химиялық</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әрекеттесулер</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болатынын</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көрсетеді</a:t>
            </a:r>
            <a:r>
              <a:rPr lang="ru-RU" sz="3200" dirty="0">
                <a:solidFill>
                  <a:schemeClr val="tx1">
                    <a:lumMod val="75000"/>
                    <a:lumOff val="25000"/>
                  </a:schemeClr>
                </a:solidFill>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5"/>
          <p:cNvSpPr>
            <a:spLocks noGrp="1"/>
          </p:cNvSpPr>
          <p:nvPr>
            <p:ph type="sldNum" sz="quarter" idx="16"/>
          </p:nvPr>
        </p:nvSpPr>
        <p:spPr/>
        <p:txBody>
          <a:bodyPr/>
          <a:lstStyle/>
          <a:p>
            <a:pPr>
              <a:defRPr/>
            </a:pPr>
            <a:fld id="{470ED576-9F73-42CC-8C66-85FBCE4B665F}" type="slidenum">
              <a:rPr lang="ru-RU"/>
              <a:pPr>
                <a:defRPr/>
              </a:pPr>
              <a:t>23</a:t>
            </a:fld>
            <a:endParaRPr lang="ru-RU"/>
          </a:p>
        </p:txBody>
      </p:sp>
      <p:sp>
        <p:nvSpPr>
          <p:cNvPr id="3" name="Объект 2"/>
          <p:cNvSpPr>
            <a:spLocks noGrp="1"/>
          </p:cNvSpPr>
          <p:nvPr>
            <p:ph sz="quarter" idx="13"/>
          </p:nvPr>
        </p:nvSpPr>
        <p:spPr>
          <a:xfrm>
            <a:off x="395288" y="333375"/>
            <a:ext cx="8353425" cy="6119813"/>
          </a:xfrm>
          <a:solidFill>
            <a:schemeClr val="accent5">
              <a:lumMod val="40000"/>
              <a:lumOff val="60000"/>
            </a:schemeClr>
          </a:solidFill>
        </p:spPr>
        <p:txBody>
          <a:bodyPr rtlCol="0">
            <a:normAutofit/>
          </a:bodyPr>
          <a:lstStyle/>
          <a:p>
            <a:pPr marL="45720" indent="0" fontAlgn="auto">
              <a:buClr>
                <a:schemeClr val="accent6">
                  <a:lumMod val="75000"/>
                </a:schemeClr>
              </a:buClr>
              <a:buFont typeface="Georgia" pitchFamily="18" charset="0"/>
              <a:buNone/>
              <a:defRPr/>
            </a:pPr>
            <a:endParaRPr lang="kk-KZ" dirty="0" smtClean="0">
              <a:solidFill>
                <a:schemeClr val="tx1">
                  <a:lumMod val="75000"/>
                  <a:lumOff val="25000"/>
                </a:schemeClr>
              </a:solidFill>
            </a:endParaRPr>
          </a:p>
          <a:p>
            <a:pPr marL="45720" indent="0" fontAlgn="auto">
              <a:buClr>
                <a:schemeClr val="accent6">
                  <a:lumMod val="75000"/>
                </a:schemeClr>
              </a:buClr>
              <a:buFont typeface="Georgia" pitchFamily="18" charset="0"/>
              <a:buNone/>
              <a:defRPr/>
            </a:pPr>
            <a:endParaRPr lang="ru-RU" dirty="0">
              <a:solidFill>
                <a:schemeClr val="tx1">
                  <a:lumMod val="75000"/>
                  <a:lumOff val="25000"/>
                </a:schemeClr>
              </a:solidFill>
            </a:endParaRPr>
          </a:p>
        </p:txBody>
      </p:sp>
      <p:sp>
        <p:nvSpPr>
          <p:cNvPr id="4" name="Скругленная прямоугольная выноска 3"/>
          <p:cNvSpPr/>
          <p:nvPr/>
        </p:nvSpPr>
        <p:spPr>
          <a:xfrm>
            <a:off x="467544" y="445840"/>
            <a:ext cx="5256584" cy="5112568"/>
          </a:xfrm>
          <a:prstGeom prst="wedgeRoundRectCallou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Кейде</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олардың</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арасындағы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байланыстың</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беріктігі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соншалық</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ерітінділерді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суытқанда</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еріткіштің</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біраз</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мөлшері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еріген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затпен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бірге</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кристалданады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Оларды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жалпы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сольваттар</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ал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еріткіш</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су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болғанда</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кристаллогидраттар</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деп</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атайды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Бұл</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қасиеттер</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ерітінділердің</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химиялық</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теориясына</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тәжірибелік</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негіз</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болды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a:t>
            </a:r>
          </a:p>
        </p:txBody>
      </p:sp>
      <p:sp>
        <p:nvSpPr>
          <p:cNvPr id="5" name="Прямоугольник с двумя скругленными соседними углами 4"/>
          <p:cNvSpPr/>
          <p:nvPr/>
        </p:nvSpPr>
        <p:spPr>
          <a:xfrm>
            <a:off x="5940425" y="476250"/>
            <a:ext cx="2663825" cy="1728788"/>
          </a:xfrm>
          <a:prstGeom prst="round2Same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6" name="Прямоугольник с двумя скругленными соседними углами 5"/>
          <p:cNvSpPr/>
          <p:nvPr/>
        </p:nvSpPr>
        <p:spPr>
          <a:xfrm>
            <a:off x="5940425" y="2349500"/>
            <a:ext cx="2663825" cy="1800225"/>
          </a:xfrm>
          <a:prstGeom prst="round2Same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7" name="Прямоугольник с двумя скругленными соседними углами 6"/>
          <p:cNvSpPr/>
          <p:nvPr/>
        </p:nvSpPr>
        <p:spPr>
          <a:xfrm>
            <a:off x="5940425" y="4365625"/>
            <a:ext cx="2663825" cy="1943100"/>
          </a:xfrm>
          <a:prstGeom prst="round2Same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35846" name="Picture 2" descr="C:\Users\Admin\Downloads\rnbcn.jpg"/>
          <p:cNvPicPr>
            <a:picLocks noChangeAspect="1" noChangeArrowheads="1"/>
          </p:cNvPicPr>
          <p:nvPr/>
        </p:nvPicPr>
        <p:blipFill>
          <a:blip r:embed="rId2"/>
          <a:srcRect/>
          <a:stretch>
            <a:fillRect/>
          </a:stretch>
        </p:blipFill>
        <p:spPr bwMode="auto">
          <a:xfrm>
            <a:off x="6227763" y="476250"/>
            <a:ext cx="2160587" cy="1728788"/>
          </a:xfrm>
          <a:prstGeom prst="rect">
            <a:avLst/>
          </a:prstGeom>
          <a:noFill/>
          <a:ln w="9525">
            <a:noFill/>
            <a:miter lim="800000"/>
            <a:headEnd/>
            <a:tailEnd/>
          </a:ln>
        </p:spPr>
      </p:pic>
      <p:pic>
        <p:nvPicPr>
          <p:cNvPr id="35847" name="Picture 3" descr="C:\Users\Admin\Downloads\ghjk.jpg"/>
          <p:cNvPicPr>
            <a:picLocks noChangeAspect="1" noChangeArrowheads="1"/>
          </p:cNvPicPr>
          <p:nvPr/>
        </p:nvPicPr>
        <p:blipFill>
          <a:blip r:embed="rId3"/>
          <a:srcRect/>
          <a:stretch>
            <a:fillRect/>
          </a:stretch>
        </p:blipFill>
        <p:spPr bwMode="auto">
          <a:xfrm>
            <a:off x="6227763" y="2349500"/>
            <a:ext cx="2160587" cy="1800225"/>
          </a:xfrm>
          <a:prstGeom prst="rect">
            <a:avLst/>
          </a:prstGeom>
          <a:noFill/>
          <a:ln w="9525">
            <a:noFill/>
            <a:miter lim="800000"/>
            <a:headEnd/>
            <a:tailEnd/>
          </a:ln>
        </p:spPr>
      </p:pic>
      <p:pic>
        <p:nvPicPr>
          <p:cNvPr id="35848" name="Picture 5" descr="C:\Users\Admin\Downloads\rhbcn.jpg"/>
          <p:cNvPicPr>
            <a:picLocks noChangeAspect="1" noChangeArrowheads="1"/>
          </p:cNvPicPr>
          <p:nvPr/>
        </p:nvPicPr>
        <p:blipFill>
          <a:blip r:embed="rId4"/>
          <a:srcRect/>
          <a:stretch>
            <a:fillRect/>
          </a:stretch>
        </p:blipFill>
        <p:spPr bwMode="auto">
          <a:xfrm>
            <a:off x="6227763" y="4365625"/>
            <a:ext cx="2160587" cy="1943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6"/>
          </p:nvPr>
        </p:nvSpPr>
        <p:spPr/>
        <p:txBody>
          <a:bodyPr/>
          <a:lstStyle/>
          <a:p>
            <a:pPr>
              <a:defRPr/>
            </a:pPr>
            <a:fld id="{0EA52D1A-9228-41BC-9B0D-0AEBACFAAD2F}" type="slidenum">
              <a:rPr lang="ru-RU"/>
              <a:pPr>
                <a:defRPr/>
              </a:pPr>
              <a:t>3</a:t>
            </a:fld>
            <a:endParaRPr lang="ru-RU"/>
          </a:p>
        </p:txBody>
      </p:sp>
      <p:graphicFrame>
        <p:nvGraphicFramePr>
          <p:cNvPr id="4" name="Объект 3"/>
          <p:cNvGraphicFramePr>
            <a:graphicFrameLocks noGrp="1"/>
          </p:cNvGraphicFramePr>
          <p:nvPr>
            <p:ph sz="quarter" idx="13"/>
          </p:nvPr>
        </p:nvGraphicFramePr>
        <p:xfrm>
          <a:off x="250825" y="260350"/>
          <a:ext cx="8569325" cy="63547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6"/>
          </p:nvPr>
        </p:nvSpPr>
        <p:spPr/>
        <p:txBody>
          <a:bodyPr/>
          <a:lstStyle/>
          <a:p>
            <a:pPr>
              <a:defRPr/>
            </a:pPr>
            <a:fld id="{0D5EACC5-555F-4F61-A9E9-24D5C95EF8BE}" type="slidenum">
              <a:rPr lang="ru-RU"/>
              <a:pPr>
                <a:defRPr/>
              </a:pPr>
              <a:t>4</a:t>
            </a:fld>
            <a:endParaRPr lang="ru-RU"/>
          </a:p>
        </p:txBody>
      </p:sp>
      <p:sp>
        <p:nvSpPr>
          <p:cNvPr id="16385" name="Объект 2"/>
          <p:cNvSpPr>
            <a:spLocks noGrp="1"/>
          </p:cNvSpPr>
          <p:nvPr>
            <p:ph sz="quarter" idx="13"/>
          </p:nvPr>
        </p:nvSpPr>
        <p:spPr>
          <a:xfrm>
            <a:off x="323850" y="333375"/>
            <a:ext cx="8496300" cy="6264275"/>
          </a:xfrm>
          <a:solidFill>
            <a:srgbClr val="7030A0"/>
          </a:solidFill>
        </p:spPr>
        <p:txBody>
          <a:bodyPr/>
          <a:lstStyle/>
          <a:p>
            <a:pPr marL="44450" indent="0">
              <a:buFont typeface="Georgia" pitchFamily="18" charset="0"/>
              <a:buNone/>
            </a:pPr>
            <a:endParaRPr lang="en-US" smtClean="0"/>
          </a:p>
          <a:p>
            <a:pPr marL="44450" indent="0">
              <a:buFont typeface="Georgia" pitchFamily="18" charset="0"/>
              <a:buNone/>
            </a:pPr>
            <a:endParaRPr lang="ru-RU" smtClean="0"/>
          </a:p>
        </p:txBody>
      </p:sp>
      <p:sp>
        <p:nvSpPr>
          <p:cNvPr id="4" name="Лента лицом вверх 3"/>
          <p:cNvSpPr/>
          <p:nvPr/>
        </p:nvSpPr>
        <p:spPr>
          <a:xfrm>
            <a:off x="467544" y="404664"/>
            <a:ext cx="8280920" cy="6192688"/>
          </a:xfrm>
          <a:prstGeom prst="ribbon2">
            <a:avLst>
              <a:gd name="adj1" fmla="val 18636"/>
              <a:gd name="adj2" fmla="val 50000"/>
            </a:avLst>
          </a:prstGeom>
        </p:spPr>
        <p:style>
          <a:lnRef idx="1">
            <a:schemeClr val="dk1"/>
          </a:lnRef>
          <a:fillRef idx="2">
            <a:schemeClr val="dk1"/>
          </a:fillRef>
          <a:effectRef idx="1">
            <a:schemeClr val="dk1"/>
          </a:effectRef>
          <a:fontRef idx="minor">
            <a:schemeClr val="dk1"/>
          </a:fontRef>
        </p:style>
        <p:txBody>
          <a:bodyPr anchor="ctr">
            <a:prstTxWarp prst="textCanDown">
              <a:avLst>
                <a:gd name="adj" fmla="val 13324"/>
              </a:avLst>
            </a:prstTxWarp>
          </a:bodyPr>
          <a:lstStyle/>
          <a:p>
            <a:pPr algn="ctr" fontAlgn="auto">
              <a:spcBef>
                <a:spcPts val="0"/>
              </a:spcBef>
              <a:spcAft>
                <a:spcPts val="0"/>
              </a:spcAft>
              <a:defRPr/>
            </a:pPr>
            <a:r>
              <a:rPr lang="ru-RU" dirty="0">
                <a:solidFill>
                  <a:srgbClr val="FF0000"/>
                </a:solidFill>
              </a:rPr>
              <a:t> </a:t>
            </a:r>
            <a:r>
              <a:rPr lang="ru-RU" dirty="0" err="1">
                <a:solidFill>
                  <a:srgbClr val="FF0000"/>
                </a:solidFill>
              </a:rPr>
              <a:t>Ерітіндінің</a:t>
            </a:r>
            <a:r>
              <a:rPr lang="ru-RU" dirty="0">
                <a:solidFill>
                  <a:srgbClr val="FF0000"/>
                </a:solidFill>
              </a:rPr>
              <a:t> осы </a:t>
            </a:r>
            <a:r>
              <a:rPr lang="ru-RU" dirty="0" err="1">
                <a:solidFill>
                  <a:srgbClr val="FF0000"/>
                </a:solidFill>
              </a:rPr>
              <a:t>қасиеттерін</a:t>
            </a:r>
            <a:r>
              <a:rPr lang="ru-RU" dirty="0">
                <a:solidFill>
                  <a:srgbClr val="FF0000"/>
                </a:solidFill>
              </a:rPr>
              <a:t> </a:t>
            </a:r>
            <a:r>
              <a:rPr lang="ru-RU" dirty="0" err="1">
                <a:solidFill>
                  <a:srgbClr val="FF0000"/>
                </a:solidFill>
              </a:rPr>
              <a:t>коллигативтік</a:t>
            </a:r>
            <a:r>
              <a:rPr lang="ru-RU" dirty="0">
                <a:solidFill>
                  <a:srgbClr val="FF0000"/>
                </a:solidFill>
              </a:rPr>
              <a:t> </a:t>
            </a:r>
            <a:r>
              <a:rPr lang="ru-RU" dirty="0" err="1">
                <a:solidFill>
                  <a:srgbClr val="FF0000"/>
                </a:solidFill>
              </a:rPr>
              <a:t>қасиеттер</a:t>
            </a:r>
            <a:r>
              <a:rPr lang="ru-RU" dirty="0">
                <a:solidFill>
                  <a:srgbClr val="FF0000"/>
                </a:solidFill>
              </a:rPr>
              <a:t> </a:t>
            </a:r>
            <a:r>
              <a:rPr lang="ru-RU" dirty="0" err="1">
                <a:solidFill>
                  <a:srgbClr val="FF0000"/>
                </a:solidFill>
              </a:rPr>
              <a:t>деп</a:t>
            </a:r>
            <a:r>
              <a:rPr lang="ru-RU" dirty="0">
                <a:solidFill>
                  <a:srgbClr val="FF0000"/>
                </a:solidFill>
              </a:rPr>
              <a:t> </a:t>
            </a:r>
            <a:r>
              <a:rPr lang="ru-RU" dirty="0" err="1">
                <a:solidFill>
                  <a:srgbClr val="FF0000"/>
                </a:solidFill>
              </a:rPr>
              <a:t>атайды.Коллигативтік</a:t>
            </a:r>
            <a:r>
              <a:rPr lang="ru-RU" dirty="0">
                <a:solidFill>
                  <a:srgbClr val="FF0000"/>
                </a:solidFill>
              </a:rPr>
              <a:t> </a:t>
            </a:r>
            <a:r>
              <a:rPr lang="ru-RU" dirty="0" err="1">
                <a:solidFill>
                  <a:srgbClr val="FF0000"/>
                </a:solidFill>
              </a:rPr>
              <a:t>қасиеттер</a:t>
            </a:r>
            <a:r>
              <a:rPr lang="ru-RU" dirty="0">
                <a:solidFill>
                  <a:srgbClr val="FF0000"/>
                </a:solidFill>
              </a:rPr>
              <a:t> </a:t>
            </a:r>
            <a:r>
              <a:rPr lang="ru-RU" dirty="0" err="1">
                <a:solidFill>
                  <a:srgbClr val="FF0000"/>
                </a:solidFill>
              </a:rPr>
              <a:t>еріткіштің</a:t>
            </a:r>
            <a:r>
              <a:rPr lang="ru-RU" dirty="0">
                <a:solidFill>
                  <a:srgbClr val="FF0000"/>
                </a:solidFill>
              </a:rPr>
              <a:t> </a:t>
            </a:r>
            <a:r>
              <a:rPr lang="ru-RU" dirty="0" err="1">
                <a:solidFill>
                  <a:srgbClr val="FF0000"/>
                </a:solidFill>
              </a:rPr>
              <a:t>табиғаты</a:t>
            </a:r>
            <a:r>
              <a:rPr lang="ru-RU" dirty="0">
                <a:solidFill>
                  <a:srgbClr val="FF0000"/>
                </a:solidFill>
              </a:rPr>
              <a:t> мен </a:t>
            </a:r>
            <a:r>
              <a:rPr lang="ru-RU" dirty="0" err="1">
                <a:solidFill>
                  <a:srgbClr val="FF0000"/>
                </a:solidFill>
              </a:rPr>
              <a:t>еріген</a:t>
            </a:r>
            <a:r>
              <a:rPr lang="ru-RU" dirty="0">
                <a:solidFill>
                  <a:srgbClr val="FF0000"/>
                </a:solidFill>
              </a:rPr>
              <a:t> </a:t>
            </a:r>
            <a:r>
              <a:rPr lang="ru-RU" dirty="0" err="1">
                <a:solidFill>
                  <a:srgbClr val="FF0000"/>
                </a:solidFill>
              </a:rPr>
              <a:t>заттың</a:t>
            </a:r>
            <a:r>
              <a:rPr lang="ru-RU" dirty="0">
                <a:solidFill>
                  <a:srgbClr val="FF0000"/>
                </a:solidFill>
              </a:rPr>
              <a:t> </a:t>
            </a:r>
            <a:r>
              <a:rPr lang="ru-RU" dirty="0" err="1">
                <a:solidFill>
                  <a:srgbClr val="FF0000"/>
                </a:solidFill>
              </a:rPr>
              <a:t>қоюлығына</a:t>
            </a:r>
            <a:r>
              <a:rPr lang="ru-RU" dirty="0">
                <a:solidFill>
                  <a:srgbClr val="FF0000"/>
                </a:solidFill>
              </a:rPr>
              <a:t>(</a:t>
            </a:r>
            <a:r>
              <a:rPr lang="ru-RU" dirty="0" err="1">
                <a:solidFill>
                  <a:srgbClr val="FF0000"/>
                </a:solidFill>
              </a:rPr>
              <a:t>концентрациясына</a:t>
            </a:r>
            <a:r>
              <a:rPr lang="ru-RU" dirty="0">
                <a:solidFill>
                  <a:srgbClr val="FF0000"/>
                </a:solidFill>
              </a:rPr>
              <a:t>) </a:t>
            </a:r>
            <a:r>
              <a:rPr lang="ru-RU" dirty="0" err="1">
                <a:solidFill>
                  <a:srgbClr val="FF0000"/>
                </a:solidFill>
              </a:rPr>
              <a:t>тәуелді</a:t>
            </a:r>
            <a:r>
              <a:rPr lang="ru-RU" dirty="0">
                <a:solidFill>
                  <a:srgbClr val="FF0000"/>
                </a:solidFill>
              </a:rPr>
              <a:t> </a:t>
            </a:r>
            <a:r>
              <a:rPr lang="ru-RU" dirty="0" err="1">
                <a:solidFill>
                  <a:srgbClr val="FF0000"/>
                </a:solidFill>
              </a:rPr>
              <a:t>болады,яғни</a:t>
            </a:r>
            <a:r>
              <a:rPr lang="ru-RU" dirty="0">
                <a:solidFill>
                  <a:srgbClr val="FF0000"/>
                </a:solidFill>
              </a:rPr>
              <a:t> </a:t>
            </a:r>
            <a:r>
              <a:rPr lang="ru-RU" dirty="0" err="1">
                <a:solidFill>
                  <a:srgbClr val="FF0000"/>
                </a:solidFill>
              </a:rPr>
              <a:t>еріген</a:t>
            </a:r>
            <a:r>
              <a:rPr lang="ru-RU" dirty="0">
                <a:solidFill>
                  <a:srgbClr val="FF0000"/>
                </a:solidFill>
              </a:rPr>
              <a:t> </a:t>
            </a:r>
            <a:r>
              <a:rPr lang="ru-RU" dirty="0" err="1">
                <a:solidFill>
                  <a:srgbClr val="FF0000"/>
                </a:solidFill>
              </a:rPr>
              <a:t>заттың</a:t>
            </a:r>
            <a:r>
              <a:rPr lang="ru-RU" dirty="0">
                <a:solidFill>
                  <a:srgbClr val="FF0000"/>
                </a:solidFill>
              </a:rPr>
              <a:t> </a:t>
            </a:r>
            <a:r>
              <a:rPr lang="ru-RU" dirty="0" err="1">
                <a:solidFill>
                  <a:srgbClr val="FF0000"/>
                </a:solidFill>
              </a:rPr>
              <a:t>бірлік</a:t>
            </a:r>
            <a:r>
              <a:rPr lang="ru-RU" dirty="0">
                <a:solidFill>
                  <a:srgbClr val="FF0000"/>
                </a:solidFill>
              </a:rPr>
              <a:t> </a:t>
            </a:r>
            <a:r>
              <a:rPr lang="ru-RU" dirty="0" err="1">
                <a:solidFill>
                  <a:srgbClr val="FF0000"/>
                </a:solidFill>
              </a:rPr>
              <a:t>көлемдегі</a:t>
            </a:r>
            <a:r>
              <a:rPr lang="ru-RU" dirty="0">
                <a:solidFill>
                  <a:srgbClr val="FF0000"/>
                </a:solidFill>
              </a:rPr>
              <a:t> </a:t>
            </a:r>
            <a:r>
              <a:rPr lang="ru-RU" dirty="0" err="1">
                <a:solidFill>
                  <a:srgbClr val="FF0000"/>
                </a:solidFill>
              </a:rPr>
              <a:t>бөлшектер</a:t>
            </a:r>
            <a:r>
              <a:rPr lang="ru-RU" dirty="0">
                <a:solidFill>
                  <a:srgbClr val="FF0000"/>
                </a:solidFill>
              </a:rPr>
              <a:t> </a:t>
            </a:r>
            <a:r>
              <a:rPr lang="ru-RU" dirty="0" err="1">
                <a:solidFill>
                  <a:srgbClr val="FF0000"/>
                </a:solidFill>
              </a:rPr>
              <a:t>санына</a:t>
            </a:r>
            <a:r>
              <a:rPr lang="ru-RU" dirty="0">
                <a:solidFill>
                  <a:srgbClr val="FF0000"/>
                </a:solidFill>
              </a:rPr>
              <a:t> </a:t>
            </a:r>
            <a:r>
              <a:rPr lang="ru-RU" dirty="0" err="1">
                <a:solidFill>
                  <a:srgbClr val="FF0000"/>
                </a:solidFill>
              </a:rPr>
              <a:t>байланысты</a:t>
            </a:r>
            <a:r>
              <a:rPr lang="ru-RU" dirty="0">
                <a:solidFill>
                  <a:srgbClr val="FF0000"/>
                </a:solidFill>
              </a:rPr>
              <a:t> </a:t>
            </a:r>
            <a:r>
              <a:rPr lang="ru-RU" dirty="0" err="1">
                <a:solidFill>
                  <a:srgbClr val="FF0000"/>
                </a:solidFill>
              </a:rPr>
              <a:t>болады</a:t>
            </a:r>
            <a:r>
              <a:rPr lang="ru-RU" dirty="0">
                <a:solidFill>
                  <a:srgbClr val="FF0000"/>
                </a:solidFill>
              </a:rPr>
              <a:t> </a:t>
            </a:r>
            <a:r>
              <a:rPr lang="ru-RU" dirty="0" err="1">
                <a:solidFill>
                  <a:srgbClr val="FF0000"/>
                </a:solidFill>
              </a:rPr>
              <a:t>да,бөлшектердің</a:t>
            </a:r>
            <a:r>
              <a:rPr lang="ru-RU" dirty="0">
                <a:solidFill>
                  <a:srgbClr val="FF0000"/>
                </a:solidFill>
              </a:rPr>
              <a:t> </a:t>
            </a:r>
            <a:r>
              <a:rPr lang="ru-RU" dirty="0" err="1">
                <a:solidFill>
                  <a:srgbClr val="FF0000"/>
                </a:solidFill>
              </a:rPr>
              <a:t>қасиеттеріне</a:t>
            </a:r>
            <a:r>
              <a:rPr lang="ru-RU" dirty="0">
                <a:solidFill>
                  <a:srgbClr val="FF0000"/>
                </a:solidFill>
              </a:rPr>
              <a:t> </a:t>
            </a:r>
            <a:r>
              <a:rPr lang="ru-RU" dirty="0" err="1">
                <a:solidFill>
                  <a:srgbClr val="FF0000"/>
                </a:solidFill>
              </a:rPr>
              <a:t>байланыссыз</a:t>
            </a:r>
            <a:r>
              <a:rPr lang="ru-RU" dirty="0">
                <a:solidFill>
                  <a:srgbClr val="FF0000"/>
                </a:solidFill>
              </a:rPr>
              <a:t> </a:t>
            </a:r>
            <a:r>
              <a:rPr lang="ru-RU" dirty="0" err="1">
                <a:solidFill>
                  <a:srgbClr val="FF0000"/>
                </a:solidFill>
              </a:rPr>
              <a:t>болады.Әдетте</a:t>
            </a:r>
            <a:r>
              <a:rPr lang="ru-RU" dirty="0">
                <a:solidFill>
                  <a:srgbClr val="FF0000"/>
                </a:solidFill>
              </a:rPr>
              <a:t> </a:t>
            </a:r>
            <a:r>
              <a:rPr lang="ru-RU" dirty="0" err="1">
                <a:solidFill>
                  <a:srgbClr val="FF0000"/>
                </a:solidFill>
              </a:rPr>
              <a:t>коллагативтік</a:t>
            </a:r>
            <a:r>
              <a:rPr lang="ru-RU" dirty="0">
                <a:solidFill>
                  <a:srgbClr val="FF0000"/>
                </a:solidFill>
              </a:rPr>
              <a:t> </a:t>
            </a:r>
            <a:r>
              <a:rPr lang="ru-RU" dirty="0" err="1">
                <a:solidFill>
                  <a:srgbClr val="FF0000"/>
                </a:solidFill>
              </a:rPr>
              <a:t>қасиеттер</a:t>
            </a:r>
            <a:r>
              <a:rPr lang="ru-RU" dirty="0">
                <a:solidFill>
                  <a:srgbClr val="FF0000"/>
                </a:solidFill>
              </a:rPr>
              <a:t> </a:t>
            </a:r>
            <a:r>
              <a:rPr lang="ru-RU" dirty="0" err="1">
                <a:solidFill>
                  <a:srgbClr val="FF0000"/>
                </a:solidFill>
              </a:rPr>
              <a:t>бір-біріне</a:t>
            </a:r>
            <a:r>
              <a:rPr lang="ru-RU" dirty="0">
                <a:solidFill>
                  <a:srgbClr val="FF0000"/>
                </a:solidFill>
              </a:rPr>
              <a:t> тепе </a:t>
            </a:r>
            <a:r>
              <a:rPr lang="ru-RU" dirty="0" err="1">
                <a:solidFill>
                  <a:srgbClr val="FF0000"/>
                </a:solidFill>
              </a:rPr>
              <a:t>теңдікке</a:t>
            </a:r>
            <a:r>
              <a:rPr lang="ru-RU" dirty="0">
                <a:solidFill>
                  <a:srgbClr val="FF0000"/>
                </a:solidFill>
              </a:rPr>
              <a:t> </a:t>
            </a:r>
            <a:r>
              <a:rPr lang="ru-RU" dirty="0" err="1">
                <a:solidFill>
                  <a:srgbClr val="FF0000"/>
                </a:solidFill>
              </a:rPr>
              <a:t>тұрған</a:t>
            </a:r>
            <a:r>
              <a:rPr lang="ru-RU" dirty="0">
                <a:solidFill>
                  <a:srgbClr val="FF0000"/>
                </a:solidFill>
              </a:rPr>
              <a:t> </a:t>
            </a:r>
            <a:r>
              <a:rPr lang="ru-RU" dirty="0" err="1">
                <a:solidFill>
                  <a:srgbClr val="FF0000"/>
                </a:solidFill>
              </a:rPr>
              <a:t>екі</a:t>
            </a:r>
            <a:r>
              <a:rPr lang="ru-RU" dirty="0">
                <a:solidFill>
                  <a:srgbClr val="FF0000"/>
                </a:solidFill>
              </a:rPr>
              <a:t> фаза (</a:t>
            </a:r>
            <a:r>
              <a:rPr lang="ru-RU" dirty="0" err="1">
                <a:solidFill>
                  <a:srgbClr val="FF0000"/>
                </a:solidFill>
              </a:rPr>
              <a:t>атап</a:t>
            </a:r>
            <a:r>
              <a:rPr lang="ru-RU" dirty="0">
                <a:solidFill>
                  <a:srgbClr val="FF0000"/>
                </a:solidFill>
              </a:rPr>
              <a:t> </a:t>
            </a:r>
            <a:r>
              <a:rPr lang="ru-RU" dirty="0" err="1">
                <a:solidFill>
                  <a:srgbClr val="FF0000"/>
                </a:solidFill>
              </a:rPr>
              <a:t>айтқанда,еріген</a:t>
            </a:r>
            <a:r>
              <a:rPr lang="ru-RU" dirty="0">
                <a:solidFill>
                  <a:srgbClr val="FF0000"/>
                </a:solidFill>
              </a:rPr>
              <a:t> </a:t>
            </a:r>
            <a:r>
              <a:rPr lang="ru-RU" dirty="0" err="1">
                <a:solidFill>
                  <a:srgbClr val="FF0000"/>
                </a:solidFill>
              </a:rPr>
              <a:t>зат</a:t>
            </a:r>
            <a:r>
              <a:rPr lang="ru-RU" dirty="0">
                <a:solidFill>
                  <a:srgbClr val="FF0000"/>
                </a:solidFill>
              </a:rPr>
              <a:t> пен </a:t>
            </a:r>
            <a:r>
              <a:rPr lang="ru-RU" dirty="0" err="1">
                <a:solidFill>
                  <a:srgbClr val="FF0000"/>
                </a:solidFill>
              </a:rPr>
              <a:t>еріткіштен</a:t>
            </a:r>
            <a:r>
              <a:rPr lang="ru-RU" dirty="0">
                <a:solidFill>
                  <a:srgbClr val="FF0000"/>
                </a:solidFill>
              </a:rPr>
              <a:t> </a:t>
            </a:r>
            <a:r>
              <a:rPr lang="ru-RU" dirty="0" err="1">
                <a:solidFill>
                  <a:srgbClr val="FF0000"/>
                </a:solidFill>
              </a:rPr>
              <a:t>тұратын</a:t>
            </a:r>
            <a:r>
              <a:rPr lang="ru-RU" dirty="0">
                <a:solidFill>
                  <a:srgbClr val="FF0000"/>
                </a:solidFill>
              </a:rPr>
              <a:t> фаза </a:t>
            </a:r>
            <a:r>
              <a:rPr lang="ru-RU" dirty="0" err="1">
                <a:solidFill>
                  <a:srgbClr val="FF0000"/>
                </a:solidFill>
              </a:rPr>
              <a:t>және</a:t>
            </a:r>
            <a:r>
              <a:rPr lang="ru-RU" dirty="0">
                <a:solidFill>
                  <a:srgbClr val="FF0000"/>
                </a:solidFill>
              </a:rPr>
              <a:t> таза </a:t>
            </a:r>
            <a:r>
              <a:rPr lang="ru-RU" dirty="0" err="1">
                <a:solidFill>
                  <a:srgbClr val="FF0000"/>
                </a:solidFill>
              </a:rPr>
              <a:t>еріткіштен</a:t>
            </a:r>
            <a:r>
              <a:rPr lang="ru-RU" dirty="0">
                <a:solidFill>
                  <a:srgbClr val="FF0000"/>
                </a:solidFill>
              </a:rPr>
              <a:t> </a:t>
            </a:r>
            <a:r>
              <a:rPr lang="ru-RU" dirty="0" err="1">
                <a:solidFill>
                  <a:srgbClr val="FF0000"/>
                </a:solidFill>
              </a:rPr>
              <a:t>тұратын</a:t>
            </a:r>
            <a:r>
              <a:rPr lang="ru-RU" dirty="0">
                <a:solidFill>
                  <a:srgbClr val="FF0000"/>
                </a:solidFill>
              </a:rPr>
              <a:t> фаза)</a:t>
            </a:r>
            <a:r>
              <a:rPr lang="ru-RU" dirty="0" err="1">
                <a:solidFill>
                  <a:srgbClr val="FF0000"/>
                </a:solidFill>
              </a:rPr>
              <a:t>болғанда</a:t>
            </a:r>
            <a:r>
              <a:rPr lang="ru-RU" dirty="0">
                <a:solidFill>
                  <a:srgbClr val="FF0000"/>
                </a:solidFill>
              </a:rPr>
              <a:t> </a:t>
            </a:r>
            <a:r>
              <a:rPr lang="ru-RU" dirty="0" err="1">
                <a:solidFill>
                  <a:srgbClr val="FF0000"/>
                </a:solidFill>
              </a:rPr>
              <a:t>байқалады</a:t>
            </a:r>
            <a:r>
              <a:rPr lang="ru-RU" dirty="0">
                <a:solidFill>
                  <a:srgbClr val="FF0000"/>
                </a:solidFill>
              </a:rPr>
              <a: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5"/>
          <p:cNvSpPr>
            <a:spLocks noGrp="1"/>
          </p:cNvSpPr>
          <p:nvPr>
            <p:ph type="sldNum" sz="quarter" idx="16"/>
          </p:nvPr>
        </p:nvSpPr>
        <p:spPr/>
        <p:txBody>
          <a:bodyPr/>
          <a:lstStyle/>
          <a:p>
            <a:pPr>
              <a:defRPr/>
            </a:pPr>
            <a:fld id="{0DE9AF74-4B1F-4CE7-99E1-7167AB52FA66}" type="slidenum">
              <a:rPr lang="ru-RU"/>
              <a:pPr>
                <a:defRPr/>
              </a:pPr>
              <a:t>5</a:t>
            </a:fld>
            <a:endParaRPr lang="ru-RU"/>
          </a:p>
        </p:txBody>
      </p:sp>
      <p:sp>
        <p:nvSpPr>
          <p:cNvPr id="3" name="Объект 2"/>
          <p:cNvSpPr>
            <a:spLocks noGrp="1"/>
          </p:cNvSpPr>
          <p:nvPr>
            <p:ph sz="quarter" idx="13"/>
          </p:nvPr>
        </p:nvSpPr>
        <p:spPr>
          <a:xfrm>
            <a:off x="395288" y="404813"/>
            <a:ext cx="8424862" cy="6048375"/>
          </a:xfrm>
          <a:solidFill>
            <a:srgbClr val="FF0000"/>
          </a:solidFill>
        </p:spPr>
        <p:style>
          <a:lnRef idx="1">
            <a:schemeClr val="accent6"/>
          </a:lnRef>
          <a:fillRef idx="2">
            <a:schemeClr val="accent6"/>
          </a:fillRef>
          <a:effectRef idx="1">
            <a:schemeClr val="accent6"/>
          </a:effectRef>
          <a:fontRef idx="minor">
            <a:schemeClr val="dk1"/>
          </a:fontRef>
        </p:style>
        <p:txBody>
          <a:bodyPr rtlCol="0">
            <a:normAutofit/>
          </a:bodyPr>
          <a:lstStyle/>
          <a:p>
            <a:pPr marL="45720" indent="0" fontAlgn="auto">
              <a:buClr>
                <a:schemeClr val="accent6">
                  <a:lumMod val="75000"/>
                </a:schemeClr>
              </a:buClr>
              <a:buFont typeface="Georgia" pitchFamily="18" charset="0"/>
              <a:buNone/>
              <a:defRPr/>
            </a:pPr>
            <a:endParaRPr lang="en-US" dirty="0"/>
          </a:p>
          <a:p>
            <a:pPr marL="45720" indent="0" fontAlgn="auto">
              <a:buClr>
                <a:schemeClr val="accent6">
                  <a:lumMod val="75000"/>
                </a:schemeClr>
              </a:buClr>
              <a:buFont typeface="Georgia" pitchFamily="18" charset="0"/>
              <a:buNone/>
              <a:defRPr/>
            </a:pPr>
            <a:endParaRPr lang="en-US" dirty="0" smtClean="0"/>
          </a:p>
        </p:txBody>
      </p:sp>
      <p:sp>
        <p:nvSpPr>
          <p:cNvPr id="5" name="Двойная волна 4"/>
          <p:cNvSpPr/>
          <p:nvPr/>
        </p:nvSpPr>
        <p:spPr>
          <a:xfrm>
            <a:off x="971600" y="404664"/>
            <a:ext cx="7350536" cy="3960440"/>
          </a:xfrm>
          <a:prstGeom prst="doubleWave">
            <a:avLst>
              <a:gd name="adj1" fmla="val 6250"/>
              <a:gd name="adj2" fmla="val -219"/>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Еріген</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зат</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ұшқыш</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болғанда,яғни</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оның</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молекулалары</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еріткіштің</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сияқты</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бу</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құрамында</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бол,анда</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еріткіштің</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бу</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қысымы</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төмендейді.Егер</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еріген</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зат</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ұшқыш</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болмаса</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онда</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en-US"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PB&lt;&lt; PA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ерітінді</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бетіндегі</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будың</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жалпы</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қысымы</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таза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еріткіш</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бу</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қысымына</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тең</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болады</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a:t>
            </a:r>
            <a:r>
              <a:rPr lang="en-US"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P=PA=P0NA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ендеше</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p>
        </p:txBody>
      </p:sp>
      <p:sp>
        <p:nvSpPr>
          <p:cNvPr id="6" name="Выгнутая вправо стрелка 5"/>
          <p:cNvSpPr/>
          <p:nvPr/>
        </p:nvSpPr>
        <p:spPr>
          <a:xfrm>
            <a:off x="8172450" y="2692400"/>
            <a:ext cx="647700" cy="2465388"/>
          </a:xfrm>
          <a:prstGeom prst="curvedLef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solidFill>
                <a:schemeClr val="tx1"/>
              </a:solidFill>
            </a:endParaRPr>
          </a:p>
        </p:txBody>
      </p:sp>
      <p:sp>
        <p:nvSpPr>
          <p:cNvPr id="7" name="Выгнутая влево стрелка 6"/>
          <p:cNvSpPr/>
          <p:nvPr/>
        </p:nvSpPr>
        <p:spPr>
          <a:xfrm>
            <a:off x="384175" y="2692400"/>
            <a:ext cx="731838" cy="2465388"/>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solidFill>
                <a:schemeClr val="tx1"/>
              </a:solidFill>
            </a:endParaRPr>
          </a:p>
        </p:txBody>
      </p:sp>
      <p:sp>
        <p:nvSpPr>
          <p:cNvPr id="8" name="Блок-схема: альтернативный процесс 7"/>
          <p:cNvSpPr/>
          <p:nvPr/>
        </p:nvSpPr>
        <p:spPr>
          <a:xfrm>
            <a:off x="1147664" y="4487416"/>
            <a:ext cx="7024736" cy="864096"/>
          </a:xfrm>
          <a:prstGeom prst="flowChartAlternate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4000" dirty="0">
                <a:solidFill>
                  <a:schemeClr val="accent6"/>
                </a:solidFill>
                <a:latin typeface="Times New Roman" pitchFamily="18" charset="0"/>
                <a:cs typeface="Times New Roman" pitchFamily="18" charset="0"/>
              </a:rPr>
              <a:t> </a:t>
            </a:r>
            <a:r>
              <a:rPr lang="en-US"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P/P0A=(P0A-P)/P0A=</a:t>
            </a:r>
            <a:r>
              <a:rPr lang="en-US" sz="40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BxNB</a:t>
            </a:r>
            <a:r>
              <a:rPr lang="en-US"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endParaRPr lang="ru-RU" sz="4000" dirty="0">
              <a:solidFill>
                <a:schemeClr val="tx2">
                  <a:lumMod val="75000"/>
                </a:schemeClr>
              </a:solidFill>
              <a:latin typeface="Times New Roman" pitchFamily="18" charset="0"/>
              <a:cs typeface="Times New Roman" pitchFamily="18" charset="0"/>
            </a:endParaRPr>
          </a:p>
        </p:txBody>
      </p:sp>
      <p:sp>
        <p:nvSpPr>
          <p:cNvPr id="9" name="Блок-схема: альтернативный процесс 8"/>
          <p:cNvSpPr/>
          <p:nvPr/>
        </p:nvSpPr>
        <p:spPr>
          <a:xfrm>
            <a:off x="1115616" y="5517232"/>
            <a:ext cx="7056784" cy="936104"/>
          </a:xfrm>
          <a:prstGeom prst="flowChartAlternateProcess">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Сонымен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бу</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қысымының</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салыстырмалы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төмендеуі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еріген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заттың</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қасиетіне</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тәуелсіз</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болады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6"/>
          </p:nvPr>
        </p:nvSpPr>
        <p:spPr/>
        <p:txBody>
          <a:bodyPr/>
          <a:lstStyle/>
          <a:p>
            <a:pPr>
              <a:defRPr/>
            </a:pPr>
            <a:fld id="{3FB161C3-5F17-431B-BAA9-9A3ABDDBF9F2}" type="slidenum">
              <a:rPr lang="ru-RU"/>
              <a:pPr>
                <a:defRPr/>
              </a:pPr>
              <a:t>6</a:t>
            </a:fld>
            <a:endParaRPr lang="ru-RU"/>
          </a:p>
        </p:txBody>
      </p:sp>
      <p:sp>
        <p:nvSpPr>
          <p:cNvPr id="3" name="Объект 2"/>
          <p:cNvSpPr>
            <a:spLocks noGrp="1"/>
          </p:cNvSpPr>
          <p:nvPr>
            <p:ph sz="quarter" idx="13"/>
          </p:nvPr>
        </p:nvSpPr>
        <p:spPr>
          <a:xfrm>
            <a:off x="395288" y="404813"/>
            <a:ext cx="8353425" cy="6048375"/>
          </a:xfrm>
          <a:solidFill>
            <a:schemeClr val="accent3"/>
          </a:solidFill>
        </p:spPr>
        <p:txBody>
          <a:bodyPr rtlCol="0">
            <a:normAutofit/>
          </a:bodyPr>
          <a:lstStyle/>
          <a:p>
            <a:pPr marL="45720" indent="0" fontAlgn="auto">
              <a:buClr>
                <a:schemeClr val="accent6">
                  <a:lumMod val="75000"/>
                </a:schemeClr>
              </a:buClr>
              <a:buFont typeface="Georgia" pitchFamily="18" charset="0"/>
              <a:buNone/>
              <a:defRPr/>
            </a:pPr>
            <a:endParaRPr lang="en-US" dirty="0" smtClean="0">
              <a:solidFill>
                <a:schemeClr val="tx1">
                  <a:lumMod val="75000"/>
                  <a:lumOff val="25000"/>
                </a:schemeClr>
              </a:solidFill>
            </a:endParaRPr>
          </a:p>
          <a:p>
            <a:pPr marL="45720" indent="0" fontAlgn="auto">
              <a:buClr>
                <a:schemeClr val="accent6">
                  <a:lumMod val="75000"/>
                </a:schemeClr>
              </a:buClr>
              <a:buFont typeface="Georgia" pitchFamily="18" charset="0"/>
              <a:buNone/>
              <a:defRPr/>
            </a:pPr>
            <a:endParaRPr lang="en-US" dirty="0">
              <a:solidFill>
                <a:schemeClr val="tx1">
                  <a:lumMod val="75000"/>
                  <a:lumOff val="25000"/>
                </a:schemeClr>
              </a:solidFill>
            </a:endParaRPr>
          </a:p>
          <a:p>
            <a:pPr marL="45720" indent="0" fontAlgn="auto">
              <a:buClr>
                <a:schemeClr val="accent6">
                  <a:lumMod val="75000"/>
                </a:schemeClr>
              </a:buClr>
              <a:buFont typeface="Georgia" pitchFamily="18" charset="0"/>
              <a:buNone/>
              <a:defRPr/>
            </a:pPr>
            <a:endParaRPr lang="en-US" dirty="0" smtClean="0">
              <a:solidFill>
                <a:schemeClr val="tx1">
                  <a:lumMod val="75000"/>
                  <a:lumOff val="25000"/>
                </a:schemeClr>
              </a:solidFill>
            </a:endParaRPr>
          </a:p>
          <a:p>
            <a:pPr marL="45720" indent="0" fontAlgn="auto">
              <a:buClr>
                <a:schemeClr val="accent6">
                  <a:lumMod val="75000"/>
                </a:schemeClr>
              </a:buClr>
              <a:buFont typeface="Georgia" pitchFamily="18" charset="0"/>
              <a:buNone/>
              <a:defRPr/>
            </a:pPr>
            <a:endParaRPr lang="ru-RU" dirty="0">
              <a:solidFill>
                <a:schemeClr val="tx1">
                  <a:lumMod val="75000"/>
                  <a:lumOff val="25000"/>
                </a:schemeClr>
              </a:solidFill>
            </a:endParaRPr>
          </a:p>
        </p:txBody>
      </p:sp>
      <p:sp>
        <p:nvSpPr>
          <p:cNvPr id="4" name="Лента лицом вверх 3"/>
          <p:cNvSpPr/>
          <p:nvPr/>
        </p:nvSpPr>
        <p:spPr>
          <a:xfrm>
            <a:off x="395536" y="476672"/>
            <a:ext cx="8424936" cy="5976664"/>
          </a:xfrm>
          <a:prstGeom prst="ribbon2">
            <a:avLst>
              <a:gd name="adj1" fmla="val 25237"/>
              <a:gd name="adj2" fmla="val 50000"/>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rstTxWarp prst="textTriangle">
              <a:avLst/>
            </a:prstTxWarp>
          </a:bodyPr>
          <a:lstStyle/>
          <a:p>
            <a:pPr algn="ctr" fontAlgn="auto">
              <a:spcBef>
                <a:spcPts val="0"/>
              </a:spcBef>
              <a:spcAft>
                <a:spcPts val="0"/>
              </a:spcAft>
              <a:defRPr/>
            </a:pPr>
            <a:endParaRPr lang="kk-KZ" sz="5400" dirty="0">
              <a:latin typeface="Times New Roman" pitchFamily="18" charset="0"/>
              <a:cs typeface="Times New Roman" pitchFamily="18" charset="0"/>
            </a:endParaRPr>
          </a:p>
          <a:p>
            <a:pPr algn="ctr" fontAlgn="auto">
              <a:spcBef>
                <a:spcPts val="0"/>
              </a:spcBef>
              <a:spcAft>
                <a:spcPts val="0"/>
              </a:spcAft>
              <a:defRPr/>
            </a:pPr>
            <a:endParaRPr lang="kk-KZ" sz="5400" dirty="0">
              <a:latin typeface="Times New Roman" pitchFamily="18" charset="0"/>
              <a:cs typeface="Times New Roman" pitchFamily="18" charset="0"/>
            </a:endParaRPr>
          </a:p>
          <a:p>
            <a:pPr algn="ctr" fontAlgn="auto">
              <a:spcBef>
                <a:spcPts val="0"/>
              </a:spcBef>
              <a:spcAft>
                <a:spcPts val="0"/>
              </a:spcAft>
              <a:defRPr/>
            </a:pPr>
            <a:endParaRPr lang="kk-KZ" sz="5400" dirty="0">
              <a:latin typeface="Times New Roman" pitchFamily="18" charset="0"/>
              <a:cs typeface="Times New Roman" pitchFamily="18" charset="0"/>
            </a:endParaRPr>
          </a:p>
          <a:p>
            <a:pPr algn="ctr" fontAlgn="auto">
              <a:spcBef>
                <a:spcPts val="0"/>
              </a:spcBef>
              <a:spcAft>
                <a:spcPts val="0"/>
              </a:spcAft>
              <a:defRPr/>
            </a:pPr>
            <a:r>
              <a:rPr lang="kk-KZ" sz="5400" dirty="0">
                <a:solidFill>
                  <a:srgbClr val="FF0000"/>
                </a:solidFill>
                <a:latin typeface="Times New Roman" pitchFamily="18" charset="0"/>
                <a:cs typeface="Times New Roman" pitchFamily="18" charset="0"/>
              </a:rPr>
              <a:t>Рауль заңы.</a:t>
            </a:r>
            <a:endParaRPr lang="ru-RU" sz="5400" dirty="0">
              <a:solidFill>
                <a:srgbClr val="FF0000"/>
              </a:solidFill>
              <a:latin typeface="Times New Roman" pitchFamily="18" charset="0"/>
              <a:cs typeface="Times New Roman" pitchFamily="18" charset="0"/>
            </a:endParaRPr>
          </a:p>
        </p:txBody>
      </p:sp>
      <p:pic>
        <p:nvPicPr>
          <p:cNvPr id="18435" name="Picture 2" descr="C:\Users\Admin\Downloads\ghjhgfdgh.jpg"/>
          <p:cNvPicPr>
            <a:picLocks noChangeAspect="1" noChangeArrowheads="1"/>
          </p:cNvPicPr>
          <p:nvPr/>
        </p:nvPicPr>
        <p:blipFill>
          <a:blip r:embed="rId2"/>
          <a:srcRect/>
          <a:stretch>
            <a:fillRect/>
          </a:stretch>
        </p:blipFill>
        <p:spPr bwMode="auto">
          <a:xfrm>
            <a:off x="2735263" y="836613"/>
            <a:ext cx="3744912" cy="2808287"/>
          </a:xfrm>
          <a:prstGeom prst="rect">
            <a:avLst/>
          </a:prstGeom>
          <a:noFill/>
          <a:ln w="9525">
            <a:noFill/>
            <a:miter lim="800000"/>
            <a:headEnd/>
            <a:tailEnd/>
          </a:ln>
        </p:spPr>
      </p:pic>
      <p:pic>
        <p:nvPicPr>
          <p:cNvPr id="18436" name="Picture 3" descr="C:\Users\Admin\Downloads\images (2).jpg"/>
          <p:cNvPicPr>
            <a:picLocks noChangeAspect="1" noChangeArrowheads="1"/>
          </p:cNvPicPr>
          <p:nvPr/>
        </p:nvPicPr>
        <p:blipFill>
          <a:blip r:embed="rId3"/>
          <a:srcRect/>
          <a:stretch>
            <a:fillRect/>
          </a:stretch>
        </p:blipFill>
        <p:spPr bwMode="auto">
          <a:xfrm>
            <a:off x="1258888" y="4724400"/>
            <a:ext cx="1238250" cy="1573213"/>
          </a:xfrm>
          <a:prstGeom prst="rect">
            <a:avLst/>
          </a:prstGeom>
          <a:noFill/>
          <a:ln w="9525">
            <a:noFill/>
            <a:miter lim="800000"/>
            <a:headEnd/>
            <a:tailEnd/>
          </a:ln>
        </p:spPr>
      </p:pic>
      <p:pic>
        <p:nvPicPr>
          <p:cNvPr id="18437" name="Picture 4" descr="C:\Users\Admin\Downloads\imagegfhj.jpg"/>
          <p:cNvPicPr>
            <a:picLocks noChangeAspect="1" noChangeArrowheads="1"/>
          </p:cNvPicPr>
          <p:nvPr/>
        </p:nvPicPr>
        <p:blipFill>
          <a:blip r:embed="rId4"/>
          <a:srcRect/>
          <a:stretch>
            <a:fillRect/>
          </a:stretch>
        </p:blipFill>
        <p:spPr bwMode="auto">
          <a:xfrm>
            <a:off x="6804025" y="5013325"/>
            <a:ext cx="1333500" cy="1284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6"/>
          </p:nvPr>
        </p:nvSpPr>
        <p:spPr/>
        <p:txBody>
          <a:bodyPr/>
          <a:lstStyle/>
          <a:p>
            <a:pPr>
              <a:defRPr/>
            </a:pPr>
            <a:fld id="{8D12C13D-B7BB-4123-9212-C872ECFCF7A2}" type="slidenum">
              <a:rPr lang="ru-RU"/>
              <a:pPr>
                <a:defRPr/>
              </a:pPr>
              <a:t>7</a:t>
            </a:fld>
            <a:endParaRPr lang="ru-RU"/>
          </a:p>
        </p:txBody>
      </p:sp>
      <p:sp>
        <p:nvSpPr>
          <p:cNvPr id="3" name="Объект 2"/>
          <p:cNvSpPr>
            <a:spLocks noGrp="1"/>
          </p:cNvSpPr>
          <p:nvPr>
            <p:ph sz="quarter" idx="13"/>
          </p:nvPr>
        </p:nvSpPr>
        <p:spPr>
          <a:xfrm>
            <a:off x="323850" y="333375"/>
            <a:ext cx="8569325" cy="6264275"/>
          </a:xfrm>
        </p:spPr>
        <p:style>
          <a:lnRef idx="1">
            <a:schemeClr val="accent6"/>
          </a:lnRef>
          <a:fillRef idx="2">
            <a:schemeClr val="accent6"/>
          </a:fillRef>
          <a:effectRef idx="1">
            <a:schemeClr val="accent6"/>
          </a:effectRef>
          <a:fontRef idx="minor">
            <a:schemeClr val="dk1"/>
          </a:fontRef>
        </p:style>
        <p:txBody>
          <a:bodyPr rtlCol="0">
            <a:normAutofit/>
          </a:bodyPr>
          <a:lstStyle/>
          <a:p>
            <a:pPr marL="45720" indent="0" fontAlgn="auto">
              <a:buClr>
                <a:schemeClr val="accent6">
                  <a:lumMod val="75000"/>
                </a:schemeClr>
              </a:buClr>
              <a:buFont typeface="Georgia" pitchFamily="18" charset="0"/>
              <a:buNone/>
              <a:defRPr/>
            </a:pPr>
            <a:endParaRPr lang="en-US" dirty="0" smtClean="0"/>
          </a:p>
          <a:p>
            <a:pPr marL="45720" indent="0" fontAlgn="auto">
              <a:buClr>
                <a:schemeClr val="accent6">
                  <a:lumMod val="75000"/>
                </a:schemeClr>
              </a:buClr>
              <a:buFont typeface="Georgia" pitchFamily="18" charset="0"/>
              <a:buNone/>
              <a:defRPr/>
            </a:pPr>
            <a:endParaRPr lang="ru-RU" dirty="0"/>
          </a:p>
        </p:txBody>
      </p:sp>
      <p:sp>
        <p:nvSpPr>
          <p:cNvPr id="4" name="Блок-схема: память с прямым доступом 3"/>
          <p:cNvSpPr/>
          <p:nvPr/>
        </p:nvSpPr>
        <p:spPr>
          <a:xfrm>
            <a:off x="611560" y="1052736"/>
            <a:ext cx="8064896" cy="4824536"/>
          </a:xfrm>
          <a:prstGeom prst="flowChartMagneticDrum">
            <a:avLst/>
          </a:prstGeom>
          <a:solidFill>
            <a:srgbClr val="7030A0"/>
          </a:solidFill>
        </p:spPr>
        <p:style>
          <a:lnRef idx="2">
            <a:schemeClr val="dk1"/>
          </a:lnRef>
          <a:fillRef idx="1">
            <a:schemeClr val="lt1"/>
          </a:fillRef>
          <a:effectRef idx="0">
            <a:schemeClr val="dk1"/>
          </a:effectRef>
          <a:fontRef idx="minor">
            <a:schemeClr val="dk1"/>
          </a:fontRef>
        </p:style>
        <p:txBody>
          <a:bodyPr anchor="ctr">
            <a:prstTxWarp prst="textPlain">
              <a:avLst/>
            </a:prstTxWarp>
          </a:bodyPr>
          <a:lstStyle/>
          <a:p>
            <a:pPr algn="ctr" fontAlgn="auto">
              <a:spcBef>
                <a:spcPts val="0"/>
              </a:spcBef>
              <a:spcAft>
                <a:spcPts val="0"/>
              </a:spcAft>
              <a:defRPr/>
            </a:pPr>
            <a:r>
              <a:rPr lang="ru-RU" sz="2000" dirty="0" err="1">
                <a:solidFill>
                  <a:schemeClr val="bg1"/>
                </a:solidFill>
                <a:latin typeface="Times New Roman" pitchFamily="18" charset="0"/>
                <a:cs typeface="Times New Roman" pitchFamily="18" charset="0"/>
              </a:rPr>
              <a:t>Ерітінділердің</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еріткіші</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ішінде</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сұйықтық</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болып</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келген</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ерітінділердің</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іс</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жүзінде</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маңызы</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зор.Оның</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ішінде</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ең</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жақсы</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зерттелгені-сұйытылған</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ерітінділер.Олардың</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қасиеттері</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сұйылтылған</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ерітінділерде</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еріген</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заттың</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молекулалары</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бір-бірінен</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еріткіштің</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көптеген</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молекулаларымен</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бөлінген,яғни</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олар</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өзара</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нашар</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әрекеттеседі.Сұйылтылған</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ерітінділердің</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қасиеттеріне</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әсер</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ететін</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факторлар</a:t>
            </a:r>
            <a:r>
              <a:rPr lang="ru-RU" sz="2000" dirty="0">
                <a:solidFill>
                  <a:schemeClr val="bg1"/>
                </a:solidFill>
                <a:latin typeface="Times New Roman" pitchFamily="18" charset="0"/>
                <a:cs typeface="Times New Roman" pitchFamily="18" charset="0"/>
              </a:rPr>
              <a:t>: </a:t>
            </a:r>
          </a:p>
        </p:txBody>
      </p:sp>
      <p:pic>
        <p:nvPicPr>
          <p:cNvPr id="19459" name="Picture 2" descr="C:\Users\Admin\Downloads\fdghj.jpg"/>
          <p:cNvPicPr>
            <a:picLocks noChangeAspect="1" noChangeArrowheads="1"/>
          </p:cNvPicPr>
          <p:nvPr/>
        </p:nvPicPr>
        <p:blipFill>
          <a:blip r:embed="rId2"/>
          <a:srcRect/>
          <a:stretch>
            <a:fillRect/>
          </a:stretch>
        </p:blipFill>
        <p:spPr bwMode="auto">
          <a:xfrm>
            <a:off x="6588125" y="1773238"/>
            <a:ext cx="1627188" cy="3384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6"/>
          </p:nvPr>
        </p:nvSpPr>
        <p:spPr/>
        <p:txBody>
          <a:bodyPr/>
          <a:lstStyle/>
          <a:p>
            <a:pPr>
              <a:defRPr/>
            </a:pPr>
            <a:fld id="{CFAC5540-59E6-46B4-B0E0-E93CB65DB76C}" type="slidenum">
              <a:rPr lang="ru-RU"/>
              <a:pPr>
                <a:defRPr/>
              </a:pPr>
              <a:t>8</a:t>
            </a:fld>
            <a:endParaRPr lang="ru-RU"/>
          </a:p>
        </p:txBody>
      </p:sp>
      <p:graphicFrame>
        <p:nvGraphicFramePr>
          <p:cNvPr id="4" name="Объект 3"/>
          <p:cNvGraphicFramePr>
            <a:graphicFrameLocks noGrp="1"/>
          </p:cNvGraphicFramePr>
          <p:nvPr>
            <p:ph sz="quarter" idx="13"/>
          </p:nvPr>
        </p:nvGraphicFramePr>
        <p:xfrm>
          <a:off x="323850" y="333375"/>
          <a:ext cx="8569325" cy="6191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6"/>
          </p:nvPr>
        </p:nvSpPr>
        <p:spPr/>
        <p:txBody>
          <a:bodyPr/>
          <a:lstStyle/>
          <a:p>
            <a:pPr>
              <a:defRPr/>
            </a:pPr>
            <a:fld id="{D4761335-F690-4201-998F-68D08056D435}" type="slidenum">
              <a:rPr lang="ru-RU"/>
              <a:pPr>
                <a:defRPr/>
              </a:pPr>
              <a:t>9</a:t>
            </a:fld>
            <a:endParaRPr lang="ru-RU"/>
          </a:p>
        </p:txBody>
      </p:sp>
      <p:sp>
        <p:nvSpPr>
          <p:cNvPr id="26" name="Прямоугольник 25"/>
          <p:cNvSpPr/>
          <p:nvPr/>
        </p:nvSpPr>
        <p:spPr>
          <a:xfrm>
            <a:off x="395288" y="260350"/>
            <a:ext cx="8424862" cy="6264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Егер</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ерітіндінің</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құрамдастары</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ұшқыш</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болса,онда</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белгілі</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бір</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уақытта</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сұйықпен</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газға</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айналған</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құрамдвстар</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арасында</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тепе-</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теңдік</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орнығады</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сөйтіп</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қаныққан</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бу</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түзіледі.Ерітінді</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бетіндегі</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қаныққан</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будың</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жалпы</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қысымы</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a:t>
            </a:r>
            <a:r>
              <a:rPr lang="en-US"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P)</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құрамдастардың</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үлестік</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қысымдарының</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қосындыларына</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тең</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яғни</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a:t>
            </a:r>
            <a:r>
              <a:rPr lang="en-US"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P=∑P</a:t>
            </a:r>
            <a:endParaRPr lang="ru-RU" sz="3200" b="1" dirty="0">
              <a:solidFill>
                <a:schemeClr val="bg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477</TotalTime>
  <Words>386</Words>
  <Application>Microsoft Office PowerPoint</Application>
  <PresentationFormat>Экран (4:3)</PresentationFormat>
  <Paragraphs>16</Paragraphs>
  <Slides>23</Slides>
  <Notes>0</Notes>
  <HiddenSlides>0</HiddenSlides>
  <MMClips>0</MMClips>
  <ScaleCrop>false</ScaleCrop>
  <HeadingPairs>
    <vt:vector size="6" baseType="variant">
      <vt:variant>
        <vt:lpstr>Использованные шрифты</vt:lpstr>
      </vt:variant>
      <vt:variant>
        <vt:i4>5</vt:i4>
      </vt:variant>
      <vt:variant>
        <vt:lpstr>Шаблон оформления</vt:lpstr>
      </vt:variant>
      <vt:variant>
        <vt:i4>4</vt:i4>
      </vt:variant>
      <vt:variant>
        <vt:lpstr>Заголовки слайдов</vt:lpstr>
      </vt:variant>
      <vt:variant>
        <vt:i4>23</vt:i4>
      </vt:variant>
    </vt:vector>
  </HeadingPairs>
  <TitlesOfParts>
    <vt:vector size="32" baseType="lpstr">
      <vt:lpstr>Trebuchet MS</vt:lpstr>
      <vt:lpstr>Arial</vt:lpstr>
      <vt:lpstr>Georgia</vt:lpstr>
      <vt:lpstr>Calibri</vt:lpstr>
      <vt:lpstr>Times New Roman</vt:lpstr>
      <vt:lpstr>Воздушный поток</vt:lpstr>
      <vt:lpstr>Воздушный поток</vt:lpstr>
      <vt:lpstr>Воздушный поток</vt:lpstr>
      <vt:lpstr>Воздушный поток</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Student</cp:lastModifiedBy>
  <cp:revision>50</cp:revision>
  <dcterms:created xsi:type="dcterms:W3CDTF">2012-04-10T21:08:57Z</dcterms:created>
  <dcterms:modified xsi:type="dcterms:W3CDTF">2013-05-02T10:10:04Z</dcterms:modified>
</cp:coreProperties>
</file>