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sldIdLst>
    <p:sldId id="256" r:id="rId2"/>
    <p:sldId id="257" r:id="rId3"/>
    <p:sldId id="286"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Lst>
  <p:sldSz cx="9144000" cy="6858000" type="screen4x3"/>
  <p:notesSz cx="6735763" cy="9869488"/>
  <p:defaultTextStyle>
    <a:defPPr>
      <a:defRPr lang="ru-RU"/>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6250" autoAdjust="0"/>
    <p:restoredTop sz="94660"/>
  </p:normalViewPr>
  <p:slideViewPr>
    <p:cSldViewPr>
      <p:cViewPr varScale="1">
        <p:scale>
          <a:sx n="75" d="100"/>
          <a:sy n="75" d="100"/>
        </p:scale>
        <p:origin x="-348"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s>
</file>

<file path=ppt/slideLayouts/_rels/slideLayout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grpSp>
        <p:nvGrpSpPr>
          <p:cNvPr id="4" name="Group 15"/>
          <p:cNvGrpSpPr>
            <a:grpSpLocks/>
          </p:cNvGrpSpPr>
          <p:nvPr/>
        </p:nvGrpSpPr>
        <p:grpSpPr bwMode="auto">
          <a:xfrm>
            <a:off x="0" y="0"/>
            <a:ext cx="9144000" cy="6858000"/>
            <a:chOff x="0" y="0"/>
            <a:chExt cx="9144000" cy="6858000"/>
          </a:xfrm>
        </p:grpSpPr>
        <p:sp>
          <p:nvSpPr>
            <p:cNvPr id="5" name="Rectangle 7"/>
            <p:cNvSpPr/>
            <p:nvPr/>
          </p:nvSpPr>
          <p:spPr>
            <a:xfrm>
              <a:off x="0" y="0"/>
              <a:ext cx="7162800" cy="6858000"/>
            </a:xfrm>
            <a:prstGeom prst="rect">
              <a:avLst/>
            </a:prstGeom>
            <a:gradFill flip="none" rotWithShape="1">
              <a:gsLst>
                <a:gs pos="0">
                  <a:srgbClr val="010101">
                    <a:alpha val="51765"/>
                  </a:srgbClr>
                </a:gs>
                <a:gs pos="60000">
                  <a:srgbClr val="FEFEFE">
                    <a:alpha val="0"/>
                  </a:srgbClr>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 name="Rectangle 8"/>
            <p:cNvSpPr/>
            <p:nvPr/>
          </p:nvSpPr>
          <p:spPr>
            <a:xfrm>
              <a:off x="1143000" y="0"/>
              <a:ext cx="8001000" cy="6858000"/>
            </a:xfrm>
            <a:prstGeom prst="rect">
              <a:avLst/>
            </a:prstGeom>
            <a:gradFill flip="none" rotWithShape="1">
              <a:gsLst>
                <a:gs pos="0">
                  <a:srgbClr val="010101">
                    <a:alpha val="56000"/>
                  </a:srgbClr>
                </a:gs>
                <a:gs pos="61000">
                  <a:srgbClr val="FEFEFE">
                    <a:alpha val="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sp>
        <p:nvSpPr>
          <p:cNvPr id="7" name="Freeform 9"/>
          <p:cNvSpPr/>
          <p:nvPr/>
        </p:nvSpPr>
        <p:spPr>
          <a:xfrm rot="10800000">
            <a:off x="891821" y="5617774"/>
            <a:ext cx="7382935" cy="537210"/>
          </a:xfrm>
          <a:custGeom>
            <a:avLst/>
            <a:gdLst>
              <a:gd name="connsiteX0" fmla="*/ 0 w 7955280"/>
              <a:gd name="connsiteY0" fmla="*/ 495300 h 495300"/>
              <a:gd name="connsiteX1" fmla="*/ 169546 w 7955280"/>
              <a:gd name="connsiteY1" fmla="*/ 0 h 495300"/>
              <a:gd name="connsiteX2" fmla="*/ 7785734 w 7955280"/>
              <a:gd name="connsiteY2" fmla="*/ 0 h 495300"/>
              <a:gd name="connsiteX3" fmla="*/ 7955280 w 7955280"/>
              <a:gd name="connsiteY3" fmla="*/ 495300 h 495300"/>
              <a:gd name="connsiteX4" fmla="*/ 0 w 7955280"/>
              <a:gd name="connsiteY4" fmla="*/ 495300 h 495300"/>
              <a:gd name="connsiteX0" fmla="*/ 0 w 7955280"/>
              <a:gd name="connsiteY0" fmla="*/ 495300 h 495300"/>
              <a:gd name="connsiteX1" fmla="*/ 169546 w 7955280"/>
              <a:gd name="connsiteY1" fmla="*/ 0 h 495300"/>
              <a:gd name="connsiteX2" fmla="*/ 3966210 w 7955280"/>
              <a:gd name="connsiteY2" fmla="*/ 95250 h 495300"/>
              <a:gd name="connsiteX3" fmla="*/ 7785734 w 7955280"/>
              <a:gd name="connsiteY3" fmla="*/ 0 h 495300"/>
              <a:gd name="connsiteX4" fmla="*/ 7955280 w 7955280"/>
              <a:gd name="connsiteY4" fmla="*/ 495300 h 495300"/>
              <a:gd name="connsiteX5" fmla="*/ 0 w 7955280"/>
              <a:gd name="connsiteY5" fmla="*/ 495300 h 495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55280" h="495300">
                <a:moveTo>
                  <a:pt x="0" y="495300"/>
                </a:moveTo>
                <a:lnTo>
                  <a:pt x="169546" y="0"/>
                </a:lnTo>
                <a:lnTo>
                  <a:pt x="3966210" y="95250"/>
                </a:lnTo>
                <a:lnTo>
                  <a:pt x="7785734" y="0"/>
                </a:lnTo>
                <a:lnTo>
                  <a:pt x="7955280" y="495300"/>
                </a:lnTo>
                <a:lnTo>
                  <a:pt x="0" y="495300"/>
                </a:lnTo>
                <a:close/>
              </a:path>
            </a:pathLst>
          </a:custGeom>
          <a:gradFill flip="none" rotWithShape="1">
            <a:gsLst>
              <a:gs pos="30000">
                <a:srgbClr val="010101">
                  <a:alpha val="34000"/>
                </a:srgbClr>
              </a:gs>
              <a:gs pos="100000">
                <a:srgbClr val="010101">
                  <a:alpha val="26000"/>
                </a:srgbClr>
              </a:gs>
            </a:gsLst>
            <a:path path="circl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 name="Rectangle 10"/>
          <p:cNvSpPr/>
          <p:nvPr/>
        </p:nvSpPr>
        <p:spPr>
          <a:xfrm>
            <a:off x="990600" y="1017588"/>
            <a:ext cx="7178675" cy="4830762"/>
          </a:xfrm>
          <a:prstGeom prst="rect">
            <a:avLst/>
          </a:prstGeom>
          <a:solidFill>
            <a:schemeClr val="bg1">
              <a:lumMod val="75000"/>
              <a:lumOff val="25000"/>
            </a:schemeClr>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9" name="Rectangle 11"/>
          <p:cNvSpPr/>
          <p:nvPr/>
        </p:nvSpPr>
        <p:spPr>
          <a:xfrm>
            <a:off x="990600" y="1009650"/>
            <a:ext cx="7180263" cy="4832350"/>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pic>
        <p:nvPicPr>
          <p:cNvPr id="10" name="Picture 2" descr="C:\Users\Administrator\Desktop\Pushpin Dev\Assets\pushpinLeft.png"/>
          <p:cNvPicPr>
            <a:picLocks noChangeAspect="1" noChangeArrowheads="1"/>
          </p:cNvPicPr>
          <p:nvPr/>
        </p:nvPicPr>
        <p:blipFill>
          <a:blip r:embed="rId3"/>
          <a:srcRect/>
          <a:stretch>
            <a:fillRect/>
          </a:stretch>
        </p:blipFill>
        <p:spPr bwMode="auto">
          <a:xfrm rot="1435684">
            <a:off x="769938" y="701675"/>
            <a:ext cx="566737" cy="568325"/>
          </a:xfrm>
          <a:prstGeom prst="rect">
            <a:avLst/>
          </a:prstGeom>
          <a:noFill/>
          <a:ln w="9525">
            <a:noFill/>
            <a:miter lim="800000"/>
            <a:headEnd/>
            <a:tailEnd/>
          </a:ln>
        </p:spPr>
      </p:pic>
      <p:pic>
        <p:nvPicPr>
          <p:cNvPr id="11" name="Picture 2" descr="C:\Users\Administrator\Desktop\Pushpin Dev\Assets\pushpinLeft.png"/>
          <p:cNvPicPr>
            <a:picLocks noChangeAspect="1" noChangeArrowheads="1"/>
          </p:cNvPicPr>
          <p:nvPr/>
        </p:nvPicPr>
        <p:blipFill>
          <a:blip r:embed="rId3"/>
          <a:srcRect/>
          <a:stretch>
            <a:fillRect/>
          </a:stretch>
        </p:blipFill>
        <p:spPr bwMode="auto">
          <a:xfrm rot="4096196">
            <a:off x="7854950" y="749300"/>
            <a:ext cx="566738" cy="566738"/>
          </a:xfrm>
          <a:prstGeom prst="rect">
            <a:avLst/>
          </a:prstGeom>
          <a:noFill/>
          <a:ln w="9525">
            <a:noFill/>
            <a:miter lim="800000"/>
            <a:headEnd/>
            <a:tailEnd/>
          </a:ln>
        </p:spPr>
      </p:pic>
      <p:sp>
        <p:nvSpPr>
          <p:cNvPr id="2" name="Title 1"/>
          <p:cNvSpPr>
            <a:spLocks noGrp="1"/>
          </p:cNvSpPr>
          <p:nvPr>
            <p:ph type="ctrTitle"/>
          </p:nvPr>
        </p:nvSpPr>
        <p:spPr>
          <a:xfrm>
            <a:off x="1727201" y="1794935"/>
            <a:ext cx="5723468" cy="1828090"/>
          </a:xfrm>
        </p:spPr>
        <p:txBody>
          <a:bodyPr anchor="b">
            <a:normAutofit/>
          </a:bodyPr>
          <a:lstStyle>
            <a:lvl1pPr>
              <a:defRPr sz="4800"/>
            </a:lvl1pPr>
          </a:lstStyle>
          <a:p>
            <a:r>
              <a:rPr lang="ru-RU" smtClean="0"/>
              <a:t>Образец заголовка</a:t>
            </a:r>
            <a:endParaRPr lang="en-US"/>
          </a:p>
        </p:txBody>
      </p:sp>
      <p:sp>
        <p:nvSpPr>
          <p:cNvPr id="3" name="Subtitle 2"/>
          <p:cNvSpPr>
            <a:spLocks noGrp="1"/>
          </p:cNvSpPr>
          <p:nvPr>
            <p:ph type="subTitle" idx="1"/>
          </p:nvPr>
        </p:nvSpPr>
        <p:spPr>
          <a:xfrm>
            <a:off x="1727200" y="3736622"/>
            <a:ext cx="5712179" cy="1524000"/>
          </a:xfrm>
        </p:spPr>
        <p:txBody>
          <a:bodyPr/>
          <a:lstStyle>
            <a:lvl1pPr marL="0" indent="0" algn="ctr">
              <a:buNone/>
              <a:defRPr>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12" name="Date Placeholder 3"/>
          <p:cNvSpPr>
            <a:spLocks noGrp="1"/>
          </p:cNvSpPr>
          <p:nvPr>
            <p:ph type="dt" sz="half" idx="10"/>
          </p:nvPr>
        </p:nvSpPr>
        <p:spPr>
          <a:xfrm>
            <a:off x="6770688" y="5357813"/>
            <a:ext cx="1214437" cy="365125"/>
          </a:xfrm>
        </p:spPr>
        <p:txBody>
          <a:bodyPr/>
          <a:lstStyle>
            <a:lvl1pPr>
              <a:defRPr/>
            </a:lvl1pPr>
          </a:lstStyle>
          <a:p>
            <a:pPr>
              <a:defRPr/>
            </a:pPr>
            <a:fld id="{C1305D92-66E2-4926-AA6C-C89D70EB9E1E}" type="datetimeFigureOut">
              <a:rPr lang="ru-RU"/>
              <a:pPr>
                <a:defRPr/>
              </a:pPr>
              <a:t>02.05.2013</a:t>
            </a:fld>
            <a:endParaRPr lang="ru-RU"/>
          </a:p>
        </p:txBody>
      </p:sp>
      <p:sp>
        <p:nvSpPr>
          <p:cNvPr id="13" name="Footer Placeholder 4"/>
          <p:cNvSpPr>
            <a:spLocks noGrp="1"/>
          </p:cNvSpPr>
          <p:nvPr>
            <p:ph type="ftr" sz="quarter" idx="11"/>
          </p:nvPr>
        </p:nvSpPr>
        <p:spPr>
          <a:xfrm>
            <a:off x="1174750" y="5357813"/>
            <a:ext cx="5033963" cy="365125"/>
          </a:xfrm>
        </p:spPr>
        <p:txBody>
          <a:bodyPr/>
          <a:lstStyle>
            <a:lvl1pPr>
              <a:defRPr/>
            </a:lvl1pPr>
          </a:lstStyle>
          <a:p>
            <a:pPr>
              <a:defRPr/>
            </a:pPr>
            <a:endParaRPr lang="ru-RU"/>
          </a:p>
        </p:txBody>
      </p:sp>
      <p:sp>
        <p:nvSpPr>
          <p:cNvPr id="14" name="Slide Number Placeholder 5"/>
          <p:cNvSpPr>
            <a:spLocks noGrp="1"/>
          </p:cNvSpPr>
          <p:nvPr>
            <p:ph type="sldNum" sz="quarter" idx="12"/>
          </p:nvPr>
        </p:nvSpPr>
        <p:spPr>
          <a:xfrm>
            <a:off x="6213475" y="5357813"/>
            <a:ext cx="554038" cy="365125"/>
          </a:xfrm>
        </p:spPr>
        <p:txBody>
          <a:bodyPr/>
          <a:lstStyle>
            <a:lvl1pPr algn="ctr">
              <a:defRPr/>
            </a:lvl1pPr>
          </a:lstStyle>
          <a:p>
            <a:pPr>
              <a:defRPr/>
            </a:pPr>
            <a:fld id="{161EF0A2-EA19-444C-8947-BA624E237467}" type="slidenum">
              <a:rPr lang="ru-RU"/>
              <a:pPr>
                <a:defRPr/>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Vertical Text Placeholder 2"/>
          <p:cNvSpPr>
            <a:spLocks noGrp="1"/>
          </p:cNvSpPr>
          <p:nvPr>
            <p:ph type="body" orient="vert" idx="1"/>
          </p:nvPr>
        </p:nvSpPr>
        <p:spPr/>
        <p:txBody>
          <a:bodyPr vert="eaVert" anchor="ct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lvl1pPr>
              <a:defRPr/>
            </a:lvl1pPr>
          </a:lstStyle>
          <a:p>
            <a:pPr>
              <a:defRPr/>
            </a:pPr>
            <a:fld id="{95730BF1-1174-4933-9C11-BD9A123660FF}" type="datetimeFigureOut">
              <a:rPr lang="ru-RU"/>
              <a:pPr>
                <a:defRPr/>
              </a:pPr>
              <a:t>02.05.2013</a:t>
            </a:fld>
            <a:endParaRPr lang="ru-RU"/>
          </a:p>
        </p:txBody>
      </p:sp>
      <p:sp>
        <p:nvSpPr>
          <p:cNvPr id="5" name="Footer Placeholder 4"/>
          <p:cNvSpPr>
            <a:spLocks noGrp="1"/>
          </p:cNvSpPr>
          <p:nvPr>
            <p:ph type="ftr" sz="quarter" idx="11"/>
          </p:nvPr>
        </p:nvSpPr>
        <p:spPr/>
        <p:txBody>
          <a:bodyPr/>
          <a:lstStyle>
            <a:lvl1pPr>
              <a:defRPr/>
            </a:lvl1pPr>
          </a:lstStyle>
          <a:p>
            <a:pPr>
              <a:defRPr/>
            </a:pPr>
            <a:endParaRPr lang="ru-RU"/>
          </a:p>
        </p:txBody>
      </p:sp>
      <p:sp>
        <p:nvSpPr>
          <p:cNvPr id="6" name="Slide Number Placeholder 5"/>
          <p:cNvSpPr>
            <a:spLocks noGrp="1"/>
          </p:cNvSpPr>
          <p:nvPr>
            <p:ph type="sldNum" sz="quarter" idx="12"/>
          </p:nvPr>
        </p:nvSpPr>
        <p:spPr/>
        <p:txBody>
          <a:bodyPr/>
          <a:lstStyle>
            <a:lvl1pPr>
              <a:defRPr/>
            </a:lvl1pPr>
          </a:lstStyle>
          <a:p>
            <a:pPr>
              <a:defRPr/>
            </a:pPr>
            <a:fld id="{AC91C41F-497B-48B3-A620-AAD186E111B1}" type="slidenum">
              <a:rPr lang="ru-RU"/>
              <a:pPr>
                <a:defRPr/>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1" y="925690"/>
            <a:ext cx="1430867" cy="4763911"/>
          </a:xfrm>
        </p:spPr>
        <p:txBody>
          <a:bodyPr vert="eaVert"/>
          <a:lstStyle>
            <a:lvl1pPr algn="l">
              <a:defRPr/>
            </a:lvl1pPr>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1298221" y="1106312"/>
            <a:ext cx="5178779" cy="4402667"/>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lvl1pPr>
              <a:defRPr/>
            </a:lvl1pPr>
          </a:lstStyle>
          <a:p>
            <a:pPr>
              <a:defRPr/>
            </a:pPr>
            <a:fld id="{AF1F5B19-1D73-4E81-A04C-B5EE47DBE266}" type="datetimeFigureOut">
              <a:rPr lang="ru-RU"/>
              <a:pPr>
                <a:defRPr/>
              </a:pPr>
              <a:t>02.05.2013</a:t>
            </a:fld>
            <a:endParaRPr lang="ru-RU"/>
          </a:p>
        </p:txBody>
      </p:sp>
      <p:sp>
        <p:nvSpPr>
          <p:cNvPr id="5" name="Footer Placeholder 4"/>
          <p:cNvSpPr>
            <a:spLocks noGrp="1"/>
          </p:cNvSpPr>
          <p:nvPr>
            <p:ph type="ftr" sz="quarter" idx="11"/>
          </p:nvPr>
        </p:nvSpPr>
        <p:spPr/>
        <p:txBody>
          <a:bodyPr/>
          <a:lstStyle>
            <a:lvl1pPr>
              <a:defRPr/>
            </a:lvl1pPr>
          </a:lstStyle>
          <a:p>
            <a:pPr>
              <a:defRPr/>
            </a:pPr>
            <a:endParaRPr lang="ru-RU"/>
          </a:p>
        </p:txBody>
      </p:sp>
      <p:sp>
        <p:nvSpPr>
          <p:cNvPr id="6" name="Slide Number Placeholder 5"/>
          <p:cNvSpPr>
            <a:spLocks noGrp="1"/>
          </p:cNvSpPr>
          <p:nvPr>
            <p:ph type="sldNum" sz="quarter" idx="12"/>
          </p:nvPr>
        </p:nvSpPr>
        <p:spPr/>
        <p:txBody>
          <a:bodyPr/>
          <a:lstStyle>
            <a:lvl1pPr>
              <a:defRPr/>
            </a:lvl1pPr>
          </a:lstStyle>
          <a:p>
            <a:pPr>
              <a:defRPr/>
            </a:pPr>
            <a:fld id="{46995E67-740B-4C21-9F8C-D6FD1B8E349E}" type="slidenum">
              <a:rPr lang="ru-RU"/>
              <a:pPr>
                <a:defRPr/>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lvl1pPr>
              <a:defRPr/>
            </a:lvl1pPr>
          </a:lstStyle>
          <a:p>
            <a:pPr>
              <a:defRPr/>
            </a:pPr>
            <a:fld id="{561FBCB3-BD2B-422B-ACC7-F5F38BCC32F0}" type="datetimeFigureOut">
              <a:rPr lang="ru-RU"/>
              <a:pPr>
                <a:defRPr/>
              </a:pPr>
              <a:t>02.05.2013</a:t>
            </a:fld>
            <a:endParaRPr lang="ru-RU"/>
          </a:p>
        </p:txBody>
      </p:sp>
      <p:sp>
        <p:nvSpPr>
          <p:cNvPr id="5" name="Footer Placeholder 4"/>
          <p:cNvSpPr>
            <a:spLocks noGrp="1"/>
          </p:cNvSpPr>
          <p:nvPr>
            <p:ph type="ftr" sz="quarter" idx="11"/>
          </p:nvPr>
        </p:nvSpPr>
        <p:spPr/>
        <p:txBody>
          <a:bodyPr/>
          <a:lstStyle>
            <a:lvl1pPr>
              <a:defRPr/>
            </a:lvl1pPr>
          </a:lstStyle>
          <a:p>
            <a:pPr>
              <a:defRPr/>
            </a:pPr>
            <a:endParaRPr lang="ru-RU"/>
          </a:p>
        </p:txBody>
      </p:sp>
      <p:sp>
        <p:nvSpPr>
          <p:cNvPr id="6" name="Slide Number Placeholder 5"/>
          <p:cNvSpPr>
            <a:spLocks noGrp="1"/>
          </p:cNvSpPr>
          <p:nvPr>
            <p:ph type="sldNum" sz="quarter" idx="12"/>
          </p:nvPr>
        </p:nvSpPr>
        <p:spPr/>
        <p:txBody>
          <a:bodyPr/>
          <a:lstStyle>
            <a:lvl1pPr>
              <a:defRPr/>
            </a:lvl1pPr>
          </a:lstStyle>
          <a:p>
            <a:pPr>
              <a:defRPr/>
            </a:pPr>
            <a:fld id="{45EFEC70-C20B-4A00-8EAA-0B1EF6B0A737}" type="slidenum">
              <a:rPr lang="ru-RU"/>
              <a:pPr>
                <a:defRPr/>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1444979" y="2239430"/>
            <a:ext cx="6254044" cy="1362075"/>
          </a:xfrm>
        </p:spPr>
        <p:txBody>
          <a:bodyPr anchor="b"/>
          <a:lstStyle>
            <a:lvl1pPr algn="ctr">
              <a:defRPr sz="4000" b="0" cap="none" baseline="0"/>
            </a:lvl1pPr>
          </a:lstStyle>
          <a:p>
            <a:r>
              <a:rPr lang="ru-RU" smtClean="0"/>
              <a:t>Образец заголовка</a:t>
            </a:r>
            <a:endParaRPr lang="en-US" dirty="0"/>
          </a:p>
        </p:txBody>
      </p:sp>
      <p:sp>
        <p:nvSpPr>
          <p:cNvPr id="3" name="Text Placeholder 2"/>
          <p:cNvSpPr>
            <a:spLocks noGrp="1"/>
          </p:cNvSpPr>
          <p:nvPr>
            <p:ph type="body" idx="1"/>
          </p:nvPr>
        </p:nvSpPr>
        <p:spPr>
          <a:xfrm>
            <a:off x="1456267" y="3725334"/>
            <a:ext cx="6231467" cy="1309511"/>
          </a:xfrm>
        </p:spPr>
        <p:txBody>
          <a:bodyPr/>
          <a:lstStyle>
            <a:lvl1pPr marL="0" indent="0" algn="ct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lvl1pPr>
              <a:defRPr/>
            </a:lvl1pPr>
          </a:lstStyle>
          <a:p>
            <a:pPr>
              <a:defRPr/>
            </a:pPr>
            <a:fld id="{558D91A1-6E40-4A8E-936C-A3F91681CE54}" type="datetimeFigureOut">
              <a:rPr lang="ru-RU"/>
              <a:pPr>
                <a:defRPr/>
              </a:pPr>
              <a:t>02.05.2013</a:t>
            </a:fld>
            <a:endParaRPr lang="ru-RU"/>
          </a:p>
        </p:txBody>
      </p:sp>
      <p:sp>
        <p:nvSpPr>
          <p:cNvPr id="5" name="Footer Placeholder 4"/>
          <p:cNvSpPr>
            <a:spLocks noGrp="1"/>
          </p:cNvSpPr>
          <p:nvPr>
            <p:ph type="ftr" sz="quarter" idx="11"/>
          </p:nvPr>
        </p:nvSpPr>
        <p:spPr/>
        <p:txBody>
          <a:bodyPr/>
          <a:lstStyle>
            <a:lvl1pPr>
              <a:defRPr/>
            </a:lvl1pPr>
          </a:lstStyle>
          <a:p>
            <a:pPr>
              <a:defRPr/>
            </a:pPr>
            <a:endParaRPr lang="ru-RU"/>
          </a:p>
        </p:txBody>
      </p:sp>
      <p:sp>
        <p:nvSpPr>
          <p:cNvPr id="6" name="Slide Number Placeholder 5"/>
          <p:cNvSpPr>
            <a:spLocks noGrp="1"/>
          </p:cNvSpPr>
          <p:nvPr>
            <p:ph type="sldNum" sz="quarter" idx="12"/>
          </p:nvPr>
        </p:nvSpPr>
        <p:spPr/>
        <p:txBody>
          <a:bodyPr/>
          <a:lstStyle>
            <a:lvl1pPr>
              <a:defRPr/>
            </a:lvl1pPr>
          </a:lstStyle>
          <a:p>
            <a:pPr>
              <a:defRPr/>
            </a:pPr>
            <a:fld id="{C1174F75-6F46-43A2-9EE6-78EEF99FE36A}" type="slidenum">
              <a:rPr lang="ru-RU"/>
              <a:pPr>
                <a:defRPr/>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9" name="Content Placeholder 8"/>
          <p:cNvSpPr>
            <a:spLocks noGrp="1"/>
          </p:cNvSpPr>
          <p:nvPr>
            <p:ph sz="quarter" idx="13"/>
          </p:nvPr>
        </p:nvSpPr>
        <p:spPr>
          <a:xfrm>
            <a:off x="1298448" y="2121407"/>
            <a:ext cx="3200400" cy="3602736"/>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11" name="Content Placeholder 10"/>
          <p:cNvSpPr>
            <a:spLocks noGrp="1"/>
          </p:cNvSpPr>
          <p:nvPr>
            <p:ph sz="quarter" idx="14"/>
          </p:nvPr>
        </p:nvSpPr>
        <p:spPr>
          <a:xfrm>
            <a:off x="4663440" y="2119313"/>
            <a:ext cx="3200400" cy="3605212"/>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5" name="Date Placeholder 3"/>
          <p:cNvSpPr>
            <a:spLocks noGrp="1"/>
          </p:cNvSpPr>
          <p:nvPr>
            <p:ph type="dt" sz="half" idx="15"/>
          </p:nvPr>
        </p:nvSpPr>
        <p:spPr/>
        <p:txBody>
          <a:bodyPr/>
          <a:lstStyle>
            <a:lvl1pPr>
              <a:defRPr/>
            </a:lvl1pPr>
          </a:lstStyle>
          <a:p>
            <a:pPr>
              <a:defRPr/>
            </a:pPr>
            <a:fld id="{B8D22F69-3BCD-4AB3-95BD-44F1A228D3DD}" type="datetimeFigureOut">
              <a:rPr lang="ru-RU"/>
              <a:pPr>
                <a:defRPr/>
              </a:pPr>
              <a:t>02.05.2013</a:t>
            </a:fld>
            <a:endParaRPr lang="ru-RU"/>
          </a:p>
        </p:txBody>
      </p:sp>
      <p:sp>
        <p:nvSpPr>
          <p:cNvPr id="6" name="Footer Placeholder 4"/>
          <p:cNvSpPr>
            <a:spLocks noGrp="1"/>
          </p:cNvSpPr>
          <p:nvPr>
            <p:ph type="ftr" sz="quarter" idx="16"/>
          </p:nvPr>
        </p:nvSpPr>
        <p:spPr/>
        <p:txBody>
          <a:bodyPr/>
          <a:lstStyle>
            <a:lvl1pPr>
              <a:defRPr/>
            </a:lvl1pPr>
          </a:lstStyle>
          <a:p>
            <a:pPr>
              <a:defRPr/>
            </a:pPr>
            <a:endParaRPr lang="ru-RU"/>
          </a:p>
        </p:txBody>
      </p:sp>
      <p:sp>
        <p:nvSpPr>
          <p:cNvPr id="7" name="Slide Number Placeholder 5"/>
          <p:cNvSpPr>
            <a:spLocks noGrp="1"/>
          </p:cNvSpPr>
          <p:nvPr>
            <p:ph type="sldNum" sz="quarter" idx="17"/>
          </p:nvPr>
        </p:nvSpPr>
        <p:spPr/>
        <p:txBody>
          <a:bodyPr/>
          <a:lstStyle>
            <a:lvl1pPr>
              <a:defRPr/>
            </a:lvl1pPr>
          </a:lstStyle>
          <a:p>
            <a:pPr>
              <a:defRPr/>
            </a:pPr>
            <a:fld id="{1D511A0A-CAC3-4DAD-9FDB-9767F4D90B34}" type="slidenum">
              <a:rPr lang="ru-RU"/>
              <a:pPr>
                <a:defRPr/>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a:p>
        </p:txBody>
      </p:sp>
      <p:sp>
        <p:nvSpPr>
          <p:cNvPr id="3" name="Text Placeholder 2"/>
          <p:cNvSpPr>
            <a:spLocks noGrp="1"/>
          </p:cNvSpPr>
          <p:nvPr>
            <p:ph type="body" idx="1"/>
          </p:nvPr>
        </p:nvSpPr>
        <p:spPr>
          <a:xfrm>
            <a:off x="1557869" y="2122312"/>
            <a:ext cx="2939521" cy="820208"/>
          </a:xfrm>
        </p:spPr>
        <p:txBody>
          <a:bodyPr anchor="b">
            <a:norm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5" name="Text Placeholder 4"/>
          <p:cNvSpPr>
            <a:spLocks noGrp="1"/>
          </p:cNvSpPr>
          <p:nvPr>
            <p:ph type="body" sz="quarter" idx="3"/>
          </p:nvPr>
        </p:nvSpPr>
        <p:spPr>
          <a:xfrm>
            <a:off x="4910669" y="2122311"/>
            <a:ext cx="2944368" cy="822960"/>
          </a:xfrm>
        </p:spPr>
        <p:txBody>
          <a:bodyPr anchor="b">
            <a:norm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11" name="Content Placeholder 10"/>
          <p:cNvSpPr>
            <a:spLocks noGrp="1"/>
          </p:cNvSpPr>
          <p:nvPr>
            <p:ph sz="quarter" idx="13"/>
          </p:nvPr>
        </p:nvSpPr>
        <p:spPr>
          <a:xfrm>
            <a:off x="1298448" y="2944368"/>
            <a:ext cx="3227832" cy="2779776"/>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13" name="Content Placeholder 12"/>
          <p:cNvSpPr>
            <a:spLocks noGrp="1"/>
          </p:cNvSpPr>
          <p:nvPr>
            <p:ph sz="quarter" idx="14"/>
          </p:nvPr>
        </p:nvSpPr>
        <p:spPr>
          <a:xfrm>
            <a:off x="4645151" y="2944813"/>
            <a:ext cx="3227832" cy="2779776"/>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7" name="Date Placeholder 3"/>
          <p:cNvSpPr>
            <a:spLocks noGrp="1"/>
          </p:cNvSpPr>
          <p:nvPr>
            <p:ph type="dt" sz="half" idx="15"/>
          </p:nvPr>
        </p:nvSpPr>
        <p:spPr/>
        <p:txBody>
          <a:bodyPr/>
          <a:lstStyle>
            <a:lvl1pPr>
              <a:defRPr/>
            </a:lvl1pPr>
          </a:lstStyle>
          <a:p>
            <a:pPr>
              <a:defRPr/>
            </a:pPr>
            <a:fld id="{5D730C0C-53AA-4938-8265-FAB6BBFA6974}" type="datetimeFigureOut">
              <a:rPr lang="ru-RU"/>
              <a:pPr>
                <a:defRPr/>
              </a:pPr>
              <a:t>02.05.2013</a:t>
            </a:fld>
            <a:endParaRPr lang="ru-RU"/>
          </a:p>
        </p:txBody>
      </p:sp>
      <p:sp>
        <p:nvSpPr>
          <p:cNvPr id="8" name="Footer Placeholder 4"/>
          <p:cNvSpPr>
            <a:spLocks noGrp="1"/>
          </p:cNvSpPr>
          <p:nvPr>
            <p:ph type="ftr" sz="quarter" idx="16"/>
          </p:nvPr>
        </p:nvSpPr>
        <p:spPr/>
        <p:txBody>
          <a:bodyPr/>
          <a:lstStyle>
            <a:lvl1pPr>
              <a:defRPr/>
            </a:lvl1pPr>
          </a:lstStyle>
          <a:p>
            <a:pPr>
              <a:defRPr/>
            </a:pPr>
            <a:endParaRPr lang="ru-RU"/>
          </a:p>
        </p:txBody>
      </p:sp>
      <p:sp>
        <p:nvSpPr>
          <p:cNvPr id="9" name="Slide Number Placeholder 5"/>
          <p:cNvSpPr>
            <a:spLocks noGrp="1"/>
          </p:cNvSpPr>
          <p:nvPr>
            <p:ph type="sldNum" sz="quarter" idx="17"/>
          </p:nvPr>
        </p:nvSpPr>
        <p:spPr/>
        <p:txBody>
          <a:bodyPr/>
          <a:lstStyle>
            <a:lvl1pPr>
              <a:defRPr/>
            </a:lvl1pPr>
          </a:lstStyle>
          <a:p>
            <a:pPr>
              <a:defRPr/>
            </a:pPr>
            <a:fld id="{EB6988F5-0A16-4BE9-9E38-B2AD2CFDAADC}" type="slidenum">
              <a:rPr lang="ru-RU"/>
              <a:pPr>
                <a:defRPr/>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Date Placeholder 3"/>
          <p:cNvSpPr>
            <a:spLocks noGrp="1"/>
          </p:cNvSpPr>
          <p:nvPr>
            <p:ph type="dt" sz="half" idx="10"/>
          </p:nvPr>
        </p:nvSpPr>
        <p:spPr/>
        <p:txBody>
          <a:bodyPr/>
          <a:lstStyle>
            <a:lvl1pPr>
              <a:defRPr/>
            </a:lvl1pPr>
          </a:lstStyle>
          <a:p>
            <a:pPr>
              <a:defRPr/>
            </a:pPr>
            <a:fld id="{FD27F934-7A91-4441-AD6F-0166CAB33F3E}" type="datetimeFigureOut">
              <a:rPr lang="ru-RU"/>
              <a:pPr>
                <a:defRPr/>
              </a:pPr>
              <a:t>02.05.2013</a:t>
            </a:fld>
            <a:endParaRPr lang="ru-RU"/>
          </a:p>
        </p:txBody>
      </p:sp>
      <p:sp>
        <p:nvSpPr>
          <p:cNvPr id="4" name="Footer Placeholder 4"/>
          <p:cNvSpPr>
            <a:spLocks noGrp="1"/>
          </p:cNvSpPr>
          <p:nvPr>
            <p:ph type="ftr" sz="quarter" idx="11"/>
          </p:nvPr>
        </p:nvSpPr>
        <p:spPr/>
        <p:txBody>
          <a:bodyPr/>
          <a:lstStyle>
            <a:lvl1pPr>
              <a:defRPr/>
            </a:lvl1pPr>
          </a:lstStyle>
          <a:p>
            <a:pPr>
              <a:defRPr/>
            </a:pPr>
            <a:endParaRPr lang="ru-RU"/>
          </a:p>
        </p:txBody>
      </p:sp>
      <p:sp>
        <p:nvSpPr>
          <p:cNvPr id="5" name="Slide Number Placeholder 5"/>
          <p:cNvSpPr>
            <a:spLocks noGrp="1"/>
          </p:cNvSpPr>
          <p:nvPr>
            <p:ph type="sldNum" sz="quarter" idx="12"/>
          </p:nvPr>
        </p:nvSpPr>
        <p:spPr/>
        <p:txBody>
          <a:bodyPr/>
          <a:lstStyle>
            <a:lvl1pPr>
              <a:defRPr/>
            </a:lvl1pPr>
          </a:lstStyle>
          <a:p>
            <a:pPr>
              <a:defRPr/>
            </a:pPr>
            <a:fld id="{F3243510-E6CE-462E-8002-CEDEF0500524}" type="slidenum">
              <a:rPr lang="ru-RU"/>
              <a:pPr>
                <a:defRPr/>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5990E080-8082-4C70-9A69-0D20F6BBE215}" type="datetimeFigureOut">
              <a:rPr lang="ru-RU"/>
              <a:pPr>
                <a:defRPr/>
              </a:pPr>
              <a:t>02.05.2013</a:t>
            </a:fld>
            <a:endParaRPr lang="ru-RU"/>
          </a:p>
        </p:txBody>
      </p:sp>
      <p:sp>
        <p:nvSpPr>
          <p:cNvPr id="3" name="Footer Placeholder 4"/>
          <p:cNvSpPr>
            <a:spLocks noGrp="1"/>
          </p:cNvSpPr>
          <p:nvPr>
            <p:ph type="ftr" sz="quarter" idx="11"/>
          </p:nvPr>
        </p:nvSpPr>
        <p:spPr/>
        <p:txBody>
          <a:bodyPr/>
          <a:lstStyle>
            <a:lvl1pPr>
              <a:defRPr/>
            </a:lvl1pPr>
          </a:lstStyle>
          <a:p>
            <a:pPr>
              <a:defRPr/>
            </a:pPr>
            <a:endParaRPr lang="ru-RU"/>
          </a:p>
        </p:txBody>
      </p:sp>
      <p:sp>
        <p:nvSpPr>
          <p:cNvPr id="4" name="Slide Number Placeholder 5"/>
          <p:cNvSpPr>
            <a:spLocks noGrp="1"/>
          </p:cNvSpPr>
          <p:nvPr>
            <p:ph type="sldNum" sz="quarter" idx="12"/>
          </p:nvPr>
        </p:nvSpPr>
        <p:spPr/>
        <p:txBody>
          <a:bodyPr/>
          <a:lstStyle>
            <a:lvl1pPr>
              <a:defRPr/>
            </a:lvl1pPr>
          </a:lstStyle>
          <a:p>
            <a:pPr>
              <a:defRPr/>
            </a:pPr>
            <a:fld id="{38DB9D8A-BACE-4285-8FF9-D5300C321533}" type="slidenum">
              <a:rPr lang="ru-RU"/>
              <a:pPr>
                <a:defRPr/>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grpSp>
        <p:nvGrpSpPr>
          <p:cNvPr id="5" name="Group 15"/>
          <p:cNvGrpSpPr>
            <a:grpSpLocks/>
          </p:cNvGrpSpPr>
          <p:nvPr/>
        </p:nvGrpSpPr>
        <p:grpSpPr bwMode="auto">
          <a:xfrm>
            <a:off x="0" y="0"/>
            <a:ext cx="9144000" cy="6858000"/>
            <a:chOff x="0" y="0"/>
            <a:chExt cx="9144000" cy="6858000"/>
          </a:xfrm>
        </p:grpSpPr>
        <p:sp>
          <p:nvSpPr>
            <p:cNvPr id="6" name="Rectangle 8"/>
            <p:cNvSpPr/>
            <p:nvPr/>
          </p:nvSpPr>
          <p:spPr>
            <a:xfrm>
              <a:off x="0" y="0"/>
              <a:ext cx="7162800" cy="6858000"/>
            </a:xfrm>
            <a:prstGeom prst="rect">
              <a:avLst/>
            </a:prstGeom>
            <a:gradFill flip="none" rotWithShape="1">
              <a:gsLst>
                <a:gs pos="0">
                  <a:srgbClr val="010101">
                    <a:alpha val="51765"/>
                  </a:srgbClr>
                </a:gs>
                <a:gs pos="60000">
                  <a:srgbClr val="FEFEFE">
                    <a:alpha val="0"/>
                  </a:srgbClr>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 name="Rectangle 9"/>
            <p:cNvSpPr/>
            <p:nvPr/>
          </p:nvSpPr>
          <p:spPr>
            <a:xfrm>
              <a:off x="1143000" y="0"/>
              <a:ext cx="8001000" cy="6858000"/>
            </a:xfrm>
            <a:prstGeom prst="rect">
              <a:avLst/>
            </a:prstGeom>
            <a:gradFill flip="none" rotWithShape="1">
              <a:gsLst>
                <a:gs pos="0">
                  <a:srgbClr val="010101">
                    <a:alpha val="56000"/>
                  </a:srgbClr>
                </a:gs>
                <a:gs pos="61000">
                  <a:srgbClr val="FEFEFE">
                    <a:alpha val="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sp>
        <p:nvSpPr>
          <p:cNvPr id="8" name="Freeform 10"/>
          <p:cNvSpPr/>
          <p:nvPr/>
        </p:nvSpPr>
        <p:spPr>
          <a:xfrm rot="10800000">
            <a:off x="632177" y="6058038"/>
            <a:ext cx="7721601" cy="537210"/>
          </a:xfrm>
          <a:custGeom>
            <a:avLst/>
            <a:gdLst>
              <a:gd name="connsiteX0" fmla="*/ 0 w 7955280"/>
              <a:gd name="connsiteY0" fmla="*/ 495300 h 495300"/>
              <a:gd name="connsiteX1" fmla="*/ 169546 w 7955280"/>
              <a:gd name="connsiteY1" fmla="*/ 0 h 495300"/>
              <a:gd name="connsiteX2" fmla="*/ 7785734 w 7955280"/>
              <a:gd name="connsiteY2" fmla="*/ 0 h 495300"/>
              <a:gd name="connsiteX3" fmla="*/ 7955280 w 7955280"/>
              <a:gd name="connsiteY3" fmla="*/ 495300 h 495300"/>
              <a:gd name="connsiteX4" fmla="*/ 0 w 7955280"/>
              <a:gd name="connsiteY4" fmla="*/ 495300 h 495300"/>
              <a:gd name="connsiteX0" fmla="*/ 0 w 7955280"/>
              <a:gd name="connsiteY0" fmla="*/ 495300 h 495300"/>
              <a:gd name="connsiteX1" fmla="*/ 169546 w 7955280"/>
              <a:gd name="connsiteY1" fmla="*/ 0 h 495300"/>
              <a:gd name="connsiteX2" fmla="*/ 3966210 w 7955280"/>
              <a:gd name="connsiteY2" fmla="*/ 95250 h 495300"/>
              <a:gd name="connsiteX3" fmla="*/ 7785734 w 7955280"/>
              <a:gd name="connsiteY3" fmla="*/ 0 h 495300"/>
              <a:gd name="connsiteX4" fmla="*/ 7955280 w 7955280"/>
              <a:gd name="connsiteY4" fmla="*/ 495300 h 495300"/>
              <a:gd name="connsiteX5" fmla="*/ 0 w 7955280"/>
              <a:gd name="connsiteY5" fmla="*/ 495300 h 495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55280" h="495300">
                <a:moveTo>
                  <a:pt x="0" y="495300"/>
                </a:moveTo>
                <a:lnTo>
                  <a:pt x="169546" y="0"/>
                </a:lnTo>
                <a:lnTo>
                  <a:pt x="3966210" y="95250"/>
                </a:lnTo>
                <a:lnTo>
                  <a:pt x="7785734" y="0"/>
                </a:lnTo>
                <a:lnTo>
                  <a:pt x="7955280" y="495300"/>
                </a:lnTo>
                <a:lnTo>
                  <a:pt x="0" y="495300"/>
                </a:lnTo>
                <a:close/>
              </a:path>
            </a:pathLst>
          </a:custGeom>
          <a:gradFill flip="none" rotWithShape="1">
            <a:gsLst>
              <a:gs pos="30000">
                <a:srgbClr val="010101">
                  <a:alpha val="34000"/>
                </a:srgbClr>
              </a:gs>
              <a:gs pos="100000">
                <a:srgbClr val="010101">
                  <a:alpha val="26000"/>
                </a:srgbClr>
              </a:gs>
            </a:gsLst>
            <a:path path="circl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9" name="Rectangle 15"/>
          <p:cNvSpPr/>
          <p:nvPr/>
        </p:nvSpPr>
        <p:spPr>
          <a:xfrm rot="60000">
            <a:off x="4468813" y="604838"/>
            <a:ext cx="3789362" cy="5722937"/>
          </a:xfrm>
          <a:prstGeom prst="rect">
            <a:avLst/>
          </a:prstGeom>
          <a:solidFill>
            <a:schemeClr val="bg1"/>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0" name="Rectangle 16"/>
          <p:cNvSpPr/>
          <p:nvPr/>
        </p:nvSpPr>
        <p:spPr>
          <a:xfrm rot="60000">
            <a:off x="4471988" y="603250"/>
            <a:ext cx="3787775" cy="5722938"/>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1" name="Rectangle 12"/>
          <p:cNvSpPr/>
          <p:nvPr/>
        </p:nvSpPr>
        <p:spPr>
          <a:xfrm rot="21540000">
            <a:off x="749300" y="576263"/>
            <a:ext cx="3789363" cy="5722937"/>
          </a:xfrm>
          <a:prstGeom prst="rect">
            <a:avLst/>
          </a:prstGeom>
          <a:solidFill>
            <a:schemeClr val="bg1"/>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2" name="Rectangle 13"/>
          <p:cNvSpPr/>
          <p:nvPr/>
        </p:nvSpPr>
        <p:spPr>
          <a:xfrm rot="21540000">
            <a:off x="749300" y="576263"/>
            <a:ext cx="3789363" cy="5721350"/>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pic>
        <p:nvPicPr>
          <p:cNvPr id="13" name="Picture 2" descr="C:\Users\Administrator\Desktop\Pushpin Dev\Assets\pushpinLeft.png"/>
          <p:cNvPicPr>
            <a:picLocks noChangeAspect="1" noChangeArrowheads="1"/>
          </p:cNvPicPr>
          <p:nvPr/>
        </p:nvPicPr>
        <p:blipFill>
          <a:blip r:embed="rId3"/>
          <a:srcRect/>
          <a:stretch>
            <a:fillRect/>
          </a:stretch>
        </p:blipFill>
        <p:spPr bwMode="auto">
          <a:xfrm rot="1435684">
            <a:off x="2371725" y="293688"/>
            <a:ext cx="566738" cy="568325"/>
          </a:xfrm>
          <a:prstGeom prst="rect">
            <a:avLst/>
          </a:prstGeom>
          <a:noFill/>
          <a:ln w="9525">
            <a:noFill/>
            <a:miter lim="800000"/>
            <a:headEnd/>
            <a:tailEnd/>
          </a:ln>
        </p:spPr>
      </p:pic>
      <p:pic>
        <p:nvPicPr>
          <p:cNvPr id="14" name="Picture 2" descr="C:\Users\Administrator\Desktop\Pushpin Dev\Assets\pushpinLeft.png"/>
          <p:cNvPicPr>
            <a:picLocks noChangeAspect="1" noChangeArrowheads="1"/>
          </p:cNvPicPr>
          <p:nvPr/>
        </p:nvPicPr>
        <p:blipFill>
          <a:blip r:embed="rId3"/>
          <a:srcRect/>
          <a:stretch>
            <a:fillRect/>
          </a:stretch>
        </p:blipFill>
        <p:spPr bwMode="auto">
          <a:xfrm rot="4096196">
            <a:off x="6280150" y="333375"/>
            <a:ext cx="566738" cy="566738"/>
          </a:xfrm>
          <a:prstGeom prst="rect">
            <a:avLst/>
          </a:prstGeom>
          <a:noFill/>
          <a:ln w="9525">
            <a:noFill/>
            <a:miter lim="800000"/>
            <a:headEnd/>
            <a:tailEnd/>
          </a:ln>
        </p:spPr>
      </p:pic>
      <p:sp>
        <p:nvSpPr>
          <p:cNvPr id="2" name="Title 1"/>
          <p:cNvSpPr>
            <a:spLocks noGrp="1"/>
          </p:cNvSpPr>
          <p:nvPr>
            <p:ph type="title"/>
          </p:nvPr>
        </p:nvSpPr>
        <p:spPr>
          <a:xfrm rot="-60000">
            <a:off x="1108976" y="2020042"/>
            <a:ext cx="3064827" cy="1503037"/>
          </a:xfrm>
        </p:spPr>
        <p:txBody>
          <a:bodyPr anchor="b">
            <a:normAutofit/>
          </a:bodyPr>
          <a:lstStyle>
            <a:lvl1pPr algn="ctr">
              <a:defRPr sz="2400" b="0"/>
            </a:lvl1pPr>
          </a:lstStyle>
          <a:p>
            <a:r>
              <a:rPr lang="ru-RU" smtClean="0"/>
              <a:t>Образец заголовка</a:t>
            </a:r>
            <a:endParaRPr lang="en-US"/>
          </a:p>
        </p:txBody>
      </p:sp>
      <p:sp>
        <p:nvSpPr>
          <p:cNvPr id="3" name="Content Placeholder 2"/>
          <p:cNvSpPr>
            <a:spLocks noGrp="1"/>
          </p:cNvSpPr>
          <p:nvPr>
            <p:ph idx="1"/>
          </p:nvPr>
        </p:nvSpPr>
        <p:spPr>
          <a:xfrm rot="60000">
            <a:off x="4854291" y="1150993"/>
            <a:ext cx="3020792" cy="4625489"/>
          </a:xfrm>
        </p:spPr>
        <p:txBody>
          <a:bodyPr anchor="ctr"/>
          <a:lstStyle>
            <a:lvl1pPr>
              <a:defRPr sz="2200"/>
            </a:lvl1pPr>
            <a:lvl2pPr>
              <a:defRPr sz="2000"/>
            </a:lvl2pPr>
            <a:lvl3pPr>
              <a:defRPr sz="1800"/>
            </a:lvl3pPr>
            <a:lvl4pPr>
              <a:defRPr sz="1600"/>
            </a:lvl4pPr>
            <a:lvl5pPr>
              <a:defRPr sz="14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rot="-60000">
            <a:off x="1148125" y="3623748"/>
            <a:ext cx="3048891" cy="21004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15" name="Date Placeholder 4"/>
          <p:cNvSpPr>
            <a:spLocks noGrp="1"/>
          </p:cNvSpPr>
          <p:nvPr>
            <p:ph type="dt" sz="half" idx="10"/>
          </p:nvPr>
        </p:nvSpPr>
        <p:spPr>
          <a:xfrm rot="60000">
            <a:off x="6342063" y="5886450"/>
            <a:ext cx="1212850" cy="365125"/>
          </a:xfrm>
        </p:spPr>
        <p:txBody>
          <a:bodyPr/>
          <a:lstStyle>
            <a:lvl1pPr>
              <a:defRPr/>
            </a:lvl1pPr>
          </a:lstStyle>
          <a:p>
            <a:pPr>
              <a:defRPr/>
            </a:pPr>
            <a:fld id="{3E537E76-E1AE-4A15-A0A0-4FEB1BF1A12F}" type="datetimeFigureOut">
              <a:rPr lang="ru-RU"/>
              <a:pPr>
                <a:defRPr/>
              </a:pPr>
              <a:t>02.05.2013</a:t>
            </a:fld>
            <a:endParaRPr lang="ru-RU"/>
          </a:p>
        </p:txBody>
      </p:sp>
      <p:sp>
        <p:nvSpPr>
          <p:cNvPr id="16" name="Footer Placeholder 5"/>
          <p:cNvSpPr>
            <a:spLocks noGrp="1"/>
          </p:cNvSpPr>
          <p:nvPr>
            <p:ph type="ftr" sz="quarter" idx="11"/>
          </p:nvPr>
        </p:nvSpPr>
        <p:spPr>
          <a:xfrm rot="21540000">
            <a:off x="914400" y="5829300"/>
            <a:ext cx="3522663" cy="365125"/>
          </a:xfrm>
        </p:spPr>
        <p:txBody>
          <a:bodyPr/>
          <a:lstStyle>
            <a:lvl1pPr>
              <a:defRPr/>
            </a:lvl1pPr>
          </a:lstStyle>
          <a:p>
            <a:pPr>
              <a:defRPr/>
            </a:pPr>
            <a:endParaRPr lang="ru-RU"/>
          </a:p>
        </p:txBody>
      </p:sp>
      <p:sp>
        <p:nvSpPr>
          <p:cNvPr id="17" name="Slide Number Placeholder 6"/>
          <p:cNvSpPr>
            <a:spLocks noGrp="1"/>
          </p:cNvSpPr>
          <p:nvPr>
            <p:ph type="sldNum" sz="quarter" idx="12"/>
          </p:nvPr>
        </p:nvSpPr>
        <p:spPr>
          <a:xfrm rot="60000">
            <a:off x="7558088" y="5897563"/>
            <a:ext cx="554037" cy="365125"/>
          </a:xfrm>
        </p:spPr>
        <p:txBody>
          <a:bodyPr/>
          <a:lstStyle>
            <a:lvl1pPr>
              <a:defRPr/>
            </a:lvl1pPr>
          </a:lstStyle>
          <a:p>
            <a:pPr>
              <a:defRPr/>
            </a:pPr>
            <a:fld id="{92C4FEA8-057C-4886-8B37-0D0639ACE7CA}" type="slidenum">
              <a:rPr lang="ru-RU"/>
              <a:pPr>
                <a:defRPr/>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grpSp>
        <p:nvGrpSpPr>
          <p:cNvPr id="5" name="Group 15"/>
          <p:cNvGrpSpPr>
            <a:grpSpLocks/>
          </p:cNvGrpSpPr>
          <p:nvPr/>
        </p:nvGrpSpPr>
        <p:grpSpPr bwMode="auto">
          <a:xfrm>
            <a:off x="0" y="0"/>
            <a:ext cx="9144000" cy="6858000"/>
            <a:chOff x="0" y="0"/>
            <a:chExt cx="9144000" cy="6858000"/>
          </a:xfrm>
        </p:grpSpPr>
        <p:sp>
          <p:nvSpPr>
            <p:cNvPr id="6" name="Rectangle 8"/>
            <p:cNvSpPr/>
            <p:nvPr/>
          </p:nvSpPr>
          <p:spPr>
            <a:xfrm>
              <a:off x="0" y="0"/>
              <a:ext cx="7162800" cy="6858000"/>
            </a:xfrm>
            <a:prstGeom prst="rect">
              <a:avLst/>
            </a:prstGeom>
            <a:gradFill flip="none" rotWithShape="1">
              <a:gsLst>
                <a:gs pos="0">
                  <a:srgbClr val="010101">
                    <a:alpha val="51765"/>
                  </a:srgbClr>
                </a:gs>
                <a:gs pos="60000">
                  <a:srgbClr val="FEFEFE">
                    <a:alpha val="0"/>
                  </a:srgbClr>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 name="Rectangle 9"/>
            <p:cNvSpPr/>
            <p:nvPr/>
          </p:nvSpPr>
          <p:spPr>
            <a:xfrm>
              <a:off x="1143000" y="0"/>
              <a:ext cx="8001000" cy="6858000"/>
            </a:xfrm>
            <a:prstGeom prst="rect">
              <a:avLst/>
            </a:prstGeom>
            <a:gradFill flip="none" rotWithShape="1">
              <a:gsLst>
                <a:gs pos="0">
                  <a:srgbClr val="010101">
                    <a:alpha val="56000"/>
                  </a:srgbClr>
                </a:gs>
                <a:gs pos="61000">
                  <a:srgbClr val="FEFEFE">
                    <a:alpha val="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sp>
        <p:nvSpPr>
          <p:cNvPr id="8" name="Freeform 30"/>
          <p:cNvSpPr/>
          <p:nvPr/>
        </p:nvSpPr>
        <p:spPr>
          <a:xfrm rot="10800000">
            <a:off x="632177" y="6058038"/>
            <a:ext cx="7721601" cy="537210"/>
          </a:xfrm>
          <a:custGeom>
            <a:avLst/>
            <a:gdLst>
              <a:gd name="connsiteX0" fmla="*/ 0 w 7955280"/>
              <a:gd name="connsiteY0" fmla="*/ 495300 h 495300"/>
              <a:gd name="connsiteX1" fmla="*/ 169546 w 7955280"/>
              <a:gd name="connsiteY1" fmla="*/ 0 h 495300"/>
              <a:gd name="connsiteX2" fmla="*/ 7785734 w 7955280"/>
              <a:gd name="connsiteY2" fmla="*/ 0 h 495300"/>
              <a:gd name="connsiteX3" fmla="*/ 7955280 w 7955280"/>
              <a:gd name="connsiteY3" fmla="*/ 495300 h 495300"/>
              <a:gd name="connsiteX4" fmla="*/ 0 w 7955280"/>
              <a:gd name="connsiteY4" fmla="*/ 495300 h 495300"/>
              <a:gd name="connsiteX0" fmla="*/ 0 w 7955280"/>
              <a:gd name="connsiteY0" fmla="*/ 495300 h 495300"/>
              <a:gd name="connsiteX1" fmla="*/ 169546 w 7955280"/>
              <a:gd name="connsiteY1" fmla="*/ 0 h 495300"/>
              <a:gd name="connsiteX2" fmla="*/ 3966210 w 7955280"/>
              <a:gd name="connsiteY2" fmla="*/ 95250 h 495300"/>
              <a:gd name="connsiteX3" fmla="*/ 7785734 w 7955280"/>
              <a:gd name="connsiteY3" fmla="*/ 0 h 495300"/>
              <a:gd name="connsiteX4" fmla="*/ 7955280 w 7955280"/>
              <a:gd name="connsiteY4" fmla="*/ 495300 h 495300"/>
              <a:gd name="connsiteX5" fmla="*/ 0 w 7955280"/>
              <a:gd name="connsiteY5" fmla="*/ 495300 h 495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55280" h="495300">
                <a:moveTo>
                  <a:pt x="0" y="495300"/>
                </a:moveTo>
                <a:lnTo>
                  <a:pt x="169546" y="0"/>
                </a:lnTo>
                <a:lnTo>
                  <a:pt x="3966210" y="95250"/>
                </a:lnTo>
                <a:lnTo>
                  <a:pt x="7785734" y="0"/>
                </a:lnTo>
                <a:lnTo>
                  <a:pt x="7955280" y="495300"/>
                </a:lnTo>
                <a:lnTo>
                  <a:pt x="0" y="495300"/>
                </a:lnTo>
                <a:close/>
              </a:path>
            </a:pathLst>
          </a:custGeom>
          <a:gradFill flip="none" rotWithShape="1">
            <a:gsLst>
              <a:gs pos="30000">
                <a:srgbClr val="010101">
                  <a:alpha val="34000"/>
                </a:srgbClr>
              </a:gs>
              <a:gs pos="100000">
                <a:srgbClr val="010101">
                  <a:alpha val="26000"/>
                </a:srgbClr>
              </a:gs>
            </a:gsLst>
            <a:path path="circl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9" name="Rectangle 11"/>
          <p:cNvSpPr/>
          <p:nvPr/>
        </p:nvSpPr>
        <p:spPr>
          <a:xfrm rot="21540000">
            <a:off x="749300" y="576263"/>
            <a:ext cx="3789363" cy="5722937"/>
          </a:xfrm>
          <a:prstGeom prst="rect">
            <a:avLst/>
          </a:prstGeom>
          <a:solidFill>
            <a:schemeClr val="bg1"/>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0" name="Rectangle 12"/>
          <p:cNvSpPr/>
          <p:nvPr/>
        </p:nvSpPr>
        <p:spPr>
          <a:xfrm rot="21540000">
            <a:off x="744538" y="576263"/>
            <a:ext cx="3789362" cy="5721350"/>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1" name="Rectangle 28"/>
          <p:cNvSpPr/>
          <p:nvPr/>
        </p:nvSpPr>
        <p:spPr>
          <a:xfrm rot="60000">
            <a:off x="4468813" y="604838"/>
            <a:ext cx="3789362" cy="5722937"/>
          </a:xfrm>
          <a:prstGeom prst="rect">
            <a:avLst/>
          </a:prstGeom>
          <a:solidFill>
            <a:schemeClr val="bg1"/>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2" name="Rectangle 29"/>
          <p:cNvSpPr/>
          <p:nvPr/>
        </p:nvSpPr>
        <p:spPr>
          <a:xfrm rot="60000">
            <a:off x="4464050" y="603250"/>
            <a:ext cx="3789363" cy="5722938"/>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pic>
        <p:nvPicPr>
          <p:cNvPr id="13" name="Picture 2" descr="C:\Users\Administrator\Desktop\Pushpin Dev\Assets\pushpinLeft.png"/>
          <p:cNvPicPr>
            <a:picLocks noChangeAspect="1" noChangeArrowheads="1"/>
          </p:cNvPicPr>
          <p:nvPr/>
        </p:nvPicPr>
        <p:blipFill>
          <a:blip r:embed="rId3"/>
          <a:srcRect/>
          <a:stretch>
            <a:fillRect/>
          </a:stretch>
        </p:blipFill>
        <p:spPr bwMode="auto">
          <a:xfrm rot="1435684">
            <a:off x="2371725" y="293688"/>
            <a:ext cx="566738" cy="568325"/>
          </a:xfrm>
          <a:prstGeom prst="rect">
            <a:avLst/>
          </a:prstGeom>
          <a:noFill/>
          <a:ln w="9525">
            <a:noFill/>
            <a:miter lim="800000"/>
            <a:headEnd/>
            <a:tailEnd/>
          </a:ln>
        </p:spPr>
      </p:pic>
      <p:pic>
        <p:nvPicPr>
          <p:cNvPr id="14" name="Picture 2" descr="C:\Users\Administrator\Desktop\Pushpin Dev\Assets\pushpinLeft.png"/>
          <p:cNvPicPr>
            <a:picLocks noChangeAspect="1" noChangeArrowheads="1"/>
          </p:cNvPicPr>
          <p:nvPr/>
        </p:nvPicPr>
        <p:blipFill>
          <a:blip r:embed="rId3"/>
          <a:srcRect/>
          <a:stretch>
            <a:fillRect/>
          </a:stretch>
        </p:blipFill>
        <p:spPr bwMode="auto">
          <a:xfrm rot="4096196">
            <a:off x="6280150" y="333375"/>
            <a:ext cx="566738" cy="566738"/>
          </a:xfrm>
          <a:prstGeom prst="rect">
            <a:avLst/>
          </a:prstGeom>
          <a:noFill/>
          <a:ln w="9525">
            <a:noFill/>
            <a:miter lim="800000"/>
            <a:headEnd/>
            <a:tailEnd/>
          </a:ln>
        </p:spPr>
      </p:pic>
      <p:sp>
        <p:nvSpPr>
          <p:cNvPr id="2" name="Title 1"/>
          <p:cNvSpPr>
            <a:spLocks noGrp="1"/>
          </p:cNvSpPr>
          <p:nvPr>
            <p:ph type="title"/>
          </p:nvPr>
        </p:nvSpPr>
        <p:spPr>
          <a:xfrm rot="-60000">
            <a:off x="1106424" y="2020824"/>
            <a:ext cx="3063240" cy="1499616"/>
          </a:xfrm>
        </p:spPr>
        <p:txBody>
          <a:bodyPr anchor="b">
            <a:normAutofit/>
          </a:bodyPr>
          <a:lstStyle>
            <a:lvl1pPr algn="ctr">
              <a:defRPr sz="2400" b="0"/>
            </a:lvl1pPr>
          </a:lstStyle>
          <a:p>
            <a:r>
              <a:rPr lang="ru-RU" smtClean="0"/>
              <a:t>Образец заголовка</a:t>
            </a:r>
            <a:endParaRPr lang="en-US" dirty="0"/>
          </a:p>
        </p:txBody>
      </p:sp>
      <p:sp>
        <p:nvSpPr>
          <p:cNvPr id="3" name="Picture Placeholder 2"/>
          <p:cNvSpPr>
            <a:spLocks noGrp="1"/>
          </p:cNvSpPr>
          <p:nvPr>
            <p:ph type="pic" idx="1"/>
          </p:nvPr>
        </p:nvSpPr>
        <p:spPr>
          <a:xfrm rot="60000">
            <a:off x="4898615" y="1207272"/>
            <a:ext cx="2913863" cy="4539412"/>
          </a:xfrm>
          <a:ln w="101600" cap="rnd">
            <a:solidFill>
              <a:srgbClr val="FFFFFF"/>
            </a:solidFill>
          </a:ln>
          <a:effectLst>
            <a:outerShdw blurRad="88900" dir="2700000" algn="tl" rotWithShape="0">
              <a:prstClr val="black">
                <a:alpha val="40000"/>
              </a:prstClr>
            </a:outerShdw>
          </a:effectLst>
        </p:spPr>
        <p:txBody>
          <a:bodyPr rtlCol="0">
            <a:normAutofit/>
          </a:bodyPr>
          <a:lstStyle>
            <a:lvl1pPr marL="0" indent="0">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ru-RU" noProof="0" smtClean="0"/>
              <a:t>Вставка рисунка</a:t>
            </a:r>
            <a:endParaRPr lang="en-US" noProof="0"/>
          </a:p>
        </p:txBody>
      </p:sp>
      <p:sp>
        <p:nvSpPr>
          <p:cNvPr id="4" name="Text Placeholder 3"/>
          <p:cNvSpPr>
            <a:spLocks noGrp="1"/>
          </p:cNvSpPr>
          <p:nvPr>
            <p:ph type="body" sz="half" idx="2"/>
          </p:nvPr>
        </p:nvSpPr>
        <p:spPr>
          <a:xfrm rot="-60000">
            <a:off x="1152144" y="3621024"/>
            <a:ext cx="3044952" cy="210312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15" name="Date Placeholder 4"/>
          <p:cNvSpPr>
            <a:spLocks noGrp="1"/>
          </p:cNvSpPr>
          <p:nvPr>
            <p:ph type="dt" sz="half" idx="10"/>
          </p:nvPr>
        </p:nvSpPr>
        <p:spPr>
          <a:xfrm rot="60000">
            <a:off x="6345238" y="5888038"/>
            <a:ext cx="1214437" cy="365125"/>
          </a:xfrm>
        </p:spPr>
        <p:txBody>
          <a:bodyPr/>
          <a:lstStyle>
            <a:lvl1pPr>
              <a:defRPr/>
            </a:lvl1pPr>
          </a:lstStyle>
          <a:p>
            <a:pPr>
              <a:defRPr/>
            </a:pPr>
            <a:fld id="{1E47A63E-036C-4BCC-A4EE-EB1C402A3EA2}" type="datetimeFigureOut">
              <a:rPr lang="ru-RU"/>
              <a:pPr>
                <a:defRPr/>
              </a:pPr>
              <a:t>02.05.2013</a:t>
            </a:fld>
            <a:endParaRPr lang="ru-RU"/>
          </a:p>
        </p:txBody>
      </p:sp>
      <p:sp>
        <p:nvSpPr>
          <p:cNvPr id="16" name="Footer Placeholder 5"/>
          <p:cNvSpPr>
            <a:spLocks noGrp="1"/>
          </p:cNvSpPr>
          <p:nvPr>
            <p:ph type="ftr" sz="quarter" idx="11"/>
          </p:nvPr>
        </p:nvSpPr>
        <p:spPr>
          <a:xfrm rot="21540000">
            <a:off x="914400" y="5830888"/>
            <a:ext cx="3319463" cy="365125"/>
          </a:xfrm>
        </p:spPr>
        <p:txBody>
          <a:bodyPr/>
          <a:lstStyle>
            <a:lvl1pPr>
              <a:defRPr/>
            </a:lvl1pPr>
          </a:lstStyle>
          <a:p>
            <a:pPr>
              <a:defRPr/>
            </a:pPr>
            <a:endParaRPr lang="ru-RU"/>
          </a:p>
        </p:txBody>
      </p:sp>
      <p:sp>
        <p:nvSpPr>
          <p:cNvPr id="17" name="Slide Number Placeholder 6"/>
          <p:cNvSpPr>
            <a:spLocks noGrp="1"/>
          </p:cNvSpPr>
          <p:nvPr>
            <p:ph type="sldNum" sz="quarter" idx="12"/>
          </p:nvPr>
        </p:nvSpPr>
        <p:spPr>
          <a:xfrm rot="60000">
            <a:off x="7562850" y="5900738"/>
            <a:ext cx="554038" cy="365125"/>
          </a:xfrm>
        </p:spPr>
        <p:txBody>
          <a:bodyPr/>
          <a:lstStyle>
            <a:lvl1pPr>
              <a:defRPr/>
            </a:lvl1pPr>
          </a:lstStyle>
          <a:p>
            <a:pPr>
              <a:defRPr/>
            </a:pPr>
            <a:fld id="{BB8AC1BB-1D95-47B3-AA5F-58AE3B2E246C}" type="slidenum">
              <a:rPr lang="ru-RU"/>
              <a:pPr>
                <a:defRPr/>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3.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4.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1026" name="Group 15"/>
          <p:cNvGrpSpPr>
            <a:grpSpLocks/>
          </p:cNvGrpSpPr>
          <p:nvPr/>
        </p:nvGrpSpPr>
        <p:grpSpPr bwMode="auto">
          <a:xfrm>
            <a:off x="0" y="0"/>
            <a:ext cx="9144000" cy="6858000"/>
            <a:chOff x="0" y="0"/>
            <a:chExt cx="9144000" cy="6858000"/>
          </a:xfrm>
        </p:grpSpPr>
        <p:sp>
          <p:nvSpPr>
            <p:cNvPr id="8" name="Rectangle 7"/>
            <p:cNvSpPr/>
            <p:nvPr/>
          </p:nvSpPr>
          <p:spPr>
            <a:xfrm>
              <a:off x="0" y="0"/>
              <a:ext cx="7162800" cy="6858000"/>
            </a:xfrm>
            <a:prstGeom prst="rect">
              <a:avLst/>
            </a:prstGeom>
            <a:gradFill flip="none" rotWithShape="1">
              <a:gsLst>
                <a:gs pos="0">
                  <a:srgbClr val="010101">
                    <a:alpha val="51765"/>
                  </a:srgbClr>
                </a:gs>
                <a:gs pos="60000">
                  <a:srgbClr val="FEFEFE">
                    <a:alpha val="0"/>
                  </a:srgbClr>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9" name="Rectangle 8"/>
            <p:cNvSpPr/>
            <p:nvPr/>
          </p:nvSpPr>
          <p:spPr>
            <a:xfrm>
              <a:off x="1143000" y="0"/>
              <a:ext cx="8001000" cy="6858000"/>
            </a:xfrm>
            <a:prstGeom prst="rect">
              <a:avLst/>
            </a:prstGeom>
            <a:gradFill flip="none" rotWithShape="1">
              <a:gsLst>
                <a:gs pos="0">
                  <a:srgbClr val="010101">
                    <a:alpha val="56000"/>
                  </a:srgbClr>
                </a:gs>
                <a:gs pos="61000">
                  <a:srgbClr val="FEFEFE">
                    <a:alpha val="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sp>
        <p:nvSpPr>
          <p:cNvPr id="10" name="Freeform 9"/>
          <p:cNvSpPr/>
          <p:nvPr/>
        </p:nvSpPr>
        <p:spPr>
          <a:xfrm rot="10800000">
            <a:off x="628650" y="6069330"/>
            <a:ext cx="7920991" cy="537210"/>
          </a:xfrm>
          <a:custGeom>
            <a:avLst/>
            <a:gdLst>
              <a:gd name="connsiteX0" fmla="*/ 0 w 7955280"/>
              <a:gd name="connsiteY0" fmla="*/ 495300 h 495300"/>
              <a:gd name="connsiteX1" fmla="*/ 169546 w 7955280"/>
              <a:gd name="connsiteY1" fmla="*/ 0 h 495300"/>
              <a:gd name="connsiteX2" fmla="*/ 7785734 w 7955280"/>
              <a:gd name="connsiteY2" fmla="*/ 0 h 495300"/>
              <a:gd name="connsiteX3" fmla="*/ 7955280 w 7955280"/>
              <a:gd name="connsiteY3" fmla="*/ 495300 h 495300"/>
              <a:gd name="connsiteX4" fmla="*/ 0 w 7955280"/>
              <a:gd name="connsiteY4" fmla="*/ 495300 h 495300"/>
              <a:gd name="connsiteX0" fmla="*/ 0 w 7955280"/>
              <a:gd name="connsiteY0" fmla="*/ 495300 h 495300"/>
              <a:gd name="connsiteX1" fmla="*/ 169546 w 7955280"/>
              <a:gd name="connsiteY1" fmla="*/ 0 h 495300"/>
              <a:gd name="connsiteX2" fmla="*/ 3966210 w 7955280"/>
              <a:gd name="connsiteY2" fmla="*/ 95250 h 495300"/>
              <a:gd name="connsiteX3" fmla="*/ 7785734 w 7955280"/>
              <a:gd name="connsiteY3" fmla="*/ 0 h 495300"/>
              <a:gd name="connsiteX4" fmla="*/ 7955280 w 7955280"/>
              <a:gd name="connsiteY4" fmla="*/ 495300 h 495300"/>
              <a:gd name="connsiteX5" fmla="*/ 0 w 7955280"/>
              <a:gd name="connsiteY5" fmla="*/ 495300 h 495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55280" h="495300">
                <a:moveTo>
                  <a:pt x="0" y="495300"/>
                </a:moveTo>
                <a:lnTo>
                  <a:pt x="169546" y="0"/>
                </a:lnTo>
                <a:lnTo>
                  <a:pt x="3966210" y="95250"/>
                </a:lnTo>
                <a:lnTo>
                  <a:pt x="7785734" y="0"/>
                </a:lnTo>
                <a:lnTo>
                  <a:pt x="7955280" y="495300"/>
                </a:lnTo>
                <a:lnTo>
                  <a:pt x="0" y="495300"/>
                </a:lnTo>
                <a:close/>
              </a:path>
            </a:pathLst>
          </a:custGeom>
          <a:gradFill flip="none" rotWithShape="1">
            <a:gsLst>
              <a:gs pos="30000">
                <a:srgbClr val="010101">
                  <a:alpha val="34000"/>
                </a:srgbClr>
              </a:gs>
              <a:gs pos="100000">
                <a:srgbClr val="010101">
                  <a:alpha val="26000"/>
                </a:srgbClr>
              </a:gs>
            </a:gsLst>
            <a:path path="circl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1" name="Rectangle 10"/>
          <p:cNvSpPr/>
          <p:nvPr/>
        </p:nvSpPr>
        <p:spPr>
          <a:xfrm>
            <a:off x="731838" y="574675"/>
            <a:ext cx="7696200" cy="5715000"/>
          </a:xfrm>
          <a:prstGeom prst="rect">
            <a:avLst/>
          </a:prstGeom>
          <a:solidFill>
            <a:schemeClr val="bg1">
              <a:lumMod val="75000"/>
              <a:lumOff val="25000"/>
            </a:schemeClr>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2" name="Rectangle 11"/>
          <p:cNvSpPr/>
          <p:nvPr/>
        </p:nvSpPr>
        <p:spPr>
          <a:xfrm>
            <a:off x="731838" y="576263"/>
            <a:ext cx="7696200" cy="5715000"/>
          </a:xfrm>
          <a:prstGeom prst="rect">
            <a:avLst/>
          </a:prstGeom>
          <a:blipFill dpi="0" rotWithShape="1">
            <a:blip r:embed="rId13"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pic>
        <p:nvPicPr>
          <p:cNvPr id="1032" name="Picture 2" descr="C:\Users\Administrator\Desktop\Pushpin Dev\Assets\pushpinLeft.png"/>
          <p:cNvPicPr>
            <a:picLocks noChangeAspect="1" noChangeArrowheads="1"/>
          </p:cNvPicPr>
          <p:nvPr/>
        </p:nvPicPr>
        <p:blipFill>
          <a:blip r:embed="rId14"/>
          <a:srcRect/>
          <a:stretch>
            <a:fillRect/>
          </a:stretch>
        </p:blipFill>
        <p:spPr bwMode="auto">
          <a:xfrm rot="1435684">
            <a:off x="544513" y="273050"/>
            <a:ext cx="566737" cy="568325"/>
          </a:xfrm>
          <a:prstGeom prst="rect">
            <a:avLst/>
          </a:prstGeom>
          <a:noFill/>
          <a:ln w="9525">
            <a:noFill/>
            <a:miter lim="800000"/>
            <a:headEnd/>
            <a:tailEnd/>
          </a:ln>
        </p:spPr>
      </p:pic>
      <p:pic>
        <p:nvPicPr>
          <p:cNvPr id="1033" name="Picture 2" descr="C:\Users\Administrator\Desktop\Pushpin Dev\Assets\pushpinLeft.png"/>
          <p:cNvPicPr>
            <a:picLocks noChangeAspect="1" noChangeArrowheads="1"/>
          </p:cNvPicPr>
          <p:nvPr/>
        </p:nvPicPr>
        <p:blipFill>
          <a:blip r:embed="rId14"/>
          <a:srcRect/>
          <a:stretch>
            <a:fillRect/>
          </a:stretch>
        </p:blipFill>
        <p:spPr bwMode="auto">
          <a:xfrm rot="4096196">
            <a:off x="8115300" y="298450"/>
            <a:ext cx="566738" cy="566738"/>
          </a:xfrm>
          <a:prstGeom prst="rect">
            <a:avLst/>
          </a:prstGeom>
          <a:noFill/>
          <a:ln w="9525">
            <a:noFill/>
            <a:miter lim="800000"/>
            <a:headEnd/>
            <a:tailEnd/>
          </a:ln>
        </p:spPr>
      </p:pic>
      <p:sp>
        <p:nvSpPr>
          <p:cNvPr id="1034" name="Title Placeholder 1"/>
          <p:cNvSpPr>
            <a:spLocks noGrp="1"/>
          </p:cNvSpPr>
          <p:nvPr>
            <p:ph type="title"/>
          </p:nvPr>
        </p:nvSpPr>
        <p:spPr bwMode="auto">
          <a:xfrm>
            <a:off x="1095375" y="817563"/>
            <a:ext cx="6964363" cy="1201737"/>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ru-RU" smtClean="0"/>
              <a:t>Образец заголовка</a:t>
            </a:r>
            <a:endParaRPr lang="en-US" smtClean="0"/>
          </a:p>
        </p:txBody>
      </p:sp>
      <p:sp>
        <p:nvSpPr>
          <p:cNvPr id="1035" name="Text Placeholder 2"/>
          <p:cNvSpPr>
            <a:spLocks noGrp="1"/>
          </p:cNvSpPr>
          <p:nvPr>
            <p:ph type="body" idx="1"/>
          </p:nvPr>
        </p:nvSpPr>
        <p:spPr bwMode="auto">
          <a:xfrm>
            <a:off x="1463675" y="2119313"/>
            <a:ext cx="6196013" cy="36036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smtClean="0"/>
          </a:p>
        </p:txBody>
      </p:sp>
      <p:sp>
        <p:nvSpPr>
          <p:cNvPr id="4" name="Date Placeholder 3"/>
          <p:cNvSpPr>
            <a:spLocks noGrp="1"/>
          </p:cNvSpPr>
          <p:nvPr>
            <p:ph type="dt" sz="half" idx="2"/>
          </p:nvPr>
        </p:nvSpPr>
        <p:spPr>
          <a:xfrm>
            <a:off x="6454775" y="5808663"/>
            <a:ext cx="121285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2"/>
                </a:solidFill>
                <a:latin typeface="Rage Italic" pitchFamily="66" charset="0"/>
              </a:defRPr>
            </a:lvl1pPr>
          </a:lstStyle>
          <a:p>
            <a:pPr>
              <a:defRPr/>
            </a:pPr>
            <a:fld id="{3DEBF29C-D5CD-4A42-8CDB-51BDA3E229C4}" type="datetimeFigureOut">
              <a:rPr lang="ru-RU"/>
              <a:pPr>
                <a:defRPr/>
              </a:pPr>
              <a:t>02.05.2013</a:t>
            </a:fld>
            <a:endParaRPr lang="ru-RU"/>
          </a:p>
        </p:txBody>
      </p:sp>
      <p:sp>
        <p:nvSpPr>
          <p:cNvPr id="5" name="Footer Placeholder 4"/>
          <p:cNvSpPr>
            <a:spLocks noGrp="1"/>
          </p:cNvSpPr>
          <p:nvPr>
            <p:ph type="ftr" sz="quarter" idx="3"/>
          </p:nvPr>
        </p:nvSpPr>
        <p:spPr>
          <a:xfrm>
            <a:off x="914400" y="5808663"/>
            <a:ext cx="5540375" cy="365125"/>
          </a:xfrm>
          <a:prstGeom prst="rect">
            <a:avLst/>
          </a:prstGeom>
        </p:spPr>
        <p:txBody>
          <a:bodyPr vert="horz" lIns="91440" tIns="45720" rIns="91440" bIns="45720" rtlCol="0" anchor="ctr"/>
          <a:lstStyle>
            <a:lvl1pPr algn="l" fontAlgn="auto">
              <a:spcBef>
                <a:spcPts val="0"/>
              </a:spcBef>
              <a:spcAft>
                <a:spcPts val="0"/>
              </a:spcAft>
              <a:defRPr sz="1400">
                <a:solidFill>
                  <a:schemeClr val="tx2"/>
                </a:solidFill>
                <a:latin typeface="Rage Italic" pitchFamily="66" charset="0"/>
              </a:defRPr>
            </a:lvl1pPr>
          </a:lstStyle>
          <a:p>
            <a:pPr>
              <a:defRPr/>
            </a:pPr>
            <a:endParaRPr lang="ru-RU"/>
          </a:p>
        </p:txBody>
      </p:sp>
      <p:sp>
        <p:nvSpPr>
          <p:cNvPr id="6" name="Slide Number Placeholder 5"/>
          <p:cNvSpPr>
            <a:spLocks noGrp="1"/>
          </p:cNvSpPr>
          <p:nvPr>
            <p:ph type="sldNum" sz="quarter" idx="4"/>
          </p:nvPr>
        </p:nvSpPr>
        <p:spPr>
          <a:xfrm>
            <a:off x="7670800" y="5808663"/>
            <a:ext cx="554038" cy="365125"/>
          </a:xfrm>
          <a:prstGeom prst="rect">
            <a:avLst/>
          </a:prstGeom>
        </p:spPr>
        <p:txBody>
          <a:bodyPr vert="horz" lIns="91440" tIns="45720" rIns="91440" bIns="45720" rtlCol="0" anchor="ctr"/>
          <a:lstStyle>
            <a:lvl1pPr algn="r" fontAlgn="auto">
              <a:spcBef>
                <a:spcPts val="0"/>
              </a:spcBef>
              <a:spcAft>
                <a:spcPts val="0"/>
              </a:spcAft>
              <a:defRPr sz="1400">
                <a:solidFill>
                  <a:schemeClr val="tx2"/>
                </a:solidFill>
                <a:latin typeface="Rage Italic" pitchFamily="66" charset="0"/>
              </a:defRPr>
            </a:lvl1pPr>
          </a:lstStyle>
          <a:p>
            <a:pPr>
              <a:defRPr/>
            </a:pPr>
            <a:fld id="{CB071986-D6E1-4049-8165-018B35A9141F}" type="slidenum">
              <a:rPr lang="ru-RU"/>
              <a:pPr>
                <a:defRPr/>
              </a:pPr>
              <a:t>‹#›</a:t>
            </a:fld>
            <a:endParaRPr lang="ru-RU"/>
          </a:p>
        </p:txBody>
      </p:sp>
    </p:spTree>
  </p:cSld>
  <p:clrMap bg1="lt1" tx1="dk1" bg2="lt2" tx2="dk2" accent1="accent1" accent2="accent2" accent3="accent3" accent4="accent4" accent5="accent5" accent6="accent6" hlink="hlink" folHlink="folHlink"/>
  <p:sldLayoutIdLst>
    <p:sldLayoutId id="2147483708" r:id="rId1"/>
    <p:sldLayoutId id="2147483707" r:id="rId2"/>
    <p:sldLayoutId id="2147483706" r:id="rId3"/>
    <p:sldLayoutId id="2147483705" r:id="rId4"/>
    <p:sldLayoutId id="2147483704" r:id="rId5"/>
    <p:sldLayoutId id="2147483703" r:id="rId6"/>
    <p:sldLayoutId id="2147483702" r:id="rId7"/>
    <p:sldLayoutId id="2147483709" r:id="rId8"/>
    <p:sldLayoutId id="2147483710" r:id="rId9"/>
    <p:sldLayoutId id="2147483701" r:id="rId10"/>
    <p:sldLayoutId id="2147483700"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onstantia" pitchFamily="18" charset="0"/>
        </a:defRPr>
      </a:lvl2pPr>
      <a:lvl3pPr algn="ctr" rtl="0" eaLnBrk="0" fontAlgn="base" hangingPunct="0">
        <a:spcBef>
          <a:spcPct val="0"/>
        </a:spcBef>
        <a:spcAft>
          <a:spcPct val="0"/>
        </a:spcAft>
        <a:defRPr sz="4400">
          <a:solidFill>
            <a:schemeClr val="tx1"/>
          </a:solidFill>
          <a:latin typeface="Constantia" pitchFamily="18" charset="0"/>
        </a:defRPr>
      </a:lvl3pPr>
      <a:lvl4pPr algn="ctr" rtl="0" eaLnBrk="0" fontAlgn="base" hangingPunct="0">
        <a:spcBef>
          <a:spcPct val="0"/>
        </a:spcBef>
        <a:spcAft>
          <a:spcPct val="0"/>
        </a:spcAft>
        <a:defRPr sz="4400">
          <a:solidFill>
            <a:schemeClr val="tx1"/>
          </a:solidFill>
          <a:latin typeface="Constantia" pitchFamily="18" charset="0"/>
        </a:defRPr>
      </a:lvl4pPr>
      <a:lvl5pPr algn="ctr" rtl="0" eaLnBrk="0" fontAlgn="base" hangingPunct="0">
        <a:spcBef>
          <a:spcPct val="0"/>
        </a:spcBef>
        <a:spcAft>
          <a:spcPct val="0"/>
        </a:spcAft>
        <a:defRPr sz="4400">
          <a:solidFill>
            <a:schemeClr val="tx1"/>
          </a:solidFill>
          <a:latin typeface="Constantia" pitchFamily="18" charset="0"/>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3050" indent="-273050" algn="l" rtl="0" eaLnBrk="0" fontAlgn="base" hangingPunct="0">
        <a:spcBef>
          <a:spcPct val="20000"/>
        </a:spcBef>
        <a:spcAft>
          <a:spcPct val="0"/>
        </a:spcAft>
        <a:buClr>
          <a:schemeClr val="accent2"/>
        </a:buClr>
        <a:buSzPct val="85000"/>
        <a:buFont typeface="Brush Script MT" pitchFamily="66" charset="0"/>
        <a:buChar char="O"/>
        <a:defRPr sz="2400" kern="1200">
          <a:solidFill>
            <a:schemeClr val="tx1"/>
          </a:solidFill>
          <a:latin typeface="+mn-lt"/>
          <a:ea typeface="+mn-ea"/>
          <a:cs typeface="+mn-cs"/>
        </a:defRPr>
      </a:lvl1pPr>
      <a:lvl2pPr marL="639763" indent="-273050" algn="l" rtl="0" eaLnBrk="0" fontAlgn="base" hangingPunct="0">
        <a:spcBef>
          <a:spcPct val="20000"/>
        </a:spcBef>
        <a:spcAft>
          <a:spcPct val="0"/>
        </a:spcAft>
        <a:buClr>
          <a:schemeClr val="accent2"/>
        </a:buClr>
        <a:buSzPct val="85000"/>
        <a:buFont typeface="Brush Script MT" pitchFamily="66" charset="0"/>
        <a:buChar char="O"/>
        <a:defRPr sz="2200" kern="1200">
          <a:solidFill>
            <a:schemeClr val="tx1"/>
          </a:solidFill>
          <a:latin typeface="+mn-lt"/>
          <a:ea typeface="+mn-ea"/>
          <a:cs typeface="+mn-cs"/>
        </a:defRPr>
      </a:lvl2pPr>
      <a:lvl3pPr marL="914400" indent="-228600" algn="l" rtl="0" eaLnBrk="0" fontAlgn="base" hangingPunct="0">
        <a:spcBef>
          <a:spcPct val="20000"/>
        </a:spcBef>
        <a:spcAft>
          <a:spcPct val="0"/>
        </a:spcAft>
        <a:buClr>
          <a:schemeClr val="accent2"/>
        </a:buClr>
        <a:buSzPct val="85000"/>
        <a:buFont typeface="Brush Script MT" pitchFamily="66" charset="0"/>
        <a:buChar char="O"/>
        <a:defRPr sz="2000" kern="1200">
          <a:solidFill>
            <a:schemeClr val="tx1"/>
          </a:solidFill>
          <a:latin typeface="+mn-lt"/>
          <a:ea typeface="+mn-ea"/>
          <a:cs typeface="+mn-cs"/>
        </a:defRPr>
      </a:lvl3pPr>
      <a:lvl4pPr marL="1279525" indent="-228600" algn="l" rtl="0" eaLnBrk="0" fontAlgn="base" hangingPunct="0">
        <a:spcBef>
          <a:spcPct val="20000"/>
        </a:spcBef>
        <a:spcAft>
          <a:spcPct val="0"/>
        </a:spcAft>
        <a:buClr>
          <a:schemeClr val="accent2"/>
        </a:buClr>
        <a:buSzPct val="85000"/>
        <a:buFont typeface="Brush Script MT" pitchFamily="66" charset="0"/>
        <a:buChar char="O"/>
        <a:defRPr sz="2000" kern="1200">
          <a:solidFill>
            <a:schemeClr val="tx1"/>
          </a:solidFill>
          <a:latin typeface="+mn-lt"/>
          <a:ea typeface="+mn-ea"/>
          <a:cs typeface="+mn-cs"/>
        </a:defRPr>
      </a:lvl4pPr>
      <a:lvl5pPr marL="1644650" indent="-228600" algn="l" rtl="0" eaLnBrk="0" fontAlgn="base" hangingPunct="0">
        <a:spcBef>
          <a:spcPct val="20000"/>
        </a:spcBef>
        <a:spcAft>
          <a:spcPct val="0"/>
        </a:spcAft>
        <a:buClr>
          <a:schemeClr val="accent2"/>
        </a:buClr>
        <a:buSzPct val="85000"/>
        <a:buFont typeface="Brush Script MT" pitchFamily="66" charset="0"/>
        <a:buChar char="O"/>
        <a:defRPr sz="1600" kern="1200">
          <a:solidFill>
            <a:schemeClr val="tx1"/>
          </a:solidFill>
          <a:latin typeface="+mn-lt"/>
          <a:ea typeface="+mn-ea"/>
          <a:cs typeface="+mn-cs"/>
        </a:defRPr>
      </a:lvl5pPr>
      <a:lvl6pPr marL="2011680" indent="-228600" algn="l" defTabSz="914400" rtl="0"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6pPr>
      <a:lvl7pPr marL="2377440" indent="-228600" algn="l" defTabSz="914400" rtl="0"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7pPr>
      <a:lvl8pPr marL="2743200" indent="-228600" algn="l" defTabSz="914400" rtl="0"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8pPr>
      <a:lvl9pPr marL="3108960" indent="-228600" algn="l" defTabSz="914400" rtl="0"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http://kk.wikipedia.org/wiki/%D0%90%D0%B4%D0%B3%D0%B5%D0%B7%D0%B8%D1%8F" TargetMode="External"/><Relationship Id="rId2" Type="http://schemas.openxmlformats.org/officeDocument/2006/relationships/hyperlink" Target="http://kk.wikipedia.org/wiki/%D0%9A%D0%BE%D0%B3%D0%B5%D0%B7%D0%B8%D1%8F" TargetMode="External"/><Relationship Id="rId1" Type="http://schemas.openxmlformats.org/officeDocument/2006/relationships/slideLayout" Target="../slideLayouts/slideLayout2.xml"/><Relationship Id="rId5" Type="http://schemas.openxmlformats.org/officeDocument/2006/relationships/hyperlink" Target="http://kk.wikipedia.org/wiki/%D0%9A%D1%80%D0%B8%D1%81%D1%82%D0%B0%D0%BB%D0%B4%D1%8B%D2%9B_%D1%82%D0%BE%D1%80" TargetMode="External"/><Relationship Id="rId4" Type="http://schemas.openxmlformats.org/officeDocument/2006/relationships/hyperlink" Target="http://kk.wikipedia.org/wiki/%D2%AE%D0%B9%D0%BA%D0%B5%D0%BB%D1%96%D1%81" TargetMode="Externa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http://kk.wikipedia.org/w/index.php?title=%D0%9C%D0%B0%D1%81%D1%81%D0%B0_%D0%B0%D0%BB%D0%BC%D0%B0%D1%81%D1%83&amp;action=edit&amp;redlink=1" TargetMode="External"/><Relationship Id="rId2" Type="http://schemas.openxmlformats.org/officeDocument/2006/relationships/hyperlink" Target="http://kk.wikipedia.org/wiki/%D0%96%D1%8B%D0%BB%D1%83_%D0%B0%D0%BB%D0%BC%D0%B0%D1%81%D1%83"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hyperlink" Target="http://kk.wikipedia.org/w/index.php?title=%D0%90%D0%B4%D1%81%D0%BE%D1%80%D0%B1%D1%82%D0%B0%D1%83_%D2%9B%D0%B0%D0%B1%D0%B0%D1%82%D1%8B&amp;action=edit&amp;redlink=1"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hyperlink" Target="http://kk.wikipedia.org/wiki/%D0%A6%D0%B8%D1%82%D0%BE%D0%BF%D0%BB%D0%B0%D0%B7%D0%BC%D0%B0" TargetMode="External"/><Relationship Id="rId2" Type="http://schemas.openxmlformats.org/officeDocument/2006/relationships/hyperlink" Target="http://kk.wikipedia.org/wiki/%D0%9B%D0%B0%D1%82%D1%8B%D0%BD_%D1%82%D1%96%D0%BB%D1%96" TargetMode="External"/><Relationship Id="rId1" Type="http://schemas.openxmlformats.org/officeDocument/2006/relationships/slideLayout" Target="../slideLayouts/slideLayout2.xml"/><Relationship Id="rId6" Type="http://schemas.openxmlformats.org/officeDocument/2006/relationships/hyperlink" Target="http://kk.wikipedia.org/w/index.php?title=%D0%A6%D0%B8%D1%82%D0%BE%D0%BB%D0%BE%D0%B3%D0%B8%D1%8F%D0%B4%D0%B0&amp;action=edit&amp;redlink=1" TargetMode="External"/><Relationship Id="rId5" Type="http://schemas.openxmlformats.org/officeDocument/2006/relationships/hyperlink" Target="http://kk.wikipedia.org/wiki/%D0%9A%D0%BB%D0%B5%D1%82%D0%BA%D0%B0" TargetMode="External"/><Relationship Id="rId4" Type="http://schemas.openxmlformats.org/officeDocument/2006/relationships/hyperlink" Target="http://kk.wikipedia.org/w/index.php?title=%D0%9A%D0%BE%D0%BB%D0%BB%D0%BE%D0%B8%D0%B4&amp;action=edit&amp;redlink=1"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3" name="Заголовок 1"/>
          <p:cNvSpPr>
            <a:spLocks noGrp="1"/>
          </p:cNvSpPr>
          <p:nvPr>
            <p:ph type="ctrTitle"/>
          </p:nvPr>
        </p:nvSpPr>
        <p:spPr>
          <a:xfrm>
            <a:off x="1187450" y="981075"/>
            <a:ext cx="6697663" cy="4895850"/>
          </a:xfrm>
        </p:spPr>
        <p:txBody>
          <a:bodyPr/>
          <a:lstStyle/>
          <a:p>
            <a:pPr eaLnBrk="1" hangingPunct="1"/>
            <a:r>
              <a:rPr lang="ru-RU" sz="6600" b="1" i="1" smtClean="0">
                <a:solidFill>
                  <a:srgbClr val="002060"/>
                </a:solidFill>
              </a:rPr>
              <a:t/>
            </a:r>
            <a:br>
              <a:rPr lang="ru-RU" sz="6600" b="1" i="1" smtClean="0">
                <a:solidFill>
                  <a:srgbClr val="002060"/>
                </a:solidFill>
              </a:rPr>
            </a:br>
            <a:r>
              <a:rPr lang="ru-RU" sz="6600" b="1" i="1" smtClean="0">
                <a:solidFill>
                  <a:srgbClr val="002060"/>
                </a:solidFill>
              </a:rPr>
              <a:t>Бетт</a:t>
            </a:r>
            <a:r>
              <a:rPr lang="kk-KZ" sz="6600" b="1" i="1" smtClean="0">
                <a:solidFill>
                  <a:srgbClr val="002060"/>
                </a:solidFill>
              </a:rPr>
              <a:t>ік құбылыстар.Адсорбция. Хроматографиялық анализ.</a:t>
            </a:r>
            <a:endParaRPr lang="ru-RU" sz="6600" b="1" i="1" smtClean="0">
              <a:solidFill>
                <a:srgbClr val="002060"/>
              </a:solidFill>
            </a:endParaRPr>
          </a:p>
        </p:txBody>
      </p:sp>
    </p:spTree>
  </p:cSld>
  <p:clrMapOvr>
    <a:masterClrMapping/>
  </p:clrMapOvr>
  <p:transition spd="slow">
    <p:split orient="vert"/>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Объект 2"/>
          <p:cNvSpPr>
            <a:spLocks noGrp="1"/>
          </p:cNvSpPr>
          <p:nvPr>
            <p:ph idx="1"/>
          </p:nvPr>
        </p:nvSpPr>
        <p:spPr>
          <a:xfrm>
            <a:off x="971550" y="1125538"/>
            <a:ext cx="6840538" cy="5183187"/>
          </a:xfrm>
        </p:spPr>
        <p:txBody>
          <a:bodyPr/>
          <a:lstStyle/>
          <a:p>
            <a:pPr algn="ctr" eaLnBrk="1" hangingPunct="1"/>
            <a:r>
              <a:rPr lang="kk-KZ" sz="2800" b="1" smtClean="0">
                <a:solidFill>
                  <a:srgbClr val="FF0000"/>
                </a:solidFill>
                <a:latin typeface="Times New Roman" pitchFamily="18" charset="0"/>
                <a:cs typeface="Times New Roman" pitchFamily="18" charset="0"/>
              </a:rPr>
              <a:t>Адсорбция</a:t>
            </a:r>
            <a:r>
              <a:rPr lang="kk-KZ" sz="2800" smtClean="0">
                <a:solidFill>
                  <a:srgbClr val="203A4E"/>
                </a:solidFill>
                <a:latin typeface="Times New Roman" pitchFamily="18" charset="0"/>
                <a:cs typeface="Times New Roman" pitchFamily="18" charset="0"/>
              </a:rPr>
              <a:t> (үстінде (на, при) және sovleo — жұтамын (поглощаю)) — газ немесе сұйық көлемінен оның сұйық не қатты денемен (адсорбентпен) бөліну бетінде заттың (адсорбаттың) шоғырлануы. Адсорбция зат бөлшектерінің (мөлекулаларының, атомдарының, иондарының) тартылыс күші әсерінен адсорбенттің беткі қабатында жүреді. </a:t>
            </a:r>
            <a:endParaRPr lang="ru-RU" sz="2800" smtClean="0">
              <a:solidFill>
                <a:srgbClr val="203A4E"/>
              </a:solidFill>
            </a:endParaRPr>
          </a:p>
        </p:txBody>
      </p:sp>
    </p:spTree>
  </p:cSld>
  <p:clrMapOvr>
    <a:masterClrMapping/>
  </p:clrMapOvr>
  <p:transition spd="slow">
    <p:checke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Объект 2"/>
          <p:cNvSpPr>
            <a:spLocks noGrp="1"/>
          </p:cNvSpPr>
          <p:nvPr>
            <p:ph idx="1"/>
          </p:nvPr>
        </p:nvSpPr>
        <p:spPr>
          <a:xfrm>
            <a:off x="1042988" y="908050"/>
            <a:ext cx="6913562" cy="5113338"/>
          </a:xfrm>
        </p:spPr>
        <p:txBody>
          <a:bodyPr/>
          <a:lstStyle/>
          <a:p>
            <a:pPr algn="ctr" eaLnBrk="1" hangingPunct="1"/>
            <a:r>
              <a:rPr lang="kk-KZ" sz="2800" b="1" i="1" smtClean="0">
                <a:solidFill>
                  <a:srgbClr val="203A4E"/>
                </a:solidFill>
                <a:latin typeface="Times New Roman" pitchFamily="18" charset="0"/>
                <a:cs typeface="Times New Roman" pitchFamily="18" charset="0"/>
              </a:rPr>
              <a:t>Адсорбенттің және мөлекулалардың адсорбаттық (атомдарының, иондарының) өзара әрекеттесу сипатына байланысты адсорбция физикалық және химиялық болып бөлінеді. Адсорбция микроэлектроникада қолданылатын өте таза заттарды, үлдірлік құрылымдарды алу технологиясында кеңінен пайдаланылады.</a:t>
            </a:r>
            <a:endParaRPr lang="ru-RU" sz="2800" b="1" i="1" smtClean="0">
              <a:solidFill>
                <a:srgbClr val="203A4E"/>
              </a:solidFill>
            </a:endParaRPr>
          </a:p>
        </p:txBody>
      </p:sp>
    </p:spTree>
  </p:cSld>
  <p:clrMapOvr>
    <a:masterClrMapping/>
  </p:clrMapOvr>
  <p:transition spd="slow">
    <p:checke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Объект 2"/>
          <p:cNvSpPr>
            <a:spLocks noGrp="1"/>
          </p:cNvSpPr>
          <p:nvPr>
            <p:ph idx="1"/>
          </p:nvPr>
        </p:nvSpPr>
        <p:spPr>
          <a:xfrm>
            <a:off x="1187450" y="908050"/>
            <a:ext cx="6472238" cy="5041900"/>
          </a:xfrm>
        </p:spPr>
        <p:txBody>
          <a:bodyPr/>
          <a:lstStyle/>
          <a:p>
            <a:pPr eaLnBrk="1" hangingPunct="1">
              <a:lnSpc>
                <a:spcPct val="115000"/>
              </a:lnSpc>
              <a:spcAft>
                <a:spcPts val="1000"/>
              </a:spcAft>
            </a:pPr>
            <a:r>
              <a:rPr lang="kk-KZ" sz="2800" b="1" i="1" smtClean="0">
                <a:solidFill>
                  <a:srgbClr val="FF0000"/>
                </a:solidFill>
                <a:latin typeface="Times New Roman" pitchFamily="18" charset="0"/>
                <a:cs typeface="Times New Roman" pitchFamily="18" charset="0"/>
              </a:rPr>
              <a:t>Адсорбция</a:t>
            </a:r>
            <a:r>
              <a:rPr lang="kk-KZ" sz="2800" b="1" i="1" smtClean="0">
                <a:solidFill>
                  <a:srgbClr val="203A4E"/>
                </a:solidFill>
                <a:latin typeface="Times New Roman" pitchFamily="18" charset="0"/>
                <a:cs typeface="Times New Roman" pitchFamily="18" charset="0"/>
              </a:rPr>
              <a:t> (лат. ad— барысында + sorbere— сіңіруі) — адсорбция — ерітіндіден немесе газ қоспасынан бір затты екінші бір қатты не сұйық заттың өз бетіне сіңіруі. Бұл физика-химиялық құбылыс кенді флотациялау процесінде, химия және металлургия өнеркәсібі салаларында кеңінен қолданылады</a:t>
            </a:r>
            <a:endParaRPr lang="ru-RU" sz="2800" b="1" i="1" smtClean="0">
              <a:solidFill>
                <a:srgbClr val="203A4E"/>
              </a:solidFill>
              <a:latin typeface="Calibri" pitchFamily="34" charset="0"/>
              <a:ea typeface="Calibri" pitchFamily="34" charset="0"/>
              <a:cs typeface="Times New Roman" pitchFamily="18" charset="0"/>
            </a:endParaRPr>
          </a:p>
          <a:p>
            <a:pPr eaLnBrk="1" hangingPunct="1">
              <a:lnSpc>
                <a:spcPct val="115000"/>
              </a:lnSpc>
              <a:spcAft>
                <a:spcPts val="1000"/>
              </a:spcAft>
            </a:pPr>
            <a:endParaRPr lang="ru-RU" sz="1800" smtClean="0">
              <a:latin typeface="Calibri" pitchFamily="34" charset="0"/>
              <a:ea typeface="Calibri" pitchFamily="34" charset="0"/>
              <a:cs typeface="Times New Roman" pitchFamily="18" charset="0"/>
            </a:endParaRPr>
          </a:p>
          <a:p>
            <a:pPr eaLnBrk="1" hangingPunct="1"/>
            <a:endParaRPr lang="ru-RU" smtClean="0"/>
          </a:p>
        </p:txBody>
      </p:sp>
    </p:spTree>
  </p:cSld>
  <p:clrMapOvr>
    <a:masterClrMapping/>
  </p:clrMapOvr>
  <p:transition spd="slow">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Заголовок 4"/>
          <p:cNvSpPr>
            <a:spLocks noGrp="1"/>
          </p:cNvSpPr>
          <p:nvPr>
            <p:ph type="title"/>
          </p:nvPr>
        </p:nvSpPr>
        <p:spPr>
          <a:xfrm>
            <a:off x="611188" y="836613"/>
            <a:ext cx="7921625" cy="1203325"/>
          </a:xfrm>
        </p:spPr>
        <p:txBody>
          <a:bodyPr/>
          <a:lstStyle/>
          <a:p>
            <a:pPr eaLnBrk="1" hangingPunct="1">
              <a:lnSpc>
                <a:spcPct val="115000"/>
              </a:lnSpc>
              <a:spcAft>
                <a:spcPts val="1000"/>
              </a:spcAft>
            </a:pPr>
            <a:r>
              <a:rPr lang="ru-RU" sz="3600" b="1" i="1" smtClean="0">
                <a:solidFill>
                  <a:srgbClr val="FF0000"/>
                </a:solidFill>
                <a:latin typeface="Times New Roman" pitchFamily="18" charset="0"/>
                <a:cs typeface="Times New Roman" pitchFamily="18" charset="0"/>
              </a:rPr>
              <a:t>Адсорбция құбылысының  жалпы </a:t>
            </a:r>
            <a:br>
              <a:rPr lang="ru-RU" sz="3600" b="1" i="1" smtClean="0">
                <a:solidFill>
                  <a:srgbClr val="FF0000"/>
                </a:solidFill>
                <a:latin typeface="Times New Roman" pitchFamily="18" charset="0"/>
                <a:cs typeface="Times New Roman" pitchFamily="18" charset="0"/>
              </a:rPr>
            </a:br>
            <a:r>
              <a:rPr lang="ru-RU" sz="3600" b="1" i="1" smtClean="0">
                <a:solidFill>
                  <a:srgbClr val="FF0000"/>
                </a:solidFill>
                <a:latin typeface="Times New Roman" pitchFamily="18" charset="0"/>
                <a:cs typeface="Times New Roman" pitchFamily="18" charset="0"/>
              </a:rPr>
              <a:t>сипаттамасы</a:t>
            </a:r>
            <a:r>
              <a:rPr lang="ru-RU" sz="3600" b="1" i="1" smtClean="0">
                <a:latin typeface="Calibri" pitchFamily="34" charset="0"/>
                <a:ea typeface="Calibri" pitchFamily="34" charset="0"/>
                <a:cs typeface="Times New Roman" pitchFamily="18" charset="0"/>
              </a:rPr>
              <a:t/>
            </a:r>
            <a:br>
              <a:rPr lang="ru-RU" sz="3600" b="1" i="1" smtClean="0">
                <a:latin typeface="Calibri" pitchFamily="34" charset="0"/>
                <a:ea typeface="Calibri" pitchFamily="34" charset="0"/>
                <a:cs typeface="Times New Roman" pitchFamily="18" charset="0"/>
              </a:rPr>
            </a:br>
            <a:endParaRPr lang="ru-RU" sz="3600" b="1" i="1" smtClean="0"/>
          </a:p>
        </p:txBody>
      </p:sp>
      <p:sp>
        <p:nvSpPr>
          <p:cNvPr id="25602" name="Объект 2"/>
          <p:cNvSpPr>
            <a:spLocks noGrp="1"/>
          </p:cNvSpPr>
          <p:nvPr>
            <p:ph idx="1"/>
          </p:nvPr>
        </p:nvSpPr>
        <p:spPr>
          <a:xfrm>
            <a:off x="900113" y="1989138"/>
            <a:ext cx="7416800" cy="4103687"/>
          </a:xfrm>
        </p:spPr>
        <p:txBody>
          <a:bodyPr/>
          <a:lstStyle/>
          <a:p>
            <a:pPr eaLnBrk="1" hangingPunct="1"/>
            <a:r>
              <a:rPr lang="ru-RU" smtClean="0">
                <a:solidFill>
                  <a:srgbClr val="7030A0"/>
                </a:solidFill>
              </a:rPr>
              <a:t>Берілген дененің (заттың) дисперстілік дәрежесі жоғаылаған сайын, ол өзінің көбейген бетіне басқа дененің  көп бөлшегін сіңіреді. Еріген немесе газ қалпындағы заттардың қатты  дене немесе сұйықтың бетіне өздігінен  жиналып, шоғырлана келіп, қоюлану құбылысын сорбция деп атайды. Әдетте өзіне басқаны сіңіруші затты - сорбент, ал оған сіңірілетін затты сорбат деп атайды. Ал сорбцияға кері құбылысты десорбция дейді.</a:t>
            </a:r>
          </a:p>
        </p:txBody>
      </p:sp>
    </p:spTree>
  </p:cSld>
  <p:clrMapOvr>
    <a:masterClrMapping/>
  </p:clrMapOvr>
  <p:transition spd="slow">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Объект 2"/>
          <p:cNvSpPr>
            <a:spLocks noGrp="1"/>
          </p:cNvSpPr>
          <p:nvPr>
            <p:ph idx="1"/>
          </p:nvPr>
        </p:nvSpPr>
        <p:spPr>
          <a:xfrm>
            <a:off x="971550" y="908050"/>
            <a:ext cx="7200900" cy="4814888"/>
          </a:xfrm>
        </p:spPr>
        <p:txBody>
          <a:bodyPr/>
          <a:lstStyle/>
          <a:p>
            <a:pPr algn="ctr" eaLnBrk="1" hangingPunct="1">
              <a:lnSpc>
                <a:spcPct val="105000"/>
              </a:lnSpc>
              <a:spcAft>
                <a:spcPts val="1000"/>
              </a:spcAft>
            </a:pPr>
            <a:r>
              <a:rPr lang="ru-RU" sz="2800" b="1" i="1" smtClean="0">
                <a:solidFill>
                  <a:srgbClr val="7030A0"/>
                </a:solidFill>
                <a:latin typeface="Times New Roman" pitchFamily="18" charset="0"/>
                <a:cs typeface="Times New Roman" pitchFamily="18" charset="0"/>
              </a:rPr>
              <a:t>Сорбат бөлшектері сорбентке қаншалықты терең сіңуіне байланысты және ондағы пайда болатын өзара әсер мен байланыс күшіне, табиғатына сәйкес сорбция құбылысын қарастырады. Егер сіңіру дененің тек беткі қабатында ғана жүретін болса, онда оны адсорбция деп атайды. Мұнда да сіңіруші затты адсорбент, ал сіңірілетін затты адсорбат деп атайды.</a:t>
            </a:r>
            <a:endParaRPr lang="ru-RU" sz="2800" b="1" i="1" smtClean="0">
              <a:solidFill>
                <a:srgbClr val="7030A0"/>
              </a:solidFill>
              <a:latin typeface="Calibri" pitchFamily="34" charset="0"/>
              <a:ea typeface="Calibri" pitchFamily="34" charset="0"/>
              <a:cs typeface="Times New Roman" pitchFamily="18" charset="0"/>
            </a:endParaRPr>
          </a:p>
          <a:p>
            <a:pPr algn="ctr" eaLnBrk="1" hangingPunct="1">
              <a:lnSpc>
                <a:spcPct val="90000"/>
              </a:lnSpc>
            </a:pPr>
            <a:endParaRPr lang="ru-RU" b="1" i="1" smtClean="0"/>
          </a:p>
        </p:txBody>
      </p:sp>
    </p:spTree>
  </p:cSld>
  <p:clrMapOvr>
    <a:masterClrMapping/>
  </p:clrMapOvr>
  <p:transition spd="slow">
    <p:pull/>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Объект 2"/>
          <p:cNvSpPr>
            <a:spLocks noGrp="1"/>
          </p:cNvSpPr>
          <p:nvPr>
            <p:ph idx="1"/>
          </p:nvPr>
        </p:nvSpPr>
        <p:spPr>
          <a:xfrm>
            <a:off x="900113" y="981075"/>
            <a:ext cx="7272337" cy="4968875"/>
          </a:xfrm>
        </p:spPr>
        <p:txBody>
          <a:bodyPr/>
          <a:lstStyle/>
          <a:p>
            <a:pPr eaLnBrk="1" hangingPunct="1">
              <a:lnSpc>
                <a:spcPct val="105000"/>
              </a:lnSpc>
              <a:spcAft>
                <a:spcPts val="1000"/>
              </a:spcAft>
            </a:pPr>
            <a:r>
              <a:rPr lang="ru-RU" b="1" i="1" smtClean="0">
                <a:solidFill>
                  <a:srgbClr val="7030A0"/>
                </a:solidFill>
                <a:latin typeface="Times New Roman" pitchFamily="18" charset="0"/>
                <a:cs typeface="Times New Roman" pitchFamily="18" charset="0"/>
              </a:rPr>
              <a:t>Сорбент пен сорбат бөлшектерінің  табиғаты мен өзара әрекеттесу сипатына орай, сорбция құбылысын физикалық  және химиялық деп бөледі. Физикалық  сорбция әлсіз және қайтымды. Ол тек молекулааралық, яғни ван -дер - вальстік күш әсерімен жүзеге асады. Ал химиялық сорбцияны көбіне хемосорбция деп те атайды және ол қайтымсыз, өйткені ол артық не бос валенттілік арқылы іске асады. Хемосорбцияның өзі одан әрі жіктеле келіп, абсорбциялық және адсорбциялық болып бөлінеді. Бұл бөлулер тек шартты ғана.</a:t>
            </a:r>
            <a:endParaRPr lang="ru-RU" sz="1800" b="1" i="1" smtClean="0">
              <a:solidFill>
                <a:srgbClr val="7030A0"/>
              </a:solidFill>
              <a:latin typeface="Calibri" pitchFamily="34" charset="0"/>
              <a:ea typeface="Calibri" pitchFamily="34" charset="0"/>
              <a:cs typeface="Times New Roman" pitchFamily="18" charset="0"/>
            </a:endParaRPr>
          </a:p>
          <a:p>
            <a:pPr eaLnBrk="1" hangingPunct="1">
              <a:lnSpc>
                <a:spcPct val="90000"/>
              </a:lnSpc>
            </a:pPr>
            <a:endParaRPr lang="ru-RU" smtClean="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Объект 2"/>
          <p:cNvSpPr>
            <a:spLocks noGrp="1"/>
          </p:cNvSpPr>
          <p:nvPr>
            <p:ph idx="1"/>
          </p:nvPr>
        </p:nvSpPr>
        <p:spPr>
          <a:xfrm>
            <a:off x="971550" y="981075"/>
            <a:ext cx="7056438" cy="5040313"/>
          </a:xfrm>
        </p:spPr>
        <p:txBody>
          <a:bodyPr/>
          <a:lstStyle/>
          <a:p>
            <a:pPr eaLnBrk="1" hangingPunct="1">
              <a:lnSpc>
                <a:spcPct val="115000"/>
              </a:lnSpc>
              <a:spcAft>
                <a:spcPts val="1000"/>
              </a:spcAft>
            </a:pPr>
            <a:r>
              <a:rPr lang="ru-RU" b="1" i="1" smtClean="0">
                <a:solidFill>
                  <a:srgbClr val="7030A0"/>
                </a:solidFill>
                <a:latin typeface="Times New Roman" pitchFamily="18" charset="0"/>
                <a:cs typeface="Times New Roman" pitchFamily="18" charset="0"/>
              </a:rPr>
              <a:t>Капилляр (жіңішке түтікше) конденсациялы  сорбциялық процестер деп аталатын құбылыстың негізгі мәні тек сіңіруде ғана емес, мысалы, активті көмірдің өз бойына газдар мен буларды сіңіретін сияқты, жеңілдетілген қатты қуыс сорбенттердің өз бойына конденсациялануымен де ерекше мәнде болады. Капиллярлы конденсация ең әуелі оңай да жеңіл қысылатын (сығылатын) газдарда жиі кедеседі.</a:t>
            </a:r>
            <a:endParaRPr lang="ru-RU" sz="1800" b="1" i="1" smtClean="0">
              <a:solidFill>
                <a:srgbClr val="7030A0"/>
              </a:solidFill>
              <a:latin typeface="Calibri" pitchFamily="34" charset="0"/>
              <a:ea typeface="Calibri" pitchFamily="34" charset="0"/>
              <a:cs typeface="Times New Roman" pitchFamily="18" charset="0"/>
            </a:endParaRPr>
          </a:p>
        </p:txBody>
      </p:sp>
    </p:spTree>
  </p:cSld>
  <p:clrMapOvr>
    <a:masterClrMapping/>
  </p:clrMapOvr>
  <p:transition spd="slow">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Объект 2"/>
          <p:cNvSpPr>
            <a:spLocks noGrp="1"/>
          </p:cNvSpPr>
          <p:nvPr>
            <p:ph idx="1"/>
          </p:nvPr>
        </p:nvSpPr>
        <p:spPr>
          <a:xfrm>
            <a:off x="971550" y="908050"/>
            <a:ext cx="7129463" cy="4814888"/>
          </a:xfrm>
        </p:spPr>
        <p:txBody>
          <a:bodyPr/>
          <a:lstStyle/>
          <a:p>
            <a:pPr eaLnBrk="1" hangingPunct="1">
              <a:lnSpc>
                <a:spcPct val="115000"/>
              </a:lnSpc>
              <a:spcAft>
                <a:spcPts val="1000"/>
              </a:spcAft>
            </a:pPr>
            <a:r>
              <a:rPr lang="ru-RU" b="1" i="1" smtClean="0">
                <a:solidFill>
                  <a:srgbClr val="7030A0"/>
                </a:solidFill>
                <a:latin typeface="Times New Roman" pitchFamily="18" charset="0"/>
                <a:cs typeface="Times New Roman" pitchFamily="18" charset="0"/>
              </a:rPr>
              <a:t>Капиллярлық конденсация  дегеніміз қатты дене (сорбент) қуысында бу сияқты заттардың (сорбаттардың) конденсациялануы. Конденсация құбылысы температураға, бу серпімділігіне, капилляр диаметіріне, қатты сорбенттің беткі қабатының өзіне сұйық күйдегі сорбатты жұтылу қабілетіне байланысты. Ондағы капилляр түтігі жіңішке болған сайын және олардың қабырғасы сұйық күйдегі сорбатты өзіне жақсы сіңіргенде де конденсациялану тезірек жүреді.</a:t>
            </a:r>
            <a:endParaRPr lang="ru-RU" b="1" i="1" smtClean="0">
              <a:solidFill>
                <a:srgbClr val="7030A0"/>
              </a:solidFill>
              <a:latin typeface="Calibri" pitchFamily="34" charset="0"/>
              <a:ea typeface="Calibri" pitchFamily="34" charset="0"/>
              <a:cs typeface="Times New Roman" pitchFamily="18" charset="0"/>
            </a:endParaRPr>
          </a:p>
          <a:p>
            <a:pPr eaLnBrk="1" hangingPunct="1"/>
            <a:endParaRPr lang="ru-RU" b="1" i="1" smtClean="0">
              <a:solidFill>
                <a:srgbClr val="7030A0"/>
              </a:solidFill>
            </a:endParaRPr>
          </a:p>
        </p:txBody>
      </p:sp>
    </p:spTree>
  </p:cSld>
  <p:clrMapOvr>
    <a:masterClrMapping/>
  </p:clrMapOvr>
  <p:transition spd="slow">
    <p:fad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Объект 2"/>
          <p:cNvSpPr>
            <a:spLocks noGrp="1"/>
          </p:cNvSpPr>
          <p:nvPr>
            <p:ph idx="1"/>
          </p:nvPr>
        </p:nvSpPr>
        <p:spPr>
          <a:xfrm>
            <a:off x="1187450" y="908050"/>
            <a:ext cx="6472238" cy="4814888"/>
          </a:xfrm>
        </p:spPr>
        <p:txBody>
          <a:bodyPr/>
          <a:lstStyle/>
          <a:p>
            <a:pPr algn="ctr" eaLnBrk="1" hangingPunct="1"/>
            <a:r>
              <a:rPr lang="ru-RU" sz="3200" i="1" u="sng" smtClean="0">
                <a:solidFill>
                  <a:srgbClr val="7030A0"/>
                </a:solidFill>
                <a:latin typeface="Times New Roman" pitchFamily="18" charset="0"/>
                <a:cs typeface="Times New Roman" pitchFamily="18" charset="0"/>
              </a:rPr>
              <a:t>Абсорбция дегеніміз сорбент массасына диффузия арқылы газ енгендегі сорбция құбылысы. Ол берілген бір заттың (сорбаттың) екінші бір затта (сорбентте) еру құбылысына тең. Фаза араларындағы заттың таралуы Генри заңына бағынады. Қазір абсорбциялық құбылыстар өнеркәсіпте кеңінен қолданылуда.</a:t>
            </a:r>
            <a:endParaRPr lang="ru-RU" sz="3200" i="1" u="sng" smtClean="0">
              <a:solidFill>
                <a:srgbClr val="7030A0"/>
              </a:solidFill>
            </a:endParaRPr>
          </a:p>
        </p:txBody>
      </p:sp>
    </p:spTree>
  </p:cSld>
  <p:clrMapOvr>
    <a:masterClrMapping/>
  </p:clrMapOvr>
  <p:transition spd="slow">
    <p:dissolv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Объект 2"/>
          <p:cNvSpPr>
            <a:spLocks noGrp="1"/>
          </p:cNvSpPr>
          <p:nvPr>
            <p:ph idx="1"/>
          </p:nvPr>
        </p:nvSpPr>
        <p:spPr>
          <a:xfrm>
            <a:off x="1258888" y="1268413"/>
            <a:ext cx="6400800" cy="4886325"/>
          </a:xfrm>
        </p:spPr>
        <p:txBody>
          <a:bodyPr/>
          <a:lstStyle/>
          <a:p>
            <a:pPr algn="ctr" eaLnBrk="1" hangingPunct="1">
              <a:lnSpc>
                <a:spcPct val="115000"/>
              </a:lnSpc>
              <a:spcAft>
                <a:spcPts val="1000"/>
              </a:spcAft>
            </a:pPr>
            <a:r>
              <a:rPr lang="ru-RU" sz="2800" b="1" i="1" u="sng" smtClean="0">
                <a:solidFill>
                  <a:srgbClr val="FF0000"/>
                </a:solidFill>
                <a:latin typeface="Times New Roman" pitchFamily="18" charset="0"/>
                <a:cs typeface="Times New Roman" pitchFamily="18" charset="0"/>
              </a:rPr>
              <a:t>Мысалы, </a:t>
            </a:r>
            <a:r>
              <a:rPr lang="ru-RU" sz="2800" b="1" i="1" u="sng" smtClean="0">
                <a:solidFill>
                  <a:srgbClr val="7030A0"/>
                </a:solidFill>
                <a:latin typeface="Times New Roman" pitchFamily="18" charset="0"/>
                <a:cs typeface="Times New Roman" pitchFamily="18" charset="0"/>
              </a:rPr>
              <a:t>өнеркәсіптегі тұз қышқылын өндіру толығымен хлорлы сутек газын судың абцорбциялау құбыысына негізделген. Нақ осы құбылысқа, яғни газдардың абсорбциясына сүйеніп газдарды зиянды қоспадан тазартады, газ қоспасын бөледі.</a:t>
            </a:r>
            <a:endParaRPr lang="ru-RU" sz="2800" b="1" i="1" u="sng" smtClean="0">
              <a:solidFill>
                <a:srgbClr val="7030A0"/>
              </a:solidFill>
              <a:latin typeface="Calibri" pitchFamily="34" charset="0"/>
              <a:ea typeface="Calibri" pitchFamily="34" charset="0"/>
              <a:cs typeface="Times New Roman" pitchFamily="18" charset="0"/>
            </a:endParaRPr>
          </a:p>
          <a:p>
            <a:pPr eaLnBrk="1" hangingPunct="1"/>
            <a:endParaRPr lang="ru-RU" sz="2800" b="1" i="1" u="sng" smtClean="0">
              <a:solidFill>
                <a:srgbClr val="7030A0"/>
              </a:solidFill>
            </a:endParaRPr>
          </a:p>
        </p:txBody>
      </p:sp>
    </p:spTree>
  </p:cSld>
  <p:clrMapOvr>
    <a:masterClrMapping/>
  </p:clrMapOvr>
  <p:transition spd="slow">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Объект 2"/>
          <p:cNvSpPr>
            <a:spLocks noGrp="1"/>
          </p:cNvSpPr>
          <p:nvPr>
            <p:ph idx="1"/>
          </p:nvPr>
        </p:nvSpPr>
        <p:spPr>
          <a:xfrm>
            <a:off x="1042988" y="836613"/>
            <a:ext cx="7129462" cy="5256212"/>
          </a:xfrm>
        </p:spPr>
        <p:txBody>
          <a:bodyPr/>
          <a:lstStyle/>
          <a:p>
            <a:pPr algn="ctr" eaLnBrk="1" hangingPunct="1"/>
            <a:r>
              <a:rPr lang="ru-RU" sz="3200" b="1" i="1" smtClean="0">
                <a:solidFill>
                  <a:srgbClr val="FF0000"/>
                </a:solidFill>
                <a:latin typeface="Times New Roman" pitchFamily="18" charset="0"/>
                <a:ea typeface="Calibri" pitchFamily="34" charset="0"/>
                <a:cs typeface="Times New Roman" pitchFamily="18" charset="0"/>
              </a:rPr>
              <a:t>Беттік құбылыстар</a:t>
            </a:r>
            <a:r>
              <a:rPr lang="ru-RU" sz="3200" smtClean="0">
                <a:solidFill>
                  <a:srgbClr val="00B050"/>
                </a:solidFill>
                <a:latin typeface="Times New Roman" pitchFamily="18" charset="0"/>
                <a:ea typeface="Calibri" pitchFamily="34" charset="0"/>
                <a:cs typeface="Times New Roman" pitchFamily="18" charset="0"/>
              </a:rPr>
              <a:t> — шекаралық қабатта артық еркін энергияның (беттік энергияның) болуынан, беттік қабат молекулаларының белсенділігінің жоғарылығынан олардың құрылымы мен құрам ерекшеліктерінен туындайтын құбылыстар. Денелердің физикалық және химиялық әсерлері ең алдымен осы беттік қабатта өтеді. </a:t>
            </a:r>
          </a:p>
        </p:txBody>
      </p:sp>
    </p:spTree>
  </p:cSld>
  <p:clrMapOvr>
    <a:masterClrMapping/>
  </p:clrMapOvr>
  <p:transition spd="slow">
    <p:circl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Объект 2"/>
          <p:cNvSpPr>
            <a:spLocks noGrp="1"/>
          </p:cNvSpPr>
          <p:nvPr>
            <p:ph idx="1"/>
          </p:nvPr>
        </p:nvSpPr>
        <p:spPr>
          <a:xfrm>
            <a:off x="971550" y="981075"/>
            <a:ext cx="6913563" cy="5040313"/>
          </a:xfrm>
        </p:spPr>
        <p:txBody>
          <a:bodyPr/>
          <a:lstStyle/>
          <a:p>
            <a:pPr algn="just" eaLnBrk="1" hangingPunct="1">
              <a:lnSpc>
                <a:spcPct val="115000"/>
              </a:lnSpc>
              <a:spcAft>
                <a:spcPts val="1000"/>
              </a:spcAft>
            </a:pPr>
            <a:r>
              <a:rPr lang="ru-RU" i="1" u="sng" smtClean="0">
                <a:solidFill>
                  <a:srgbClr val="7030A0"/>
                </a:solidFill>
                <a:latin typeface="Times New Roman" pitchFamily="18" charset="0"/>
                <a:cs typeface="Times New Roman" pitchFamily="18" charset="0"/>
              </a:rPr>
              <a:t>Хемосорбция дегеніміз сіңетін және сіңірілетін заттар арасындағы әрекеттесу терең жүру нәтижесінде жаңа химиялық зат пайда болатын процесс. Бұған мысал ретінде натронды ізбестің көміртек (IV) оксиді мен күкірт (IV) оксидін өзіне сіңіріп, карбонат пен сульфат тұздарын түзетінін келтіруге болады. Хемосорбцияны физикалық  сорбция мен абсорбциядан осы құбылыстар кезінде бөлінетін жылу шамасын өлшеп, ажыратуға болады.</a:t>
            </a:r>
            <a:endParaRPr lang="ru-RU" sz="1800" i="1" u="sng" smtClean="0">
              <a:solidFill>
                <a:srgbClr val="7030A0"/>
              </a:solidFill>
              <a:latin typeface="Calibri" pitchFamily="34" charset="0"/>
              <a:ea typeface="Calibri" pitchFamily="34" charset="0"/>
              <a:cs typeface="Times New Roman" pitchFamily="18" charset="0"/>
            </a:endParaRPr>
          </a:p>
          <a:p>
            <a:pPr eaLnBrk="1" hangingPunct="1"/>
            <a:endParaRPr lang="ru-RU" smtClean="0"/>
          </a:p>
        </p:txBody>
      </p:sp>
    </p:spTree>
  </p:cSld>
  <p:clrMapOvr>
    <a:masterClrMapping/>
  </p:clrMapOvr>
  <p:transition spd="slow">
    <p:fad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Объект 2"/>
          <p:cNvSpPr>
            <a:spLocks noGrp="1"/>
          </p:cNvSpPr>
          <p:nvPr>
            <p:ph idx="1"/>
          </p:nvPr>
        </p:nvSpPr>
        <p:spPr>
          <a:xfrm>
            <a:off x="971550" y="908050"/>
            <a:ext cx="7056438" cy="5184775"/>
          </a:xfrm>
        </p:spPr>
        <p:txBody>
          <a:bodyPr/>
          <a:lstStyle/>
          <a:p>
            <a:pPr algn="just" eaLnBrk="1" hangingPunct="1">
              <a:lnSpc>
                <a:spcPct val="105000"/>
              </a:lnSpc>
              <a:spcAft>
                <a:spcPts val="1000"/>
              </a:spcAft>
            </a:pPr>
            <a:r>
              <a:rPr lang="ru-RU" sz="2200" i="1" smtClean="0">
                <a:solidFill>
                  <a:srgbClr val="7030A0"/>
                </a:solidFill>
                <a:latin typeface="Times New Roman" pitchFamily="18" charset="0"/>
                <a:cs typeface="Times New Roman" pitchFamily="18" charset="0"/>
              </a:rPr>
              <a:t>Адсорбция құбылысы. Термодинамиканың екінші заңына сәйкес бос энергия қоры болғандықтан, ол өздігінен осы энергияны азайтуға ұмтылады. Бұл адсорбция және басқа да физикалық құбылыстардың жүруіне тікелей не жанама ықпал етеді екен. Адсорбция дегеніміз екі фазаның жанасу шегіндегі заттар концентрациясының өздігінен өзгеруі немесе әдетте біреуі қатты зат болып келетін екі фазаның жанасу шегіндегі беткі қабатта бір фаза концентрациясының жоғарылауы. Қалыптасқан терминологияға сәйкес бетіне басқа зат жинақталатынды-адсорбент, жинақталушыны - адсорбат немесе адсорбтив дейді.</a:t>
            </a:r>
            <a:endParaRPr lang="ru-RU" sz="1700" i="1" smtClean="0">
              <a:solidFill>
                <a:srgbClr val="7030A0"/>
              </a:solidFill>
              <a:latin typeface="Calibri" pitchFamily="34" charset="0"/>
              <a:ea typeface="Calibri" pitchFamily="34" charset="0"/>
              <a:cs typeface="Times New Roman" pitchFamily="18" charset="0"/>
            </a:endParaRPr>
          </a:p>
          <a:p>
            <a:pPr eaLnBrk="1" hangingPunct="1">
              <a:lnSpc>
                <a:spcPct val="90000"/>
              </a:lnSpc>
            </a:pPr>
            <a:endParaRPr lang="ru-RU" sz="2200" smtClean="0"/>
          </a:p>
        </p:txBody>
      </p:sp>
    </p:spTree>
  </p:cSld>
  <p:clrMapOvr>
    <a:masterClrMapping/>
  </p:clrMapOvr>
  <p:transition spd="slow">
    <p:fad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Объект 2"/>
          <p:cNvSpPr>
            <a:spLocks noGrp="1"/>
          </p:cNvSpPr>
          <p:nvPr>
            <p:ph idx="1"/>
          </p:nvPr>
        </p:nvSpPr>
        <p:spPr>
          <a:xfrm>
            <a:off x="1258888" y="908050"/>
            <a:ext cx="6400800" cy="4814888"/>
          </a:xfrm>
        </p:spPr>
        <p:txBody>
          <a:bodyPr/>
          <a:lstStyle/>
          <a:p>
            <a:pPr algn="just" eaLnBrk="1" hangingPunct="1">
              <a:lnSpc>
                <a:spcPct val="105000"/>
              </a:lnSpc>
              <a:spcAft>
                <a:spcPts val="1000"/>
              </a:spcAft>
            </a:pPr>
            <a:r>
              <a:rPr lang="ru-RU" sz="2000" smtClean="0">
                <a:solidFill>
                  <a:srgbClr val="0070C0"/>
                </a:solidFill>
                <a:latin typeface="Times New Roman" pitchFamily="18" charset="0"/>
                <a:cs typeface="Times New Roman" pitchFamily="18" charset="0"/>
              </a:rPr>
              <a:t>Адсорбент бетінің 1 см</a:t>
            </a:r>
            <a:r>
              <a:rPr lang="ru-RU" sz="2000" baseline="30000" smtClean="0">
                <a:solidFill>
                  <a:srgbClr val="0070C0"/>
                </a:solidFill>
                <a:latin typeface="Times New Roman" pitchFamily="18" charset="0"/>
                <a:cs typeface="Times New Roman" pitchFamily="18" charset="0"/>
              </a:rPr>
              <a:t>2 </a:t>
            </a:r>
            <a:r>
              <a:rPr lang="ru-RU" sz="2000" smtClean="0">
                <a:solidFill>
                  <a:srgbClr val="0070C0"/>
                </a:solidFill>
                <a:latin typeface="Times New Roman" pitchFamily="18" charset="0"/>
                <a:cs typeface="Times New Roman" pitchFamily="18" charset="0"/>
              </a:rPr>
              <a:t>- на сіңген заттың мөлшерін меншікті (үлесті) адсорбция (Г) деп атайды. Іс жүзінде кез келген адсорбент бетін өлшеу мүмкіндігі бола бермейтіндіктен, 1 кг адсорбентке адсорбцияланған адсорбцияны мольмен өлшеп, А әрпімен белгілейді:</a:t>
            </a:r>
            <a:endParaRPr lang="ru-RU" sz="1500" smtClean="0">
              <a:solidFill>
                <a:srgbClr val="0070C0"/>
              </a:solidFill>
              <a:latin typeface="Calibri" pitchFamily="34" charset="0"/>
              <a:ea typeface="Calibri" pitchFamily="34" charset="0"/>
              <a:cs typeface="Times New Roman" pitchFamily="18" charset="0"/>
            </a:endParaRPr>
          </a:p>
          <a:p>
            <a:pPr eaLnBrk="1" hangingPunct="1">
              <a:lnSpc>
                <a:spcPct val="105000"/>
              </a:lnSpc>
              <a:spcAft>
                <a:spcPts val="1000"/>
              </a:spcAft>
            </a:pPr>
            <a:endParaRPr lang="ru-RU" sz="1500" smtClean="0">
              <a:solidFill>
                <a:srgbClr val="0070C0"/>
              </a:solidFill>
              <a:latin typeface="Calibri" pitchFamily="34" charset="0"/>
              <a:ea typeface="Calibri" pitchFamily="34" charset="0"/>
              <a:cs typeface="Times New Roman" pitchFamily="18" charset="0"/>
            </a:endParaRPr>
          </a:p>
          <a:p>
            <a:pPr algn="just" eaLnBrk="1" hangingPunct="1">
              <a:lnSpc>
                <a:spcPct val="105000"/>
              </a:lnSpc>
              <a:spcAft>
                <a:spcPts val="1000"/>
              </a:spcAft>
            </a:pPr>
            <a:r>
              <a:rPr lang="ru-RU" sz="2000" smtClean="0">
                <a:solidFill>
                  <a:srgbClr val="FF0000"/>
                </a:solidFill>
                <a:latin typeface="Times New Roman" pitchFamily="18" charset="0"/>
                <a:cs typeface="Times New Roman" pitchFamily="18" charset="0"/>
              </a:rPr>
              <a:t>A=x/m    (1)</a:t>
            </a:r>
            <a:endParaRPr lang="ru-RU" sz="1500" smtClean="0">
              <a:solidFill>
                <a:srgbClr val="FF0000"/>
              </a:solidFill>
              <a:latin typeface="Calibri" pitchFamily="34" charset="0"/>
            </a:endParaRPr>
          </a:p>
          <a:p>
            <a:pPr eaLnBrk="1" hangingPunct="1">
              <a:lnSpc>
                <a:spcPct val="105000"/>
              </a:lnSpc>
              <a:spcAft>
                <a:spcPts val="1000"/>
              </a:spcAft>
            </a:pPr>
            <a:endParaRPr lang="ru-RU" sz="1500" smtClean="0">
              <a:solidFill>
                <a:srgbClr val="0070C0"/>
              </a:solidFill>
              <a:latin typeface="Calibri" pitchFamily="34" charset="0"/>
            </a:endParaRPr>
          </a:p>
          <a:p>
            <a:pPr algn="just" eaLnBrk="1" hangingPunct="1">
              <a:lnSpc>
                <a:spcPct val="105000"/>
              </a:lnSpc>
              <a:spcAft>
                <a:spcPts val="1000"/>
              </a:spcAft>
            </a:pPr>
            <a:r>
              <a:rPr lang="ru-RU" sz="2000" smtClean="0">
                <a:solidFill>
                  <a:srgbClr val="0070C0"/>
                </a:solidFill>
                <a:latin typeface="Times New Roman" pitchFamily="18" charset="0"/>
                <a:cs typeface="Times New Roman" pitchFamily="18" charset="0"/>
              </a:rPr>
              <a:t>Адсорбция (А) мен меншікті адсорбция арасындағы байланыс былайша  өрнектеледі:</a:t>
            </a:r>
            <a:endParaRPr lang="ru-RU" sz="1500" smtClean="0">
              <a:solidFill>
                <a:srgbClr val="0070C0"/>
              </a:solidFill>
              <a:latin typeface="Calibri" pitchFamily="34" charset="0"/>
            </a:endParaRPr>
          </a:p>
          <a:p>
            <a:pPr algn="just" eaLnBrk="1" hangingPunct="1">
              <a:lnSpc>
                <a:spcPct val="105000"/>
              </a:lnSpc>
              <a:spcAft>
                <a:spcPts val="1000"/>
              </a:spcAft>
            </a:pPr>
            <a:r>
              <a:rPr lang="ru-RU" sz="2000" smtClean="0">
                <a:solidFill>
                  <a:srgbClr val="FF0000"/>
                </a:solidFill>
                <a:latin typeface="Times New Roman" pitchFamily="18" charset="0"/>
                <a:cs typeface="Times New Roman" pitchFamily="18" charset="0"/>
              </a:rPr>
              <a:t>A=Г∙S</a:t>
            </a:r>
            <a:r>
              <a:rPr lang="ru-RU" sz="2000" baseline="-25000" smtClean="0">
                <a:solidFill>
                  <a:srgbClr val="FF0000"/>
                </a:solidFill>
                <a:latin typeface="Times New Roman" pitchFamily="18" charset="0"/>
                <a:cs typeface="Times New Roman" pitchFamily="18" charset="0"/>
              </a:rPr>
              <a:t>0</a:t>
            </a:r>
            <a:r>
              <a:rPr lang="ru-RU" sz="2000" smtClean="0">
                <a:solidFill>
                  <a:srgbClr val="FF0000"/>
                </a:solidFill>
                <a:latin typeface="Times New Roman" pitchFamily="18" charset="0"/>
                <a:cs typeface="Times New Roman" pitchFamily="18" charset="0"/>
              </a:rPr>
              <a:t>    (2)</a:t>
            </a:r>
            <a:endParaRPr lang="ru-RU" sz="1500" smtClean="0">
              <a:solidFill>
                <a:srgbClr val="FF0000"/>
              </a:solidFill>
              <a:latin typeface="Calibri" pitchFamily="34" charset="0"/>
            </a:endParaRPr>
          </a:p>
          <a:p>
            <a:pPr eaLnBrk="1" hangingPunct="1">
              <a:lnSpc>
                <a:spcPct val="90000"/>
              </a:lnSpc>
            </a:pPr>
            <a:endParaRPr lang="ru-RU" sz="2000" smtClean="0"/>
          </a:p>
        </p:txBody>
      </p:sp>
    </p:spTree>
  </p:cSld>
  <p:clrMapOvr>
    <a:masterClrMapping/>
  </p:clrMapOvr>
  <p:transition spd="slow">
    <p:checke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Объект 2"/>
          <p:cNvSpPr>
            <a:spLocks noGrp="1"/>
          </p:cNvSpPr>
          <p:nvPr>
            <p:ph idx="1"/>
          </p:nvPr>
        </p:nvSpPr>
        <p:spPr>
          <a:xfrm>
            <a:off x="1258888" y="765175"/>
            <a:ext cx="6553200" cy="4967288"/>
          </a:xfrm>
        </p:spPr>
        <p:txBody>
          <a:bodyPr/>
          <a:lstStyle/>
          <a:p>
            <a:pPr eaLnBrk="1" hangingPunct="1"/>
            <a:r>
              <a:rPr lang="ru-RU" sz="2800" smtClean="0">
                <a:solidFill>
                  <a:srgbClr val="0070C0"/>
                </a:solidFill>
                <a:latin typeface="Times New Roman" pitchFamily="18" charset="0"/>
                <a:cs typeface="Times New Roman" pitchFamily="18" charset="0"/>
              </a:rPr>
              <a:t>Берілген адсорбент  пен адсорбат үшін меншікті адсорбцияның шамасы адсорбат газ күйінде болса  температура (Т) мен қысымға (р), ал ерітінді болса температура (Т) мен концентрацияға (С) тәуелді. Адсорбция шамасы (2) теңдеу арқылы өрнектелетін болса, онда меншікті адсорбция температура мен концентрациядан (қысмнан) басқа адсорбенттің беткі қабатының ауданына да тәуелді болады.</a:t>
            </a:r>
            <a:endParaRPr lang="ru-RU" sz="2800" smtClean="0">
              <a:solidFill>
                <a:srgbClr val="0070C0"/>
              </a:solidFill>
            </a:endParaRPr>
          </a:p>
        </p:txBody>
      </p:sp>
    </p:spTree>
  </p:cSld>
  <p:clrMapOvr>
    <a:masterClrMapping/>
  </p:clrMapOvr>
  <p:transition spd="slow">
    <p:randomBar dir="vert"/>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Объект 2"/>
          <p:cNvSpPr>
            <a:spLocks noGrp="1"/>
          </p:cNvSpPr>
          <p:nvPr>
            <p:ph idx="1"/>
          </p:nvPr>
        </p:nvSpPr>
        <p:spPr>
          <a:xfrm>
            <a:off x="1187450" y="908050"/>
            <a:ext cx="6769100" cy="4814888"/>
          </a:xfrm>
        </p:spPr>
        <p:txBody>
          <a:bodyPr/>
          <a:lstStyle/>
          <a:p>
            <a:pPr algn="ctr" eaLnBrk="1" hangingPunct="1">
              <a:lnSpc>
                <a:spcPct val="105000"/>
              </a:lnSpc>
              <a:spcAft>
                <a:spcPts val="1000"/>
              </a:spcAft>
            </a:pPr>
            <a:r>
              <a:rPr lang="ru-RU" sz="2200" b="1" i="1" smtClean="0">
                <a:solidFill>
                  <a:srgbClr val="0070C0"/>
                </a:solidFill>
                <a:latin typeface="Times New Roman" pitchFamily="18" charset="0"/>
                <a:cs typeface="Times New Roman" pitchFamily="18" charset="0"/>
              </a:rPr>
              <a:t>Температура, меншікті адсорбция және концентрация (қысым) сияқты үш өлшемнің математикалық тұрғыдан өзара функционалды байланыста болатынын жалпы термодинамикалық теңдеумен өрнектеуге болады:</a:t>
            </a:r>
            <a:r>
              <a:rPr lang="ru-RU" sz="1700" b="1" i="1" smtClean="0">
                <a:solidFill>
                  <a:srgbClr val="0070C0"/>
                </a:solidFill>
                <a:latin typeface="Times New Roman" pitchFamily="18" charset="0"/>
                <a:cs typeface="Times New Roman" pitchFamily="18" charset="0"/>
              </a:rPr>
              <a:t> немесе </a:t>
            </a:r>
            <a:r>
              <a:rPr lang="ru-RU" sz="1700" b="1" i="1" baseline="-25000" smtClean="0">
                <a:solidFill>
                  <a:srgbClr val="0070C0"/>
                </a:solidFill>
                <a:latin typeface="Times New Roman" pitchFamily="18" charset="0"/>
                <a:cs typeface="Times New Roman" pitchFamily="18" charset="0"/>
              </a:rPr>
              <a:t> </a:t>
            </a:r>
            <a:r>
              <a:rPr lang="ru-RU" sz="1700" b="1" i="1" smtClean="0">
                <a:solidFill>
                  <a:srgbClr val="0070C0"/>
                </a:solidFill>
                <a:latin typeface="Times New Roman" pitchFamily="18" charset="0"/>
                <a:cs typeface="Times New Roman" pitchFamily="18" charset="0"/>
              </a:rPr>
              <a:t>(3)</a:t>
            </a:r>
            <a:endParaRPr lang="ru-RU" sz="1700" b="1" i="1" smtClean="0">
              <a:solidFill>
                <a:srgbClr val="0070C0"/>
              </a:solidFill>
              <a:latin typeface="Calibri" pitchFamily="34" charset="0"/>
              <a:ea typeface="Calibri" pitchFamily="34" charset="0"/>
              <a:cs typeface="Times New Roman" pitchFamily="18" charset="0"/>
            </a:endParaRPr>
          </a:p>
          <a:p>
            <a:pPr algn="ctr" eaLnBrk="1" hangingPunct="1">
              <a:lnSpc>
                <a:spcPct val="105000"/>
              </a:lnSpc>
              <a:spcAft>
                <a:spcPts val="1000"/>
              </a:spcAft>
            </a:pPr>
            <a:r>
              <a:rPr lang="ru-RU" sz="2200" b="1" i="1" smtClean="0">
                <a:solidFill>
                  <a:srgbClr val="0070C0"/>
                </a:solidFill>
                <a:latin typeface="Times New Roman" pitchFamily="18" charset="0"/>
                <a:cs typeface="Times New Roman" pitchFamily="18" charset="0"/>
              </a:rPr>
              <a:t>Бұл теңдеулерден адсорбция изотермасы (Т=const) деп аталатын және оны сипаттайтын қосымша теңдеу туындайды:</a:t>
            </a:r>
            <a:endParaRPr lang="ru-RU" sz="1700" b="1" i="1" smtClean="0">
              <a:solidFill>
                <a:srgbClr val="0070C0"/>
              </a:solidFill>
              <a:latin typeface="Calibri" pitchFamily="34" charset="0"/>
            </a:endParaRPr>
          </a:p>
          <a:p>
            <a:pPr eaLnBrk="1" hangingPunct="1">
              <a:lnSpc>
                <a:spcPct val="105000"/>
              </a:lnSpc>
              <a:spcAft>
                <a:spcPts val="1000"/>
              </a:spcAft>
              <a:buFont typeface="Brush Script MT" pitchFamily="66" charset="0"/>
              <a:buNone/>
            </a:pPr>
            <a:r>
              <a:rPr lang="ru-RU" sz="2200" b="1" i="1" smtClean="0">
                <a:solidFill>
                  <a:srgbClr val="0070C0"/>
                </a:solidFill>
                <a:latin typeface="Times New Roman" pitchFamily="18" charset="0"/>
                <a:cs typeface="Times New Roman" pitchFamily="18" charset="0"/>
              </a:rPr>
              <a:t> </a:t>
            </a:r>
            <a:endParaRPr lang="ru-RU" sz="1700" b="1" i="1" u="sng" smtClean="0">
              <a:solidFill>
                <a:srgbClr val="0070C0"/>
              </a:solidFill>
              <a:latin typeface="Calibri" pitchFamily="34" charset="0"/>
            </a:endParaRPr>
          </a:p>
          <a:p>
            <a:pPr eaLnBrk="1" hangingPunct="1">
              <a:lnSpc>
                <a:spcPct val="105000"/>
              </a:lnSpc>
              <a:spcAft>
                <a:spcPts val="1000"/>
              </a:spcAft>
            </a:pPr>
            <a:r>
              <a:rPr lang="ru-RU" sz="2200" b="1" i="1" u="sng" smtClean="0">
                <a:solidFill>
                  <a:srgbClr val="FF0000"/>
                </a:solidFill>
                <a:latin typeface="Times New Roman" pitchFamily="18" charset="0"/>
                <a:cs typeface="Times New Roman" pitchFamily="18" charset="0"/>
              </a:rPr>
              <a:t>Г=f(C) немесе Г=f(p)    (4)</a:t>
            </a:r>
            <a:endParaRPr lang="ru-RU" sz="1700" b="1" i="1" u="sng" smtClean="0">
              <a:solidFill>
                <a:srgbClr val="FF0000"/>
              </a:solidFill>
              <a:latin typeface="Calibri" pitchFamily="34" charset="0"/>
            </a:endParaRPr>
          </a:p>
          <a:p>
            <a:pPr eaLnBrk="1" hangingPunct="1">
              <a:lnSpc>
                <a:spcPct val="90000"/>
              </a:lnSpc>
            </a:pPr>
            <a:endParaRPr lang="ru-RU" sz="2200" smtClean="0"/>
          </a:p>
        </p:txBody>
      </p:sp>
    </p:spTree>
  </p:cSld>
  <p:clrMapOvr>
    <a:masterClrMapping/>
  </p:clrMapOvr>
  <p:transition spd="slow">
    <p:fad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Объект 2"/>
          <p:cNvSpPr>
            <a:spLocks noGrp="1"/>
          </p:cNvSpPr>
          <p:nvPr>
            <p:ph idx="1"/>
          </p:nvPr>
        </p:nvSpPr>
        <p:spPr>
          <a:xfrm>
            <a:off x="900113" y="765175"/>
            <a:ext cx="7272337" cy="5400675"/>
          </a:xfrm>
        </p:spPr>
        <p:txBody>
          <a:bodyPr/>
          <a:lstStyle/>
          <a:p>
            <a:pPr algn="just" eaLnBrk="1" hangingPunct="1">
              <a:lnSpc>
                <a:spcPct val="105000"/>
              </a:lnSpc>
              <a:spcAft>
                <a:spcPts val="1000"/>
              </a:spcAft>
            </a:pPr>
            <a:r>
              <a:rPr lang="ru-RU" sz="2000" i="1" u="sng" smtClean="0">
                <a:solidFill>
                  <a:srgbClr val="0070C0"/>
                </a:solidFill>
                <a:latin typeface="Times New Roman" pitchFamily="18" charset="0"/>
                <a:cs typeface="Times New Roman" pitchFamily="18" charset="0"/>
              </a:rPr>
              <a:t>Көптеген зерттеулер көрсеткендей адсорбция қайтымды процесс. Адсорбция жүретін бетткі қабаттарда орналасқан молекулалар аса мықты бекітілмеген. Олардың кейбіреулері адсорбенттің тартылыс күші әсер ететін шектен шыңып кетуі мүмкін, яғни адсорбенттің  бетінен бөлініп, өзін қоршаған ортаға кетеді. Мұны десорбция дейді. Бұл екі құбылыс белгілі бір мерзімде адсорбциялық системада тепе - теңдік жағдайын тудырады:</a:t>
            </a:r>
            <a:endParaRPr lang="ru-RU" sz="1500" i="1" u="sng" smtClean="0">
              <a:solidFill>
                <a:srgbClr val="0070C0"/>
              </a:solidFill>
              <a:latin typeface="Calibri" pitchFamily="34" charset="0"/>
              <a:ea typeface="Calibri" pitchFamily="34" charset="0"/>
              <a:cs typeface="Times New Roman" pitchFamily="18" charset="0"/>
            </a:endParaRPr>
          </a:p>
          <a:p>
            <a:pPr algn="just" eaLnBrk="1" hangingPunct="1">
              <a:lnSpc>
                <a:spcPct val="105000"/>
              </a:lnSpc>
              <a:spcAft>
                <a:spcPts val="1000"/>
              </a:spcAft>
              <a:buClr>
                <a:srgbClr val="AA2B1E"/>
              </a:buClr>
              <a:buFont typeface="Brush Script MT" pitchFamily="66" charset="0"/>
              <a:buNone/>
            </a:pPr>
            <a:r>
              <a:rPr lang="ru-RU" sz="2000" i="1" u="sng" smtClean="0">
                <a:solidFill>
                  <a:srgbClr val="0070C0"/>
                </a:solidFill>
                <a:latin typeface="Times New Roman" pitchFamily="18" charset="0"/>
                <a:cs typeface="Times New Roman" pitchFamily="18" charset="0"/>
              </a:rPr>
              <a:t>                 </a:t>
            </a:r>
            <a:r>
              <a:rPr lang="ru-RU" sz="2000" i="1" u="sng" smtClean="0">
                <a:solidFill>
                  <a:srgbClr val="FF0000"/>
                </a:solidFill>
                <a:latin typeface="Times New Roman" pitchFamily="18" charset="0"/>
                <a:cs typeface="Times New Roman" pitchFamily="18" charset="0"/>
              </a:rPr>
              <a:t>  адсорбция  ↔ десорбция</a:t>
            </a:r>
          </a:p>
          <a:p>
            <a:pPr algn="just" eaLnBrk="1" hangingPunct="1">
              <a:lnSpc>
                <a:spcPct val="105000"/>
              </a:lnSpc>
              <a:spcAft>
                <a:spcPts val="1000"/>
              </a:spcAft>
              <a:buClr>
                <a:srgbClr val="AA2B1E"/>
              </a:buClr>
            </a:pPr>
            <a:r>
              <a:rPr lang="ru-RU" sz="2000" i="1" u="sng" smtClean="0">
                <a:solidFill>
                  <a:srgbClr val="0070C0"/>
                </a:solidFill>
                <a:latin typeface="Times New Roman" pitchFamily="18" charset="0"/>
                <a:cs typeface="Times New Roman" pitchFamily="18" charset="0"/>
              </a:rPr>
              <a:t>Мұндай тепе - теңдік жағдайда белгілі мерзім аралығындағы адсорбент  бетінен бөлініп, басқа жаққа  кеткен, яғни десорбцияланған бөлшектер  саны осы уақыт аралығында екінші ортадан бөлініп, дасорбцияланған бөлшектер санына тең болады.</a:t>
            </a:r>
            <a:endParaRPr lang="ru-RU" sz="1500" i="1" u="sng" smtClean="0">
              <a:solidFill>
                <a:srgbClr val="0070C0"/>
              </a:solidFill>
              <a:latin typeface="Calibri" pitchFamily="34" charset="0"/>
            </a:endParaRPr>
          </a:p>
          <a:p>
            <a:pPr algn="just" eaLnBrk="1" hangingPunct="1">
              <a:lnSpc>
                <a:spcPct val="105000"/>
              </a:lnSpc>
              <a:spcAft>
                <a:spcPts val="1000"/>
              </a:spcAft>
            </a:pPr>
            <a:endParaRPr lang="ru-RU" sz="2000" smtClean="0">
              <a:solidFill>
                <a:srgbClr val="000000"/>
              </a:solidFill>
              <a:latin typeface="Times New Roman" pitchFamily="18" charset="0"/>
              <a:cs typeface="Times New Roman" pitchFamily="18" charset="0"/>
            </a:endParaRPr>
          </a:p>
          <a:p>
            <a:pPr algn="just" eaLnBrk="1" hangingPunct="1">
              <a:lnSpc>
                <a:spcPct val="105000"/>
              </a:lnSpc>
              <a:spcAft>
                <a:spcPts val="1000"/>
              </a:spcAft>
            </a:pPr>
            <a:endParaRPr lang="ru-RU" sz="1500" smtClean="0">
              <a:latin typeface="Calibri" pitchFamily="34" charset="0"/>
            </a:endParaRPr>
          </a:p>
          <a:p>
            <a:pPr eaLnBrk="1" hangingPunct="1">
              <a:lnSpc>
                <a:spcPct val="90000"/>
              </a:lnSpc>
            </a:pPr>
            <a:endParaRPr lang="ru-RU" sz="2000" smtClean="0"/>
          </a:p>
        </p:txBody>
      </p:sp>
    </p:spTree>
  </p:cSld>
  <p:clrMapOvr>
    <a:masterClrMapping/>
  </p:clrMapOvr>
  <p:transition spd="slow">
    <p:fade/>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Объект 2"/>
          <p:cNvSpPr>
            <a:spLocks noGrp="1"/>
          </p:cNvSpPr>
          <p:nvPr>
            <p:ph idx="1"/>
          </p:nvPr>
        </p:nvSpPr>
        <p:spPr>
          <a:xfrm>
            <a:off x="1331913" y="981075"/>
            <a:ext cx="6327775" cy="4741863"/>
          </a:xfrm>
        </p:spPr>
        <p:txBody>
          <a:bodyPr/>
          <a:lstStyle/>
          <a:p>
            <a:pPr algn="ctr" eaLnBrk="1" hangingPunct="1">
              <a:lnSpc>
                <a:spcPct val="115000"/>
              </a:lnSpc>
              <a:spcAft>
                <a:spcPts val="1000"/>
              </a:spcAft>
            </a:pPr>
            <a:r>
              <a:rPr lang="ru-RU" sz="3000" b="1" i="1" smtClean="0">
                <a:solidFill>
                  <a:srgbClr val="0070C0"/>
                </a:solidFill>
                <a:latin typeface="Times New Roman" pitchFamily="18" charset="0"/>
                <a:cs typeface="Times New Roman" pitchFamily="18" charset="0"/>
              </a:rPr>
              <a:t>Мұндай тепе - теңдік жағдайда белгілі мерзім аралығындағы адсорбент  бетінен бөлініп, басқа жаққа  кеткен, яғни десорбцияланған бөлшектер  саны осы уақыт аралығында екінші ортадан бөлініп, дасорбцияланған бөлшектер санына тең болады.</a:t>
            </a:r>
            <a:endParaRPr lang="ru-RU" sz="3000" b="1" i="1" smtClean="0">
              <a:solidFill>
                <a:srgbClr val="0070C0"/>
              </a:solidFill>
              <a:latin typeface="Calibri" pitchFamily="34" charset="0"/>
              <a:ea typeface="Calibri" pitchFamily="34" charset="0"/>
              <a:cs typeface="Times New Roman" pitchFamily="18" charset="0"/>
            </a:endParaRPr>
          </a:p>
          <a:p>
            <a:pPr eaLnBrk="1" hangingPunct="1"/>
            <a:endParaRPr lang="ru-RU" sz="2200" smtClean="0"/>
          </a:p>
        </p:txBody>
      </p:sp>
    </p:spTree>
  </p:cSld>
  <p:clrMapOvr>
    <a:masterClrMapping/>
  </p:clrMapOvr>
  <p:transition spd="slow">
    <p:fade/>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Объект 2"/>
          <p:cNvSpPr>
            <a:spLocks noGrp="1"/>
          </p:cNvSpPr>
          <p:nvPr>
            <p:ph idx="1"/>
          </p:nvPr>
        </p:nvSpPr>
        <p:spPr>
          <a:xfrm>
            <a:off x="1331913" y="981075"/>
            <a:ext cx="6696075" cy="4741863"/>
          </a:xfrm>
        </p:spPr>
        <p:txBody>
          <a:bodyPr/>
          <a:lstStyle/>
          <a:p>
            <a:pPr eaLnBrk="1" hangingPunct="1"/>
            <a:r>
              <a:rPr lang="ru-RU" sz="2800" smtClean="0">
                <a:solidFill>
                  <a:srgbClr val="0070C0"/>
                </a:solidFill>
                <a:latin typeface="Times New Roman" pitchFamily="18" charset="0"/>
                <a:cs typeface="Times New Roman" pitchFamily="18" charset="0"/>
              </a:rPr>
              <a:t>Адсорбция процесі экзотермиялық, демек Ле - Шателье принципіне сәйкес төмендеу температурада жүргізу тиімді. Тәжірибелерде көрсетілгендей температура жоғарлаған сайын адсорбция кезіндегі әр бөлшектің ішкі жылуы, ішкі энергиясы артып, атомдық немолекулалық тербелісі жиілеп, адсорбция мен десорбция бағытына өарай ығыса бастайды. </a:t>
            </a:r>
            <a:endParaRPr lang="ru-RU" sz="2800" smtClean="0">
              <a:solidFill>
                <a:srgbClr val="0070C0"/>
              </a:solidFill>
            </a:endParaRPr>
          </a:p>
        </p:txBody>
      </p:sp>
    </p:spTree>
  </p:cSld>
  <p:clrMapOvr>
    <a:masterClrMapping/>
  </p:clrMapOvr>
  <p:transition spd="slow">
    <p:push dir="u"/>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Объект 2"/>
          <p:cNvSpPr>
            <a:spLocks noGrp="1"/>
          </p:cNvSpPr>
          <p:nvPr>
            <p:ph idx="1"/>
          </p:nvPr>
        </p:nvSpPr>
        <p:spPr>
          <a:xfrm>
            <a:off x="1042988" y="765175"/>
            <a:ext cx="6769100" cy="4957763"/>
          </a:xfrm>
        </p:spPr>
        <p:txBody>
          <a:bodyPr/>
          <a:lstStyle/>
          <a:p>
            <a:pPr algn="ctr" eaLnBrk="1" hangingPunct="1"/>
            <a:r>
              <a:rPr lang="ru-RU" sz="2800" smtClean="0">
                <a:solidFill>
                  <a:srgbClr val="0070C0"/>
                </a:solidFill>
                <a:latin typeface="Times New Roman" pitchFamily="18" charset="0"/>
                <a:cs typeface="Times New Roman" pitchFamily="18" charset="0"/>
              </a:rPr>
              <a:t>Сондай - ақ  адсорбцияға  экзотермиялық және қайтымдылық сияқты құбылыстармен қатар, бұл процеске өте аз шамадағы активтендіру энергиясы тән екен. Адсорбция процесіндегі энергетикалық кедергі төмен болғандықтан, ол жоғары жылдамдықпен жүреді. Сондықтан энергетикалық тұрғыдан алғанда адсорбция экзотермиялық құбылыспен байланысты жүретін қайтымды реакцияға ұқсас екен. </a:t>
            </a:r>
            <a:endParaRPr lang="ru-RU" sz="2800" smtClean="0">
              <a:solidFill>
                <a:srgbClr val="0070C0"/>
              </a:solidFill>
            </a:endParaRPr>
          </a:p>
        </p:txBody>
      </p:sp>
    </p:spTree>
  </p:cSld>
  <p:clrMapOvr>
    <a:masterClrMapping/>
  </p:clrMapOvr>
  <p:transition spd="slow">
    <p:fade/>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Объект 2"/>
          <p:cNvSpPr>
            <a:spLocks noGrp="1"/>
          </p:cNvSpPr>
          <p:nvPr>
            <p:ph idx="1"/>
          </p:nvPr>
        </p:nvSpPr>
        <p:spPr>
          <a:xfrm>
            <a:off x="1331913" y="908050"/>
            <a:ext cx="6327775" cy="4814888"/>
          </a:xfrm>
        </p:spPr>
        <p:txBody>
          <a:bodyPr/>
          <a:lstStyle/>
          <a:p>
            <a:pPr algn="ctr" eaLnBrk="1" hangingPunct="1">
              <a:lnSpc>
                <a:spcPct val="115000"/>
              </a:lnSpc>
              <a:spcAft>
                <a:spcPts val="1000"/>
              </a:spcAft>
            </a:pPr>
            <a:r>
              <a:rPr lang="ru-RU" sz="2600" smtClean="0">
                <a:solidFill>
                  <a:srgbClr val="0070C0"/>
                </a:solidFill>
                <a:latin typeface="Times New Roman" pitchFamily="18" charset="0"/>
                <a:cs typeface="Times New Roman" pitchFamily="18" charset="0"/>
              </a:rPr>
              <a:t>Алайда адсорбциядағы жылу эффектісінің мәні қайтымды экзотермиялық реакция мен хемосорбцияныкінен төмен болады.</a:t>
            </a:r>
            <a:endParaRPr lang="ru-RU" sz="2600" smtClean="0">
              <a:solidFill>
                <a:srgbClr val="0070C0"/>
              </a:solidFill>
              <a:latin typeface="Calibri" pitchFamily="34" charset="0"/>
              <a:ea typeface="Calibri" pitchFamily="34" charset="0"/>
              <a:cs typeface="Times New Roman" pitchFamily="18" charset="0"/>
            </a:endParaRPr>
          </a:p>
          <a:p>
            <a:pPr algn="ctr" eaLnBrk="1" hangingPunct="1">
              <a:lnSpc>
                <a:spcPct val="115000"/>
              </a:lnSpc>
              <a:spcAft>
                <a:spcPts val="1000"/>
              </a:spcAft>
            </a:pPr>
            <a:r>
              <a:rPr lang="ru-RU" sz="2600" smtClean="0">
                <a:solidFill>
                  <a:srgbClr val="0070C0"/>
                </a:solidFill>
                <a:latin typeface="Times New Roman" pitchFamily="18" charset="0"/>
                <a:cs typeface="Times New Roman" pitchFamily="18" charset="0"/>
              </a:rPr>
              <a:t>Көбіне адсорбция өз табиғаты мен құрамына орай сұрыпталып жүреді. Мысалы, активтелген көмір  аммиакты да, хлорды да жақсы адсорбциялайды, ал көміртек (ІІ) оксидін адсорбцияламайды.</a:t>
            </a:r>
            <a:endParaRPr lang="ru-RU" sz="2600" smtClean="0">
              <a:solidFill>
                <a:srgbClr val="0070C0"/>
              </a:solidFill>
              <a:latin typeface="Calibri" pitchFamily="34" charset="0"/>
            </a:endParaRPr>
          </a:p>
          <a:p>
            <a:pPr eaLnBrk="1" hangingPunct="1">
              <a:lnSpc>
                <a:spcPct val="115000"/>
              </a:lnSpc>
              <a:spcAft>
                <a:spcPts val="1000"/>
              </a:spcAft>
            </a:pPr>
            <a:endParaRPr lang="ru-RU" sz="1700" smtClean="0">
              <a:latin typeface="Calibri" pitchFamily="34" charset="0"/>
            </a:endParaRPr>
          </a:p>
          <a:p>
            <a:pPr eaLnBrk="1" hangingPunct="1">
              <a:lnSpc>
                <a:spcPct val="115000"/>
              </a:lnSpc>
              <a:spcAft>
                <a:spcPts val="1000"/>
              </a:spcAft>
            </a:pPr>
            <a:endParaRPr lang="ru-RU" sz="1700" smtClean="0">
              <a:latin typeface="Calibri" pitchFamily="34" charset="0"/>
            </a:endParaRPr>
          </a:p>
          <a:p>
            <a:pPr eaLnBrk="1" hangingPunct="1"/>
            <a:endParaRPr lang="ru-RU" sz="2200" smtClean="0"/>
          </a:p>
        </p:txBody>
      </p:sp>
    </p:spTree>
  </p:cSld>
  <p:clrMapOvr>
    <a:masterClrMapping/>
  </p:clrMapOvr>
  <p:transition spd="slow">
    <p:split orient="vert"/>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Объект 2"/>
          <p:cNvSpPr>
            <a:spLocks noGrp="1"/>
          </p:cNvSpPr>
          <p:nvPr>
            <p:ph idx="1"/>
          </p:nvPr>
        </p:nvSpPr>
        <p:spPr>
          <a:xfrm>
            <a:off x="1116013" y="836613"/>
            <a:ext cx="6911975" cy="5256212"/>
          </a:xfrm>
        </p:spPr>
        <p:txBody>
          <a:bodyPr/>
          <a:lstStyle/>
          <a:p>
            <a:pPr algn="ctr" eaLnBrk="1" hangingPunct="1">
              <a:buClr>
                <a:srgbClr val="AA2B1E"/>
              </a:buClr>
            </a:pPr>
            <a:r>
              <a:rPr lang="ru-RU" sz="3200" smtClean="0">
                <a:solidFill>
                  <a:srgbClr val="00B050"/>
                </a:solidFill>
                <a:latin typeface="Times New Roman" pitchFamily="18" charset="0"/>
                <a:ea typeface="Calibri" pitchFamily="34" charset="0"/>
                <a:cs typeface="Times New Roman" pitchFamily="18" charset="0"/>
              </a:rPr>
              <a:t>Негізгі беттік құбылыстар бет ауданына пропорционал беттік энергияның кемуіне байланысты болып келеді. Сұйықтық тамшыларының немесе газ көпіршіктерінің, т.б. тепе-тең пішіндерінің түзілуі тұрақты көлемдегі еркін энергияның минимум шамасымен анықталады. </a:t>
            </a:r>
          </a:p>
          <a:p>
            <a:pPr eaLnBrk="1" hangingPunct="1"/>
            <a:endParaRPr lang="ru-RU" smtClean="0">
              <a:solidFill>
                <a:srgbClr val="00B050"/>
              </a:solidFill>
              <a:ea typeface="Calibri" pitchFamily="34" charset="0"/>
              <a:cs typeface="Times New Roman" pitchFamily="18" charset="0"/>
            </a:endParaRPr>
          </a:p>
        </p:txBody>
      </p:sp>
    </p:spTree>
  </p:cSld>
  <p:clrMapOvr>
    <a:masterClrMapping/>
  </p:clrMapOvr>
  <p:transition spd="slow">
    <p:pull/>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Объект 2"/>
          <p:cNvSpPr>
            <a:spLocks noGrp="1"/>
          </p:cNvSpPr>
          <p:nvPr>
            <p:ph idx="1"/>
          </p:nvPr>
        </p:nvSpPr>
        <p:spPr>
          <a:xfrm>
            <a:off x="971550" y="908050"/>
            <a:ext cx="7129463" cy="5113338"/>
          </a:xfrm>
        </p:spPr>
        <p:txBody>
          <a:bodyPr/>
          <a:lstStyle/>
          <a:p>
            <a:pPr eaLnBrk="1" hangingPunct="1"/>
            <a:r>
              <a:rPr lang="ru-RU" smtClean="0">
                <a:solidFill>
                  <a:srgbClr val="00B050"/>
                </a:solidFill>
              </a:rPr>
              <a:t>Молекулалық күштер (беттік керілу және жұғу) мен сыртқы күштердің (ауырлық күшінің) біріге әсер етуінен пайда болатын және сұйықтықтың бөліну бетін қисайтатын беттік құбылыстарды капиллярлық құбылыстар дейді. Қатты денелерде беттік құбылыстар ең алдымен олардың сыртқы бетінде байқалады. Мұндай құбылыстарға тістесу (</a:t>
            </a:r>
            <a:r>
              <a:rPr lang="ru-RU" smtClean="0">
                <a:solidFill>
                  <a:srgbClr val="00B050"/>
                </a:solidFill>
                <a:ea typeface="Calibri" pitchFamily="34" charset="0"/>
                <a:cs typeface="Times New Roman" pitchFamily="18" charset="0"/>
                <a:hlinkClick r:id="rId2" tooltip="Когезия"/>
              </a:rPr>
              <a:t>когезия</a:t>
            </a:r>
            <a:r>
              <a:rPr lang="ru-RU" smtClean="0">
                <a:solidFill>
                  <a:srgbClr val="00B050"/>
                </a:solidFill>
              </a:rPr>
              <a:t>), жабысу (</a:t>
            </a:r>
            <a:r>
              <a:rPr lang="ru-RU" smtClean="0">
                <a:solidFill>
                  <a:srgbClr val="00B050"/>
                </a:solidFill>
                <a:hlinkClick r:id="rId3" tooltip="Адгезия"/>
              </a:rPr>
              <a:t>адгезия</a:t>
            </a:r>
            <a:r>
              <a:rPr lang="ru-RU" smtClean="0">
                <a:solidFill>
                  <a:srgbClr val="00B050"/>
                </a:solidFill>
              </a:rPr>
              <a:t>), жұғу және </a:t>
            </a:r>
            <a:r>
              <a:rPr lang="ru-RU" smtClean="0">
                <a:solidFill>
                  <a:srgbClr val="00B050"/>
                </a:solidFill>
                <a:hlinkClick r:id="rId4" tooltip="Үйкеліс"/>
              </a:rPr>
              <a:t>үйкеліс</a:t>
            </a:r>
            <a:r>
              <a:rPr lang="ru-RU" smtClean="0">
                <a:solidFill>
                  <a:srgbClr val="00B050"/>
                </a:solidFill>
              </a:rPr>
              <a:t> жатады. Беттік құбылыстар дененің ішкі беттерінде де болады. Олар </a:t>
            </a:r>
            <a:r>
              <a:rPr lang="ru-RU" smtClean="0">
                <a:solidFill>
                  <a:srgbClr val="00B050"/>
                </a:solidFill>
                <a:hlinkClick r:id="rId5" tooltip="Кристалдық тор"/>
              </a:rPr>
              <a:t>кристалдық тор</a:t>
            </a:r>
            <a:r>
              <a:rPr lang="ru-RU" smtClean="0">
                <a:solidFill>
                  <a:srgbClr val="00B050"/>
                </a:solidFill>
              </a:rPr>
              <a:t> ақауынан туындайды. </a:t>
            </a:r>
          </a:p>
        </p:txBody>
      </p:sp>
    </p:spTree>
  </p:cSld>
  <p:clrMapOvr>
    <a:masterClrMapping/>
  </p:clrMapOvr>
  <p:transition spd="slow">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1116013" y="908050"/>
            <a:ext cx="6840537" cy="5113338"/>
          </a:xfrm>
        </p:spPr>
        <p:txBody>
          <a:bodyPr rtlCol="0">
            <a:normAutofit lnSpcReduction="10000"/>
          </a:bodyPr>
          <a:lstStyle/>
          <a:p>
            <a:pPr marL="274320" indent="-274320" eaLnBrk="1" fontAlgn="auto" hangingPunct="1">
              <a:spcAft>
                <a:spcPts val="0"/>
              </a:spcAft>
              <a:defRPr/>
            </a:pPr>
            <a:r>
              <a:rPr lang="ru-RU" sz="2800" dirty="0" err="1" smtClean="0">
                <a:solidFill>
                  <a:srgbClr val="00B050"/>
                </a:solidFill>
              </a:rPr>
              <a:t>Қатты</a:t>
            </a:r>
            <a:r>
              <a:rPr lang="ru-RU" sz="2800" dirty="0" smtClean="0">
                <a:solidFill>
                  <a:srgbClr val="00B050"/>
                </a:solidFill>
              </a:rPr>
              <a:t> </a:t>
            </a:r>
            <a:r>
              <a:rPr lang="ru-RU" sz="2800" dirty="0" err="1" smtClean="0">
                <a:solidFill>
                  <a:srgbClr val="00B050"/>
                </a:solidFill>
              </a:rPr>
              <a:t>денені</a:t>
            </a:r>
            <a:r>
              <a:rPr lang="ru-RU" sz="2800" dirty="0" smtClean="0">
                <a:solidFill>
                  <a:srgbClr val="00B050"/>
                </a:solidFill>
              </a:rPr>
              <a:t> </a:t>
            </a:r>
            <a:r>
              <a:rPr lang="ru-RU" sz="2800" dirty="0" err="1" smtClean="0">
                <a:solidFill>
                  <a:srgbClr val="00B050"/>
                </a:solidFill>
              </a:rPr>
              <a:t>кез</a:t>
            </a:r>
            <a:r>
              <a:rPr lang="ru-RU" sz="2800" dirty="0" smtClean="0">
                <a:solidFill>
                  <a:srgbClr val="00B050"/>
                </a:solidFill>
              </a:rPr>
              <a:t> </a:t>
            </a:r>
            <a:r>
              <a:rPr lang="ru-RU" sz="2800" dirty="0" err="1" smtClean="0">
                <a:solidFill>
                  <a:srgbClr val="00B050"/>
                </a:solidFill>
              </a:rPr>
              <a:t>келген</a:t>
            </a:r>
            <a:r>
              <a:rPr lang="ru-RU" sz="2800" dirty="0" smtClean="0">
                <a:solidFill>
                  <a:srgbClr val="00B050"/>
                </a:solidFill>
              </a:rPr>
              <a:t> </a:t>
            </a:r>
            <a:r>
              <a:rPr lang="ru-RU" sz="2800" dirty="0" err="1" smtClean="0">
                <a:solidFill>
                  <a:srgbClr val="00B050"/>
                </a:solidFill>
              </a:rPr>
              <a:t>пішінде</a:t>
            </a:r>
            <a:r>
              <a:rPr lang="ru-RU" sz="2800" dirty="0" smtClean="0">
                <a:solidFill>
                  <a:srgbClr val="00B050"/>
                </a:solidFill>
              </a:rPr>
              <a:t> </a:t>
            </a:r>
            <a:r>
              <a:rPr lang="ru-RU" sz="2800" dirty="0" err="1" smtClean="0">
                <a:solidFill>
                  <a:srgbClr val="00B050"/>
                </a:solidFill>
              </a:rPr>
              <a:t>бұзу</a:t>
            </a:r>
            <a:r>
              <a:rPr lang="ru-RU" sz="2800" dirty="0" smtClean="0">
                <a:solidFill>
                  <a:srgbClr val="00B050"/>
                </a:solidFill>
              </a:rPr>
              <a:t> да </a:t>
            </a:r>
            <a:r>
              <a:rPr lang="ru-RU" sz="2800" dirty="0" err="1" smtClean="0">
                <a:solidFill>
                  <a:srgbClr val="00B050"/>
                </a:solidFill>
              </a:rPr>
              <a:t>беттік</a:t>
            </a:r>
            <a:r>
              <a:rPr lang="ru-RU" sz="2800" dirty="0" smtClean="0">
                <a:solidFill>
                  <a:srgbClr val="00B050"/>
                </a:solidFill>
              </a:rPr>
              <a:t> </a:t>
            </a:r>
            <a:r>
              <a:rPr lang="ru-RU" sz="2800" dirty="0" err="1" smtClean="0">
                <a:solidFill>
                  <a:srgbClr val="00B050"/>
                </a:solidFill>
              </a:rPr>
              <a:t>құбылыстарға</a:t>
            </a:r>
            <a:r>
              <a:rPr lang="ru-RU" sz="2800" dirty="0" smtClean="0">
                <a:solidFill>
                  <a:srgbClr val="00B050"/>
                </a:solidFill>
              </a:rPr>
              <a:t> </a:t>
            </a:r>
            <a:r>
              <a:rPr lang="ru-RU" sz="2800" dirty="0" err="1" smtClean="0">
                <a:solidFill>
                  <a:srgbClr val="00B050"/>
                </a:solidFill>
              </a:rPr>
              <a:t>жатады</a:t>
            </a:r>
            <a:r>
              <a:rPr lang="ru-RU" sz="2800" dirty="0" smtClean="0">
                <a:solidFill>
                  <a:srgbClr val="00B050"/>
                </a:solidFill>
              </a:rPr>
              <a:t>. </a:t>
            </a:r>
            <a:r>
              <a:rPr lang="ru-RU" sz="2800" dirty="0" err="1" smtClean="0">
                <a:solidFill>
                  <a:srgbClr val="00B050"/>
                </a:solidFill>
              </a:rPr>
              <a:t>Өйткені</a:t>
            </a:r>
            <a:r>
              <a:rPr lang="ru-RU" sz="2800" dirty="0" smtClean="0">
                <a:solidFill>
                  <a:srgbClr val="00B050"/>
                </a:solidFill>
              </a:rPr>
              <a:t> </a:t>
            </a:r>
            <a:r>
              <a:rPr lang="ru-RU" sz="2800" dirty="0" err="1" smtClean="0">
                <a:solidFill>
                  <a:srgbClr val="00B050"/>
                </a:solidFill>
              </a:rPr>
              <a:t>бұл</a:t>
            </a:r>
            <a:r>
              <a:rPr lang="ru-RU" sz="2800" dirty="0" smtClean="0">
                <a:solidFill>
                  <a:srgbClr val="00B050"/>
                </a:solidFill>
              </a:rPr>
              <a:t> </a:t>
            </a:r>
            <a:r>
              <a:rPr lang="ru-RU" sz="2800" dirty="0" err="1" smtClean="0">
                <a:solidFill>
                  <a:srgbClr val="00B050"/>
                </a:solidFill>
              </a:rPr>
              <a:t>кезде</a:t>
            </a:r>
            <a:r>
              <a:rPr lang="ru-RU" sz="2800" dirty="0" smtClean="0">
                <a:solidFill>
                  <a:srgbClr val="00B050"/>
                </a:solidFill>
              </a:rPr>
              <a:t> </a:t>
            </a:r>
            <a:r>
              <a:rPr lang="ru-RU" sz="2800" dirty="0" err="1" smtClean="0">
                <a:solidFill>
                  <a:srgbClr val="00B050"/>
                </a:solidFill>
              </a:rPr>
              <a:t>денеде</a:t>
            </a:r>
            <a:r>
              <a:rPr lang="ru-RU" sz="2800" dirty="0" smtClean="0">
                <a:solidFill>
                  <a:srgbClr val="00B050"/>
                </a:solidFill>
              </a:rPr>
              <a:t> </a:t>
            </a:r>
            <a:r>
              <a:rPr lang="ru-RU" sz="2800" dirty="0" err="1" smtClean="0">
                <a:solidFill>
                  <a:srgbClr val="00B050"/>
                </a:solidFill>
              </a:rPr>
              <a:t>жаңа</a:t>
            </a:r>
            <a:r>
              <a:rPr lang="ru-RU" sz="2800" dirty="0" smtClean="0">
                <a:solidFill>
                  <a:srgbClr val="00B050"/>
                </a:solidFill>
              </a:rPr>
              <a:t> </a:t>
            </a:r>
            <a:r>
              <a:rPr lang="ru-RU" sz="2800" dirty="0" err="1" smtClean="0">
                <a:solidFill>
                  <a:srgbClr val="00B050"/>
                </a:solidFill>
              </a:rPr>
              <a:t>бөліну</a:t>
            </a:r>
            <a:r>
              <a:rPr lang="ru-RU" sz="2800" dirty="0" smtClean="0">
                <a:solidFill>
                  <a:srgbClr val="00B050"/>
                </a:solidFill>
              </a:rPr>
              <a:t> </a:t>
            </a:r>
            <a:r>
              <a:rPr lang="ru-RU" sz="2800" dirty="0" err="1" smtClean="0">
                <a:solidFill>
                  <a:srgbClr val="00B050"/>
                </a:solidFill>
              </a:rPr>
              <a:t>беттері</a:t>
            </a:r>
            <a:r>
              <a:rPr lang="ru-RU" sz="2800" dirty="0" smtClean="0">
                <a:solidFill>
                  <a:srgbClr val="00B050"/>
                </a:solidFill>
              </a:rPr>
              <a:t> </a:t>
            </a:r>
            <a:r>
              <a:rPr lang="ru-RU" sz="2800" dirty="0" err="1" smtClean="0">
                <a:solidFill>
                  <a:srgbClr val="00B050"/>
                </a:solidFill>
              </a:rPr>
              <a:t>түзіледі</a:t>
            </a:r>
            <a:r>
              <a:rPr lang="ru-RU" sz="2800" dirty="0" smtClean="0">
                <a:solidFill>
                  <a:srgbClr val="00B050"/>
                </a:solidFill>
              </a:rPr>
              <a:t>. </a:t>
            </a:r>
            <a:r>
              <a:rPr lang="ru-RU" sz="2800" dirty="0" err="1" smtClean="0">
                <a:solidFill>
                  <a:srgbClr val="00B050"/>
                </a:solidFill>
              </a:rPr>
              <a:t>Беттік</a:t>
            </a:r>
            <a:r>
              <a:rPr lang="ru-RU" sz="2800" dirty="0" smtClean="0">
                <a:solidFill>
                  <a:srgbClr val="00B050"/>
                </a:solidFill>
              </a:rPr>
              <a:t> </a:t>
            </a:r>
            <a:r>
              <a:rPr lang="ru-RU" sz="2800" dirty="0" err="1" smtClean="0">
                <a:solidFill>
                  <a:srgbClr val="00B050"/>
                </a:solidFill>
              </a:rPr>
              <a:t>құбылыстардың</a:t>
            </a:r>
            <a:r>
              <a:rPr lang="ru-RU" sz="2800" dirty="0" smtClean="0">
                <a:solidFill>
                  <a:srgbClr val="00B050"/>
                </a:solidFill>
              </a:rPr>
              <a:t> </a:t>
            </a:r>
            <a:r>
              <a:rPr lang="ru-RU" sz="2800" dirty="0" err="1" smtClean="0">
                <a:solidFill>
                  <a:srgbClr val="00B050"/>
                </a:solidFill>
              </a:rPr>
              <a:t>едәуір</a:t>
            </a:r>
            <a:r>
              <a:rPr lang="ru-RU" sz="2800" dirty="0" smtClean="0">
                <a:solidFill>
                  <a:srgbClr val="00B050"/>
                </a:solidFill>
              </a:rPr>
              <a:t> </a:t>
            </a:r>
            <a:r>
              <a:rPr lang="ru-RU" sz="2800" dirty="0" err="1" smtClean="0">
                <a:solidFill>
                  <a:srgbClr val="00B050"/>
                </a:solidFill>
              </a:rPr>
              <a:t>тобын</a:t>
            </a:r>
            <a:r>
              <a:rPr lang="ru-RU" sz="2800" dirty="0" smtClean="0">
                <a:solidFill>
                  <a:srgbClr val="00B050"/>
                </a:solidFill>
              </a:rPr>
              <a:t> </a:t>
            </a:r>
            <a:r>
              <a:rPr lang="ru-RU" sz="2800" dirty="0" err="1" smtClean="0">
                <a:solidFill>
                  <a:srgbClr val="00B050"/>
                </a:solidFill>
              </a:rPr>
              <a:t>беттік</a:t>
            </a:r>
            <a:r>
              <a:rPr lang="ru-RU" sz="2800" dirty="0" smtClean="0">
                <a:solidFill>
                  <a:srgbClr val="00B050"/>
                </a:solidFill>
              </a:rPr>
              <a:t> </a:t>
            </a:r>
            <a:r>
              <a:rPr lang="ru-RU" sz="2800" dirty="0" err="1" smtClean="0">
                <a:solidFill>
                  <a:srgbClr val="00B050"/>
                </a:solidFill>
              </a:rPr>
              <a:t>қабаттың</a:t>
            </a:r>
            <a:r>
              <a:rPr lang="ru-RU" sz="2800" dirty="0" smtClean="0">
                <a:solidFill>
                  <a:srgbClr val="00B050"/>
                </a:solidFill>
              </a:rPr>
              <a:t> </a:t>
            </a:r>
            <a:r>
              <a:rPr lang="ru-RU" sz="2800" dirty="0" err="1" smtClean="0">
                <a:solidFill>
                  <a:srgbClr val="00B050"/>
                </a:solidFill>
              </a:rPr>
              <a:t>химиялық</a:t>
            </a:r>
            <a:r>
              <a:rPr lang="ru-RU" sz="2800" dirty="0" smtClean="0">
                <a:solidFill>
                  <a:srgbClr val="00B050"/>
                </a:solidFill>
              </a:rPr>
              <a:t> </a:t>
            </a:r>
            <a:r>
              <a:rPr lang="ru-RU" sz="2800" dirty="0" err="1" smtClean="0">
                <a:solidFill>
                  <a:srgbClr val="00B050"/>
                </a:solidFill>
              </a:rPr>
              <a:t>құрамын</a:t>
            </a:r>
            <a:r>
              <a:rPr lang="ru-RU" sz="2800" dirty="0" smtClean="0">
                <a:solidFill>
                  <a:srgbClr val="00B050"/>
                </a:solidFill>
              </a:rPr>
              <a:t> </a:t>
            </a:r>
            <a:r>
              <a:rPr lang="ru-RU" sz="2800" dirty="0" err="1" smtClean="0">
                <a:solidFill>
                  <a:srgbClr val="00B050"/>
                </a:solidFill>
              </a:rPr>
              <a:t>өзгертетін</a:t>
            </a:r>
            <a:r>
              <a:rPr lang="ru-RU" sz="2800" dirty="0" smtClean="0">
                <a:solidFill>
                  <a:srgbClr val="00B050"/>
                </a:solidFill>
              </a:rPr>
              <a:t> </a:t>
            </a:r>
            <a:r>
              <a:rPr lang="ru-RU" sz="2800" dirty="0" err="1" smtClean="0">
                <a:solidFill>
                  <a:srgbClr val="00B050"/>
                </a:solidFill>
              </a:rPr>
              <a:t>адсорбтау</a:t>
            </a:r>
            <a:r>
              <a:rPr lang="ru-RU" sz="2800" dirty="0" smtClean="0">
                <a:solidFill>
                  <a:srgbClr val="00B050"/>
                </a:solidFill>
              </a:rPr>
              <a:t> </a:t>
            </a:r>
            <a:r>
              <a:rPr lang="ru-RU" sz="2800" dirty="0" err="1" smtClean="0">
                <a:solidFill>
                  <a:srgbClr val="00B050"/>
                </a:solidFill>
              </a:rPr>
              <a:t>құбылыстары</a:t>
            </a:r>
            <a:r>
              <a:rPr lang="ru-RU" sz="2800" dirty="0" smtClean="0">
                <a:solidFill>
                  <a:srgbClr val="00B050"/>
                </a:solidFill>
              </a:rPr>
              <a:t> </a:t>
            </a:r>
            <a:r>
              <a:rPr lang="ru-RU" sz="2800" dirty="0" err="1" smtClean="0">
                <a:solidFill>
                  <a:srgbClr val="00B050"/>
                </a:solidFill>
              </a:rPr>
              <a:t>құрайды</a:t>
            </a:r>
            <a:r>
              <a:rPr lang="ru-RU" sz="2800" dirty="0" smtClean="0">
                <a:solidFill>
                  <a:srgbClr val="00B050"/>
                </a:solidFill>
              </a:rPr>
              <a:t>. </a:t>
            </a:r>
            <a:r>
              <a:rPr lang="ru-RU" sz="2800" dirty="0" err="1" smtClean="0">
                <a:solidFill>
                  <a:srgbClr val="00B050"/>
                </a:solidFill>
              </a:rPr>
              <a:t>Беттік</a:t>
            </a:r>
            <a:r>
              <a:rPr lang="ru-RU" sz="2800" dirty="0" smtClean="0">
                <a:solidFill>
                  <a:srgbClr val="00B050"/>
                </a:solidFill>
              </a:rPr>
              <a:t> </a:t>
            </a:r>
            <a:r>
              <a:rPr lang="ru-RU" sz="2800" dirty="0" err="1" smtClean="0">
                <a:solidFill>
                  <a:srgbClr val="00B050"/>
                </a:solidFill>
              </a:rPr>
              <a:t>қабаттардағы</a:t>
            </a:r>
            <a:r>
              <a:rPr lang="ru-RU" sz="2800" dirty="0" smtClean="0">
                <a:solidFill>
                  <a:srgbClr val="00B050"/>
                </a:solidFill>
              </a:rPr>
              <a:t> </a:t>
            </a:r>
            <a:r>
              <a:rPr lang="ru-RU" sz="2800" dirty="0" err="1" smtClean="0">
                <a:solidFill>
                  <a:srgbClr val="00B050"/>
                </a:solidFill>
              </a:rPr>
              <a:t>жылулық</a:t>
            </a:r>
            <a:r>
              <a:rPr lang="ru-RU" sz="2800" dirty="0" smtClean="0">
                <a:solidFill>
                  <a:srgbClr val="00B050"/>
                </a:solidFill>
              </a:rPr>
              <a:t> </a:t>
            </a:r>
            <a:r>
              <a:rPr lang="ru-RU" sz="2800" dirty="0" err="1" smtClean="0">
                <a:solidFill>
                  <a:srgbClr val="00B050"/>
                </a:solidFill>
              </a:rPr>
              <a:t>қозғалыстың</a:t>
            </a:r>
            <a:r>
              <a:rPr lang="ru-RU" sz="2800" dirty="0" smtClean="0">
                <a:solidFill>
                  <a:srgbClr val="00B050"/>
                </a:solidFill>
              </a:rPr>
              <a:t> </a:t>
            </a:r>
            <a:r>
              <a:rPr lang="ru-RU" sz="2800" dirty="0" err="1" smtClean="0">
                <a:solidFill>
                  <a:srgbClr val="00B050"/>
                </a:solidFill>
              </a:rPr>
              <a:t>ерекшелігі</a:t>
            </a:r>
            <a:r>
              <a:rPr lang="ru-RU" sz="2800" dirty="0" smtClean="0">
                <a:solidFill>
                  <a:srgbClr val="00B050"/>
                </a:solidFill>
              </a:rPr>
              <a:t> </a:t>
            </a:r>
            <a:r>
              <a:rPr lang="ru-RU" sz="2800" dirty="0" err="1" smtClean="0">
                <a:solidFill>
                  <a:srgbClr val="00B050"/>
                </a:solidFill>
              </a:rPr>
              <a:t>салдарынан</a:t>
            </a:r>
            <a:r>
              <a:rPr lang="ru-RU" sz="2800" dirty="0" smtClean="0">
                <a:solidFill>
                  <a:srgbClr val="00B050"/>
                </a:solidFill>
              </a:rPr>
              <a:t> </a:t>
            </a:r>
            <a:r>
              <a:rPr lang="ru-RU" sz="2800" dirty="0" err="1" smtClean="0">
                <a:solidFill>
                  <a:srgbClr val="00B050"/>
                </a:solidFill>
              </a:rPr>
              <a:t>беттерден</a:t>
            </a:r>
            <a:r>
              <a:rPr lang="ru-RU" sz="2800" dirty="0" smtClean="0">
                <a:solidFill>
                  <a:srgbClr val="00B050"/>
                </a:solidFill>
              </a:rPr>
              <a:t> </a:t>
            </a:r>
            <a:r>
              <a:rPr lang="ru-RU" sz="2800" dirty="0" err="1" smtClean="0">
                <a:solidFill>
                  <a:srgbClr val="00B050"/>
                </a:solidFill>
              </a:rPr>
              <a:t>жарықтың</a:t>
            </a:r>
            <a:r>
              <a:rPr lang="ru-RU" sz="2800" dirty="0" smtClean="0">
                <a:solidFill>
                  <a:srgbClr val="00B050"/>
                </a:solidFill>
              </a:rPr>
              <a:t> </a:t>
            </a:r>
            <a:r>
              <a:rPr lang="ru-RU" sz="2800" dirty="0" err="1" smtClean="0">
                <a:solidFill>
                  <a:srgbClr val="00B050"/>
                </a:solidFill>
              </a:rPr>
              <a:t>молекулалық</a:t>
            </a:r>
            <a:r>
              <a:rPr lang="ru-RU" sz="2800" dirty="0" smtClean="0">
                <a:solidFill>
                  <a:srgbClr val="00B050"/>
                </a:solidFill>
              </a:rPr>
              <a:t> </a:t>
            </a:r>
            <a:r>
              <a:rPr lang="ru-RU" sz="2800" dirty="0" err="1" smtClean="0">
                <a:solidFill>
                  <a:srgbClr val="00B050"/>
                </a:solidFill>
              </a:rPr>
              <a:t>шашырау</a:t>
            </a:r>
            <a:r>
              <a:rPr lang="ru-RU" sz="2800" dirty="0" smtClean="0">
                <a:solidFill>
                  <a:srgbClr val="00B050"/>
                </a:solidFill>
              </a:rPr>
              <a:t> </a:t>
            </a:r>
            <a:r>
              <a:rPr lang="ru-RU" sz="2800" dirty="0" err="1" smtClean="0">
                <a:solidFill>
                  <a:srgbClr val="00B050"/>
                </a:solidFill>
              </a:rPr>
              <a:t>құбылысы</a:t>
            </a:r>
            <a:r>
              <a:rPr lang="ru-RU" sz="2800" dirty="0" smtClean="0">
                <a:solidFill>
                  <a:srgbClr val="00B050"/>
                </a:solidFill>
              </a:rPr>
              <a:t> </a:t>
            </a:r>
            <a:r>
              <a:rPr lang="ru-RU" sz="2800" dirty="0" err="1" smtClean="0">
                <a:solidFill>
                  <a:srgbClr val="00B050"/>
                </a:solidFill>
              </a:rPr>
              <a:t>болады</a:t>
            </a:r>
            <a:r>
              <a:rPr lang="ru-RU" sz="2800" dirty="0" smtClean="0">
                <a:solidFill>
                  <a:srgbClr val="00B050"/>
                </a:solidFill>
              </a:rPr>
              <a:t>.</a:t>
            </a:r>
          </a:p>
          <a:p>
            <a:pPr marL="274320" indent="-274320" eaLnBrk="1" fontAlgn="auto" hangingPunct="1">
              <a:spcAft>
                <a:spcPts val="0"/>
              </a:spcAft>
              <a:defRPr/>
            </a:pPr>
            <a:endParaRPr lang="ru-RU" dirty="0"/>
          </a:p>
        </p:txBody>
      </p:sp>
    </p:spTree>
  </p:cSld>
  <p:clrMapOvr>
    <a:masterClrMapping/>
  </p:clrMapOvr>
  <p:transition spd="slow">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Объект 2"/>
          <p:cNvSpPr>
            <a:spLocks noGrp="1"/>
          </p:cNvSpPr>
          <p:nvPr>
            <p:ph idx="1"/>
          </p:nvPr>
        </p:nvSpPr>
        <p:spPr>
          <a:xfrm>
            <a:off x="1116013" y="836613"/>
            <a:ext cx="6911975" cy="5329237"/>
          </a:xfrm>
        </p:spPr>
        <p:txBody>
          <a:bodyPr/>
          <a:lstStyle/>
          <a:p>
            <a:pPr eaLnBrk="1" hangingPunct="1">
              <a:lnSpc>
                <a:spcPct val="90000"/>
              </a:lnSpc>
            </a:pPr>
            <a:r>
              <a:rPr lang="ru-RU" i="1" smtClean="0">
                <a:solidFill>
                  <a:srgbClr val="00B050"/>
                </a:solidFill>
              </a:rPr>
              <a:t>Беттік құбылыстардың басқа бір тобына термоэлектрондық эмиссия құбылысы, фазалардың бөліну бетінде потенциал секірмесінің пайда болуы және қос электр қабатының түзілуі жатады. Бұл құбылыстар иондар мен дипольді молекулалардың адсорбтануына байланысты. </a:t>
            </a:r>
            <a:r>
              <a:rPr lang="ru-RU" i="1" smtClean="0">
                <a:solidFill>
                  <a:srgbClr val="00B050"/>
                </a:solidFill>
                <a:ea typeface="Calibri" pitchFamily="34" charset="0"/>
                <a:cs typeface="Times New Roman" pitchFamily="18" charset="0"/>
                <a:hlinkClick r:id="rId2" tooltip="Жылу алмасу"/>
              </a:rPr>
              <a:t>Жылу алмасу</a:t>
            </a:r>
            <a:r>
              <a:rPr lang="ru-RU" i="1" smtClean="0">
                <a:solidFill>
                  <a:srgbClr val="00B050"/>
                </a:solidFill>
              </a:rPr>
              <a:t> және </a:t>
            </a:r>
            <a:r>
              <a:rPr lang="ru-RU" i="1" smtClean="0">
                <a:solidFill>
                  <a:srgbClr val="00B050"/>
                </a:solidFill>
                <a:hlinkClick r:id="rId3" tooltip="Масса алмасу (мұндай бет жоқ)"/>
              </a:rPr>
              <a:t>масса алмасу</a:t>
            </a:r>
            <a:r>
              <a:rPr lang="ru-RU" i="1" smtClean="0">
                <a:solidFill>
                  <a:srgbClr val="00B050"/>
                </a:solidFill>
              </a:rPr>
              <a:t> процестерінің (еру, булану, қоюлану, кристалдану, коррозия, т.б.) жылдамдығы бөліну бетінің шамасы мен қасиетіне байланысты анықталады. Сондықтан ол осы беттегі молекулалардың табиғатына және сол беттің құрылысына ерекше тәуелді болады.</a:t>
            </a:r>
          </a:p>
        </p:txBody>
      </p:sp>
    </p:spTree>
  </p:cSld>
  <p:clrMapOvr>
    <a:masterClrMapping/>
  </p:clrMapOvr>
  <p:transition spd="slow">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Объект 2"/>
          <p:cNvSpPr>
            <a:spLocks noGrp="1"/>
          </p:cNvSpPr>
          <p:nvPr>
            <p:ph idx="1"/>
          </p:nvPr>
        </p:nvSpPr>
        <p:spPr>
          <a:xfrm>
            <a:off x="1187450" y="908050"/>
            <a:ext cx="6840538" cy="5184775"/>
          </a:xfrm>
        </p:spPr>
        <p:txBody>
          <a:bodyPr/>
          <a:lstStyle/>
          <a:p>
            <a:pPr eaLnBrk="1" hangingPunct="1"/>
            <a:r>
              <a:rPr lang="ru-RU" smtClean="0">
                <a:solidFill>
                  <a:srgbClr val="00B0F0"/>
                </a:solidFill>
                <a:hlinkClick r:id="rId2" tooltip="Адсорбтау қабаты (мұндай бет жоқ)"/>
              </a:rPr>
              <a:t>Адсорбтау қабаты</a:t>
            </a:r>
            <a:r>
              <a:rPr lang="ru-RU" smtClean="0">
                <a:solidFill>
                  <a:srgbClr val="00B0F0"/>
                </a:solidFill>
              </a:rPr>
              <a:t> фазааралық алмасу процестерін тежеп, елеулі өзгерістер енгізе алады. Беттік құбылыстар берілген ортадағы материалдар мен құралымдардың ұзақ уақытқа төзімділігін анықтайды. Бөліну бетінде бір молекулалы қабат түзетін адсорбтаушы заттардың аз мөлшерінің өзі материалдардың көптеген қасиетін өзгертуге мүмкіндік береді. Бір молекулалы беттік қабаттарды зерттеп білу молекулаларды зерттеудің және олардың мөлшерін анықтаудың жаңа тәсілін береді.</a:t>
            </a:r>
          </a:p>
        </p:txBody>
      </p:sp>
    </p:spTree>
  </p:cSld>
  <p:clrMapOvr>
    <a:masterClrMapping/>
  </p:clrMapOvr>
  <p:transition spd="slow">
    <p:randomBar dir="vert"/>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1187450" y="908050"/>
            <a:ext cx="6697663" cy="4968875"/>
          </a:xfrm>
        </p:spPr>
        <p:txBody>
          <a:bodyPr rtlCol="0">
            <a:normAutofit lnSpcReduction="10000"/>
          </a:bodyPr>
          <a:lstStyle/>
          <a:p>
            <a:pPr marL="274320" indent="-274320" algn="ctr" eaLnBrk="1" fontAlgn="auto" hangingPunct="1">
              <a:spcAft>
                <a:spcPts val="0"/>
              </a:spcAft>
              <a:defRPr/>
            </a:pPr>
            <a:r>
              <a:rPr lang="ru-RU" sz="2800" b="1" i="1" dirty="0" err="1" smtClean="0">
                <a:solidFill>
                  <a:srgbClr val="00B0F0"/>
                </a:solidFill>
              </a:rPr>
              <a:t>Беттік</a:t>
            </a:r>
            <a:r>
              <a:rPr lang="ru-RU" sz="2800" b="1" i="1" dirty="0" smtClean="0">
                <a:solidFill>
                  <a:srgbClr val="00B0F0"/>
                </a:solidFill>
              </a:rPr>
              <a:t> </a:t>
            </a:r>
            <a:r>
              <a:rPr lang="ru-RU" sz="2800" b="1" i="1" dirty="0" err="1" smtClean="0">
                <a:solidFill>
                  <a:srgbClr val="00B0F0"/>
                </a:solidFill>
              </a:rPr>
              <a:t>құбылыстар</a:t>
            </a:r>
            <a:r>
              <a:rPr lang="ru-RU" sz="2800" b="1" i="1" dirty="0" smtClean="0">
                <a:solidFill>
                  <a:srgbClr val="00B0F0"/>
                </a:solidFill>
              </a:rPr>
              <a:t> тау-</a:t>
            </a:r>
            <a:r>
              <a:rPr lang="ru-RU" sz="2800" b="1" i="1" dirty="0" err="1" smtClean="0">
                <a:solidFill>
                  <a:srgbClr val="00B0F0"/>
                </a:solidFill>
              </a:rPr>
              <a:t>кен</a:t>
            </a:r>
            <a:r>
              <a:rPr lang="ru-RU" sz="2800" b="1" i="1" dirty="0" smtClean="0">
                <a:solidFill>
                  <a:srgbClr val="00B0F0"/>
                </a:solidFill>
              </a:rPr>
              <a:t> </a:t>
            </a:r>
            <a:r>
              <a:rPr lang="ru-RU" sz="2800" b="1" i="1" dirty="0" err="1" smtClean="0">
                <a:solidFill>
                  <a:srgbClr val="00B0F0"/>
                </a:solidFill>
              </a:rPr>
              <a:t>жыныстарын</a:t>
            </a:r>
            <a:r>
              <a:rPr lang="ru-RU" sz="2800" b="1" i="1" dirty="0" smtClean="0">
                <a:solidFill>
                  <a:srgbClr val="00B0F0"/>
                </a:solidFill>
              </a:rPr>
              <a:t> </a:t>
            </a:r>
            <a:r>
              <a:rPr lang="ru-RU" sz="2800" b="1" i="1" dirty="0" err="1" smtClean="0">
                <a:solidFill>
                  <a:srgbClr val="00B0F0"/>
                </a:solidFill>
              </a:rPr>
              <a:t>желдету</a:t>
            </a:r>
            <a:r>
              <a:rPr lang="ru-RU" sz="2800" b="1" i="1" dirty="0" smtClean="0">
                <a:solidFill>
                  <a:srgbClr val="00B0F0"/>
                </a:solidFill>
              </a:rPr>
              <a:t> </a:t>
            </a:r>
            <a:r>
              <a:rPr lang="ru-RU" sz="2800" b="1" i="1" dirty="0" err="1" smtClean="0">
                <a:solidFill>
                  <a:srgbClr val="00B0F0"/>
                </a:solidFill>
              </a:rPr>
              <a:t>және</a:t>
            </a:r>
            <a:r>
              <a:rPr lang="ru-RU" sz="2800" b="1" i="1" dirty="0" smtClean="0">
                <a:solidFill>
                  <a:srgbClr val="00B0F0"/>
                </a:solidFill>
              </a:rPr>
              <a:t> </a:t>
            </a:r>
            <a:r>
              <a:rPr lang="ru-RU" sz="2800" b="1" i="1" dirty="0" err="1" smtClean="0">
                <a:solidFill>
                  <a:srgbClr val="00B0F0"/>
                </a:solidFill>
              </a:rPr>
              <a:t>топырақ</a:t>
            </a:r>
            <a:r>
              <a:rPr lang="ru-RU" sz="2800" b="1" i="1" dirty="0" smtClean="0">
                <a:solidFill>
                  <a:srgbClr val="00B0F0"/>
                </a:solidFill>
              </a:rPr>
              <a:t> </a:t>
            </a:r>
            <a:r>
              <a:rPr lang="ru-RU" sz="2800" b="1" i="1" dirty="0" err="1" smtClean="0">
                <a:solidFill>
                  <a:srgbClr val="00B0F0"/>
                </a:solidFill>
              </a:rPr>
              <a:t>түзілу</a:t>
            </a:r>
            <a:r>
              <a:rPr lang="ru-RU" sz="2800" b="1" i="1" dirty="0" smtClean="0">
                <a:solidFill>
                  <a:srgbClr val="00B0F0"/>
                </a:solidFill>
              </a:rPr>
              <a:t>, </a:t>
            </a:r>
            <a:r>
              <a:rPr lang="ru-RU" sz="2800" b="1" i="1" dirty="0" err="1" smtClean="0">
                <a:solidFill>
                  <a:srgbClr val="00B0F0"/>
                </a:solidFill>
              </a:rPr>
              <a:t>ылғалдың</a:t>
            </a:r>
            <a:r>
              <a:rPr lang="ru-RU" sz="2800" b="1" i="1" dirty="0" smtClean="0">
                <a:solidFill>
                  <a:srgbClr val="00B0F0"/>
                </a:solidFill>
              </a:rPr>
              <a:t> </a:t>
            </a:r>
            <a:r>
              <a:rPr lang="ru-RU" sz="2800" b="1" i="1" dirty="0" err="1" smtClean="0">
                <a:solidFill>
                  <a:srgbClr val="00B0F0"/>
                </a:solidFill>
              </a:rPr>
              <a:t>булану</a:t>
            </a:r>
            <a:r>
              <a:rPr lang="ru-RU" sz="2800" b="1" i="1" dirty="0" smtClean="0">
                <a:solidFill>
                  <a:srgbClr val="00B0F0"/>
                </a:solidFill>
              </a:rPr>
              <a:t> </a:t>
            </a:r>
            <a:r>
              <a:rPr lang="ru-RU" sz="2800" b="1" i="1" dirty="0" err="1" smtClean="0">
                <a:solidFill>
                  <a:srgbClr val="00B0F0"/>
                </a:solidFill>
              </a:rPr>
              <a:t>және</a:t>
            </a:r>
            <a:r>
              <a:rPr lang="ru-RU" sz="2800" b="1" i="1" dirty="0" smtClean="0">
                <a:solidFill>
                  <a:srgbClr val="00B0F0"/>
                </a:solidFill>
              </a:rPr>
              <a:t> </a:t>
            </a:r>
            <a:r>
              <a:rPr lang="ru-RU" sz="2800" b="1" i="1" dirty="0" err="1" smtClean="0">
                <a:solidFill>
                  <a:srgbClr val="00B0F0"/>
                </a:solidFill>
              </a:rPr>
              <a:t>қоюлану</a:t>
            </a:r>
            <a:r>
              <a:rPr lang="ru-RU" sz="2800" b="1" i="1" dirty="0" smtClean="0">
                <a:solidFill>
                  <a:srgbClr val="00B0F0"/>
                </a:solidFill>
              </a:rPr>
              <a:t> </a:t>
            </a:r>
            <a:r>
              <a:rPr lang="ru-RU" sz="2800" b="1" i="1" dirty="0" err="1" smtClean="0">
                <a:solidFill>
                  <a:srgbClr val="00B0F0"/>
                </a:solidFill>
              </a:rPr>
              <a:t>процестерін</a:t>
            </a:r>
            <a:r>
              <a:rPr lang="ru-RU" sz="2800" b="1" i="1" dirty="0" smtClean="0">
                <a:solidFill>
                  <a:srgbClr val="00B0F0"/>
                </a:solidFill>
              </a:rPr>
              <a:t>, </a:t>
            </a:r>
            <a:r>
              <a:rPr lang="ru-RU" sz="2800" b="1" i="1" dirty="0" err="1" smtClean="0">
                <a:solidFill>
                  <a:srgbClr val="00B0F0"/>
                </a:solidFill>
              </a:rPr>
              <a:t>сондай-ақ</a:t>
            </a:r>
            <a:r>
              <a:rPr lang="ru-RU" sz="2800" b="1" i="1" dirty="0" smtClean="0">
                <a:solidFill>
                  <a:srgbClr val="00B0F0"/>
                </a:solidFill>
              </a:rPr>
              <a:t>, </a:t>
            </a:r>
            <a:r>
              <a:rPr lang="ru-RU" sz="2800" b="1" i="1" dirty="0" err="1" smtClean="0">
                <a:solidFill>
                  <a:srgbClr val="00B0F0"/>
                </a:solidFill>
              </a:rPr>
              <a:t>тірі</a:t>
            </a:r>
            <a:r>
              <a:rPr lang="ru-RU" sz="2800" b="1" i="1" dirty="0" smtClean="0">
                <a:solidFill>
                  <a:srgbClr val="00B0F0"/>
                </a:solidFill>
              </a:rPr>
              <a:t> </a:t>
            </a:r>
            <a:r>
              <a:rPr lang="ru-RU" sz="2800" b="1" i="1" dirty="0" err="1" smtClean="0">
                <a:solidFill>
                  <a:srgbClr val="00B0F0"/>
                </a:solidFill>
              </a:rPr>
              <a:t>организмдерде</a:t>
            </a:r>
            <a:r>
              <a:rPr lang="ru-RU" sz="2800" b="1" i="1" dirty="0" smtClean="0">
                <a:solidFill>
                  <a:srgbClr val="00B0F0"/>
                </a:solidFill>
              </a:rPr>
              <a:t> </a:t>
            </a:r>
            <a:r>
              <a:rPr lang="ru-RU" sz="2800" b="1" i="1" dirty="0" err="1" smtClean="0">
                <a:solidFill>
                  <a:srgbClr val="00B0F0"/>
                </a:solidFill>
              </a:rPr>
              <a:t>өтетін</a:t>
            </a:r>
            <a:r>
              <a:rPr lang="ru-RU" sz="2800" b="1" i="1" dirty="0" smtClean="0">
                <a:solidFill>
                  <a:srgbClr val="00B0F0"/>
                </a:solidFill>
              </a:rPr>
              <a:t> </a:t>
            </a:r>
            <a:r>
              <a:rPr lang="ru-RU" sz="2800" b="1" i="1" dirty="0" err="1" smtClean="0">
                <a:solidFill>
                  <a:srgbClr val="00B0F0"/>
                </a:solidFill>
              </a:rPr>
              <a:t>көптеген</a:t>
            </a:r>
            <a:r>
              <a:rPr lang="ru-RU" sz="2800" b="1" i="1" dirty="0" smtClean="0">
                <a:solidFill>
                  <a:srgbClr val="00B0F0"/>
                </a:solidFill>
              </a:rPr>
              <a:t> </a:t>
            </a:r>
            <a:r>
              <a:rPr lang="ru-RU" sz="2800" b="1" i="1" dirty="0" err="1" smtClean="0">
                <a:solidFill>
                  <a:srgbClr val="00B0F0"/>
                </a:solidFill>
              </a:rPr>
              <a:t>процестерді</a:t>
            </a:r>
            <a:r>
              <a:rPr lang="ru-RU" sz="2800" b="1" i="1" dirty="0" smtClean="0">
                <a:solidFill>
                  <a:srgbClr val="00B0F0"/>
                </a:solidFill>
              </a:rPr>
              <a:t> </a:t>
            </a:r>
            <a:r>
              <a:rPr lang="ru-RU" sz="2800" b="1" i="1" dirty="0" err="1" smtClean="0">
                <a:solidFill>
                  <a:srgbClr val="00B0F0"/>
                </a:solidFill>
              </a:rPr>
              <a:t>түсіндіруге</a:t>
            </a:r>
            <a:r>
              <a:rPr lang="ru-RU" sz="2800" b="1" i="1" dirty="0" smtClean="0">
                <a:solidFill>
                  <a:srgbClr val="00B0F0"/>
                </a:solidFill>
              </a:rPr>
              <a:t> </a:t>
            </a:r>
            <a:r>
              <a:rPr lang="ru-RU" sz="2800" b="1" i="1" dirty="0" err="1" smtClean="0">
                <a:solidFill>
                  <a:srgbClr val="00B0F0"/>
                </a:solidFill>
              </a:rPr>
              <a:t>көмектеседі</a:t>
            </a:r>
            <a:r>
              <a:rPr lang="ru-RU" sz="2800" b="1" i="1" dirty="0" smtClean="0">
                <a:solidFill>
                  <a:srgbClr val="00B0F0"/>
                </a:solidFill>
              </a:rPr>
              <a:t>. </a:t>
            </a:r>
            <a:r>
              <a:rPr lang="ru-RU" sz="2800" b="1" i="1" dirty="0" err="1" smtClean="0">
                <a:solidFill>
                  <a:srgbClr val="00B0F0"/>
                </a:solidFill>
              </a:rPr>
              <a:t>Бірсыпыра</a:t>
            </a:r>
            <a:r>
              <a:rPr lang="ru-RU" sz="2800" b="1" i="1" dirty="0" smtClean="0">
                <a:solidFill>
                  <a:srgbClr val="00B0F0"/>
                </a:solidFill>
              </a:rPr>
              <a:t> </a:t>
            </a:r>
            <a:r>
              <a:rPr lang="ru-RU" sz="2800" b="1" i="1" dirty="0" err="1" smtClean="0">
                <a:solidFill>
                  <a:srgbClr val="00B0F0"/>
                </a:solidFill>
              </a:rPr>
              <a:t>технологиялық</a:t>
            </a:r>
            <a:r>
              <a:rPr lang="ru-RU" sz="2800" b="1" i="1" dirty="0" smtClean="0">
                <a:solidFill>
                  <a:srgbClr val="00B0F0"/>
                </a:solidFill>
              </a:rPr>
              <a:t> </a:t>
            </a:r>
            <a:r>
              <a:rPr lang="ru-RU" sz="2800" b="1" i="1" dirty="0" err="1" smtClean="0">
                <a:solidFill>
                  <a:srgbClr val="00B0F0"/>
                </a:solidFill>
              </a:rPr>
              <a:t>процестер</a:t>
            </a:r>
            <a:r>
              <a:rPr lang="ru-RU" sz="2800" b="1" i="1" dirty="0" smtClean="0">
                <a:solidFill>
                  <a:srgbClr val="00B0F0"/>
                </a:solidFill>
              </a:rPr>
              <a:t> (</a:t>
            </a:r>
            <a:r>
              <a:rPr lang="ru-RU" sz="2800" b="1" i="1" dirty="0" err="1" smtClean="0">
                <a:solidFill>
                  <a:srgbClr val="00B0F0"/>
                </a:solidFill>
              </a:rPr>
              <a:t>майлау</a:t>
            </a:r>
            <a:r>
              <a:rPr lang="ru-RU" sz="2800" b="1" i="1" dirty="0" smtClean="0">
                <a:solidFill>
                  <a:srgbClr val="00B0F0"/>
                </a:solidFill>
              </a:rPr>
              <a:t>, </a:t>
            </a:r>
            <a:r>
              <a:rPr lang="ru-RU" sz="2800" b="1" i="1" dirty="0" err="1" smtClean="0">
                <a:solidFill>
                  <a:srgbClr val="00B0F0"/>
                </a:solidFill>
              </a:rPr>
              <a:t>жұғу</a:t>
            </a:r>
            <a:r>
              <a:rPr lang="ru-RU" sz="2800" b="1" i="1" dirty="0" smtClean="0">
                <a:solidFill>
                  <a:srgbClr val="00B0F0"/>
                </a:solidFill>
              </a:rPr>
              <a:t>, </a:t>
            </a:r>
            <a:r>
              <a:rPr lang="ru-RU" sz="2800" b="1" i="1" dirty="0" err="1" smtClean="0">
                <a:solidFill>
                  <a:srgbClr val="00B0F0"/>
                </a:solidFill>
              </a:rPr>
              <a:t>т.б</a:t>
            </a:r>
            <a:r>
              <a:rPr lang="ru-RU" sz="2800" b="1" i="1" dirty="0" smtClean="0">
                <a:solidFill>
                  <a:srgbClr val="00B0F0"/>
                </a:solidFill>
              </a:rPr>
              <a:t>.) </a:t>
            </a:r>
            <a:r>
              <a:rPr lang="ru-RU" sz="2800" b="1" i="1" dirty="0" err="1" smtClean="0">
                <a:solidFill>
                  <a:srgbClr val="00B0F0"/>
                </a:solidFill>
              </a:rPr>
              <a:t>беттік</a:t>
            </a:r>
            <a:r>
              <a:rPr lang="ru-RU" sz="2800" b="1" i="1" dirty="0" smtClean="0">
                <a:solidFill>
                  <a:srgbClr val="00B0F0"/>
                </a:solidFill>
              </a:rPr>
              <a:t> </a:t>
            </a:r>
            <a:r>
              <a:rPr lang="ru-RU" sz="2800" b="1" i="1" dirty="0" err="1" smtClean="0">
                <a:solidFill>
                  <a:srgbClr val="00B0F0"/>
                </a:solidFill>
              </a:rPr>
              <a:t>құбылыстарын</a:t>
            </a:r>
            <a:r>
              <a:rPr lang="ru-RU" sz="2800" b="1" i="1" dirty="0" smtClean="0">
                <a:solidFill>
                  <a:srgbClr val="00B0F0"/>
                </a:solidFill>
              </a:rPr>
              <a:t> </a:t>
            </a:r>
            <a:r>
              <a:rPr lang="ru-RU" sz="2800" b="1" i="1" dirty="0" err="1" smtClean="0">
                <a:solidFill>
                  <a:srgbClr val="00B0F0"/>
                </a:solidFill>
              </a:rPr>
              <a:t>пайдалануға</a:t>
            </a:r>
            <a:r>
              <a:rPr lang="ru-RU" sz="2800" b="1" i="1" dirty="0" smtClean="0">
                <a:solidFill>
                  <a:srgbClr val="00B0F0"/>
                </a:solidFill>
              </a:rPr>
              <a:t> </a:t>
            </a:r>
            <a:r>
              <a:rPr lang="ru-RU" sz="2800" b="1" i="1" dirty="0" err="1" smtClean="0">
                <a:solidFill>
                  <a:srgbClr val="00B0F0"/>
                </a:solidFill>
              </a:rPr>
              <a:t>негізделген</a:t>
            </a:r>
            <a:r>
              <a:rPr lang="ru-RU" sz="2800" b="1" i="1" dirty="0" smtClean="0">
                <a:solidFill>
                  <a:srgbClr val="00B0F0"/>
                </a:solidFill>
              </a:rPr>
              <a:t>. </a:t>
            </a:r>
          </a:p>
          <a:p>
            <a:pPr marL="274320" indent="-274320" eaLnBrk="1" fontAlgn="auto" hangingPunct="1">
              <a:spcAft>
                <a:spcPts val="0"/>
              </a:spcAft>
              <a:defRPr/>
            </a:pPr>
            <a:endParaRPr lang="ru-RU" dirty="0"/>
          </a:p>
        </p:txBody>
      </p:sp>
    </p:spTree>
  </p:cSld>
  <p:clrMapOvr>
    <a:masterClrMapping/>
  </p:clrMapOvr>
  <p:transition spd="slow">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Заголовок 3"/>
          <p:cNvSpPr>
            <a:spLocks noGrp="1"/>
          </p:cNvSpPr>
          <p:nvPr>
            <p:ph type="title"/>
          </p:nvPr>
        </p:nvSpPr>
        <p:spPr>
          <a:xfrm>
            <a:off x="1095375" y="908050"/>
            <a:ext cx="6964363" cy="1111250"/>
          </a:xfrm>
        </p:spPr>
        <p:txBody>
          <a:bodyPr/>
          <a:lstStyle/>
          <a:p>
            <a:pPr eaLnBrk="1" hangingPunct="1">
              <a:lnSpc>
                <a:spcPct val="115000"/>
              </a:lnSpc>
              <a:spcAft>
                <a:spcPts val="1000"/>
              </a:spcAft>
            </a:pPr>
            <a:r>
              <a:rPr lang="kk-KZ" sz="5400" b="1" u="sng" smtClean="0">
                <a:solidFill>
                  <a:srgbClr val="FF0000"/>
                </a:solidFill>
                <a:latin typeface="Times New Roman" pitchFamily="18" charset="0"/>
                <a:cs typeface="Times New Roman" pitchFamily="18" charset="0"/>
              </a:rPr>
              <a:t>Адсорбция</a:t>
            </a:r>
            <a:r>
              <a:rPr lang="ru-RU" sz="5400" b="1" u="sng" smtClean="0">
                <a:solidFill>
                  <a:srgbClr val="FF0000"/>
                </a:solidFill>
                <a:latin typeface="Calibri" pitchFamily="34" charset="0"/>
                <a:ea typeface="Calibri" pitchFamily="34" charset="0"/>
                <a:cs typeface="Times New Roman" pitchFamily="18" charset="0"/>
              </a:rPr>
              <a:t/>
            </a:r>
            <a:br>
              <a:rPr lang="ru-RU" sz="5400" b="1" u="sng" smtClean="0">
                <a:solidFill>
                  <a:srgbClr val="FF0000"/>
                </a:solidFill>
                <a:latin typeface="Calibri" pitchFamily="34" charset="0"/>
                <a:ea typeface="Calibri" pitchFamily="34" charset="0"/>
                <a:cs typeface="Times New Roman" pitchFamily="18" charset="0"/>
              </a:rPr>
            </a:br>
            <a:endParaRPr lang="ru-RU" sz="5400" b="1" u="sng" smtClean="0">
              <a:solidFill>
                <a:srgbClr val="FF0000"/>
              </a:solidFill>
            </a:endParaRPr>
          </a:p>
        </p:txBody>
      </p:sp>
      <p:sp>
        <p:nvSpPr>
          <p:cNvPr id="21506" name="Объект 4"/>
          <p:cNvSpPr>
            <a:spLocks noGrp="1"/>
          </p:cNvSpPr>
          <p:nvPr>
            <p:ph idx="1"/>
          </p:nvPr>
        </p:nvSpPr>
        <p:spPr>
          <a:xfrm>
            <a:off x="1116013" y="1628775"/>
            <a:ext cx="6911975" cy="4392613"/>
          </a:xfrm>
        </p:spPr>
        <p:txBody>
          <a:bodyPr/>
          <a:lstStyle/>
          <a:p>
            <a:pPr algn="ctr" eaLnBrk="1" hangingPunct="1">
              <a:lnSpc>
                <a:spcPct val="105000"/>
              </a:lnSpc>
              <a:spcAft>
                <a:spcPts val="1000"/>
              </a:spcAft>
            </a:pPr>
            <a:r>
              <a:rPr lang="kk-KZ" sz="2000" b="1" smtClean="0">
                <a:solidFill>
                  <a:srgbClr val="FF0000"/>
                </a:solidFill>
                <a:latin typeface="Times New Roman" pitchFamily="18" charset="0"/>
                <a:cs typeface="Times New Roman" pitchFamily="18" charset="0"/>
              </a:rPr>
              <a:t>Адсорбция</a:t>
            </a:r>
            <a:r>
              <a:rPr lang="kk-KZ" sz="2000" smtClean="0">
                <a:solidFill>
                  <a:srgbClr val="203A4E"/>
                </a:solidFill>
                <a:latin typeface="Times New Roman" pitchFamily="18" charset="0"/>
                <a:cs typeface="Times New Roman" pitchFamily="18" charset="0"/>
              </a:rPr>
              <a:t> (</a:t>
            </a:r>
            <a:r>
              <a:rPr lang="kk-KZ" sz="2000" u="sng" smtClean="0">
                <a:solidFill>
                  <a:srgbClr val="203A4E"/>
                </a:solidFill>
                <a:latin typeface="Times New Roman" pitchFamily="18" charset="0"/>
                <a:cs typeface="Times New Roman" pitchFamily="18" charset="0"/>
                <a:hlinkClick r:id="rId2" tooltip="Латын тілі"/>
              </a:rPr>
              <a:t>лат.</a:t>
            </a:r>
            <a:r>
              <a:rPr lang="kk-KZ" sz="2000" smtClean="0">
                <a:solidFill>
                  <a:srgbClr val="203A4E"/>
                </a:solidFill>
                <a:latin typeface="Times New Roman" pitchFamily="18" charset="0"/>
                <a:cs typeface="Times New Roman" pitchFamily="18" charset="0"/>
              </a:rPr>
              <a:t> </a:t>
            </a:r>
            <a:r>
              <a:rPr lang="la-Latn" sz="2000" i="1" smtClean="0">
                <a:solidFill>
                  <a:srgbClr val="203A4E"/>
                </a:solidFill>
                <a:latin typeface="Times New Roman" pitchFamily="18" charset="0"/>
                <a:cs typeface="Times New Roman" pitchFamily="18" charset="0"/>
              </a:rPr>
              <a:t>adsorbtia</a:t>
            </a:r>
            <a:r>
              <a:rPr lang="kk-KZ" sz="2000" smtClean="0">
                <a:solidFill>
                  <a:srgbClr val="203A4E"/>
                </a:solidFill>
                <a:latin typeface="Times New Roman" pitchFamily="18" charset="0"/>
                <a:cs typeface="Times New Roman" pitchFamily="18" charset="0"/>
              </a:rPr>
              <a:t>; </a:t>
            </a:r>
            <a:r>
              <a:rPr lang="kk-KZ" sz="2000" u="sng" smtClean="0">
                <a:solidFill>
                  <a:srgbClr val="203A4E"/>
                </a:solidFill>
                <a:latin typeface="Times New Roman" pitchFamily="18" charset="0"/>
                <a:cs typeface="Times New Roman" pitchFamily="18" charset="0"/>
                <a:hlinkClick r:id="rId2" tooltip="Латын тілі"/>
              </a:rPr>
              <a:t>лат.</a:t>
            </a:r>
            <a:r>
              <a:rPr lang="kk-KZ" sz="2000" smtClean="0">
                <a:solidFill>
                  <a:srgbClr val="203A4E"/>
                </a:solidFill>
                <a:latin typeface="Times New Roman" pitchFamily="18" charset="0"/>
                <a:cs typeface="Times New Roman" pitchFamily="18" charset="0"/>
              </a:rPr>
              <a:t> </a:t>
            </a:r>
            <a:r>
              <a:rPr lang="la-Latn" sz="2000" i="1" smtClean="0">
                <a:solidFill>
                  <a:srgbClr val="203A4E"/>
                </a:solidFill>
                <a:latin typeface="Times New Roman" pitchFamily="18" charset="0"/>
                <a:cs typeface="Times New Roman" pitchFamily="18" charset="0"/>
              </a:rPr>
              <a:t>ad</a:t>
            </a:r>
            <a:r>
              <a:rPr lang="kk-KZ" sz="2000" smtClean="0">
                <a:solidFill>
                  <a:srgbClr val="203A4E"/>
                </a:solidFill>
                <a:latin typeface="Times New Roman" pitchFamily="18" charset="0"/>
                <a:cs typeface="Times New Roman" pitchFamily="18" charset="0"/>
              </a:rPr>
              <a:t> — үсті, беті; </a:t>
            </a:r>
            <a:r>
              <a:rPr lang="kk-KZ" sz="2000" u="sng" smtClean="0">
                <a:solidFill>
                  <a:srgbClr val="203A4E"/>
                </a:solidFill>
                <a:latin typeface="Times New Roman" pitchFamily="18" charset="0"/>
                <a:cs typeface="Times New Roman" pitchFamily="18" charset="0"/>
                <a:hlinkClick r:id="rId2" tooltip="Латын тілі"/>
              </a:rPr>
              <a:t>лат.</a:t>
            </a:r>
            <a:r>
              <a:rPr lang="kk-KZ" sz="2000" smtClean="0">
                <a:solidFill>
                  <a:srgbClr val="203A4E"/>
                </a:solidFill>
                <a:latin typeface="Times New Roman" pitchFamily="18" charset="0"/>
                <a:cs typeface="Times New Roman" pitchFamily="18" charset="0"/>
              </a:rPr>
              <a:t> </a:t>
            </a:r>
            <a:r>
              <a:rPr lang="la-Latn" sz="2000" i="1" smtClean="0">
                <a:solidFill>
                  <a:srgbClr val="203A4E"/>
                </a:solidFill>
                <a:latin typeface="Times New Roman" pitchFamily="18" charset="0"/>
                <a:cs typeface="Times New Roman" pitchFamily="18" charset="0"/>
              </a:rPr>
              <a:t>sorbeo</a:t>
            </a:r>
            <a:r>
              <a:rPr lang="kk-KZ" sz="2000" smtClean="0">
                <a:solidFill>
                  <a:srgbClr val="203A4E"/>
                </a:solidFill>
                <a:latin typeface="Times New Roman" pitchFamily="18" charset="0"/>
                <a:cs typeface="Times New Roman" pitchFamily="18" charset="0"/>
              </a:rPr>
              <a:t> — сіңіру, түту) — қоймалжың жасуша </a:t>
            </a:r>
            <a:r>
              <a:rPr lang="kk-KZ" sz="2000" u="sng" smtClean="0">
                <a:solidFill>
                  <a:srgbClr val="203A4E"/>
                </a:solidFill>
                <a:latin typeface="Times New Roman" pitchFamily="18" charset="0"/>
                <a:cs typeface="Times New Roman" pitchFamily="18" charset="0"/>
                <a:hlinkClick r:id="rId3" tooltip="Цитоплазма"/>
              </a:rPr>
              <a:t>цитоплазмасының</a:t>
            </a:r>
            <a:r>
              <a:rPr lang="kk-KZ" sz="2000" smtClean="0">
                <a:solidFill>
                  <a:srgbClr val="203A4E"/>
                </a:solidFill>
                <a:latin typeface="Times New Roman" pitchFamily="18" charset="0"/>
                <a:cs typeface="Times New Roman" pitchFamily="18" charset="0"/>
              </a:rPr>
              <a:t> сыртқы бетіндегі </a:t>
            </a:r>
            <a:r>
              <a:rPr lang="kk-KZ" sz="2000" u="sng" smtClean="0">
                <a:solidFill>
                  <a:srgbClr val="203A4E"/>
                </a:solidFill>
                <a:latin typeface="Times New Roman" pitchFamily="18" charset="0"/>
                <a:cs typeface="Times New Roman" pitchFamily="18" charset="0"/>
                <a:hlinkClick r:id="rId4" tooltip="Коллоид (мұндай бет жоқ)"/>
              </a:rPr>
              <a:t>коллоидты</a:t>
            </a:r>
            <a:r>
              <a:rPr lang="kk-KZ" sz="2000" smtClean="0">
                <a:solidFill>
                  <a:srgbClr val="203A4E"/>
                </a:solidFill>
                <a:latin typeface="Times New Roman" pitchFamily="18" charset="0"/>
                <a:cs typeface="Times New Roman" pitchFamily="18" charset="0"/>
              </a:rPr>
              <a:t> бөлшектер — мицеллдер кешенінің, беткейлік қуаттың (энергияның) әсерінен еріткіш (дисперстік) ортадағы электролит иондарын не басқа ерітінді қүрамындағы немесе газдардағы бөлшектік заттарды түтып сіңіруі. Түтылған бөлшектер өздерін ұстап тұрған </a:t>
            </a:r>
            <a:r>
              <a:rPr lang="kk-KZ" sz="2000" u="sng" smtClean="0">
                <a:solidFill>
                  <a:srgbClr val="203A4E"/>
                </a:solidFill>
                <a:latin typeface="Times New Roman" pitchFamily="18" charset="0"/>
                <a:cs typeface="Times New Roman" pitchFamily="18" charset="0"/>
                <a:hlinkClick r:id="rId5" tooltip="Клетка"/>
              </a:rPr>
              <a:t>клетка</a:t>
            </a:r>
            <a:r>
              <a:rPr lang="kk-KZ" sz="2000" smtClean="0">
                <a:solidFill>
                  <a:srgbClr val="203A4E"/>
                </a:solidFill>
                <a:latin typeface="Times New Roman" pitchFamily="18" charset="0"/>
                <a:cs typeface="Times New Roman" pitchFamily="18" charset="0"/>
              </a:rPr>
              <a:t> </a:t>
            </a:r>
            <a:r>
              <a:rPr lang="kk-KZ" sz="2000" u="sng" smtClean="0">
                <a:solidFill>
                  <a:srgbClr val="203A4E"/>
                </a:solidFill>
                <a:latin typeface="Times New Roman" pitchFamily="18" charset="0"/>
                <a:cs typeface="Times New Roman" pitchFamily="18" charset="0"/>
                <a:hlinkClick r:id="rId3" tooltip="Цитоплазма"/>
              </a:rPr>
              <a:t>цитоплазмасының</a:t>
            </a:r>
            <a:r>
              <a:rPr lang="kk-KZ" sz="2000" smtClean="0">
                <a:solidFill>
                  <a:srgbClr val="203A4E"/>
                </a:solidFill>
                <a:latin typeface="Times New Roman" pitchFamily="18" charset="0"/>
                <a:cs typeface="Times New Roman" pitchFamily="18" charset="0"/>
              </a:rPr>
              <a:t> мицеллдер кешенінін құрылымын, оның зарядтарына эсер етіп, өзгертіп отырады. </a:t>
            </a:r>
            <a:r>
              <a:rPr lang="kk-KZ" sz="2000" u="sng" smtClean="0">
                <a:solidFill>
                  <a:srgbClr val="203A4E"/>
                </a:solidFill>
                <a:latin typeface="Times New Roman" pitchFamily="18" charset="0"/>
                <a:cs typeface="Times New Roman" pitchFamily="18" charset="0"/>
                <a:hlinkClick r:id="rId6" tooltip="Цитологияда (мұндай бет жоқ)"/>
              </a:rPr>
              <a:t>Цитологияда</a:t>
            </a:r>
            <a:r>
              <a:rPr lang="kk-KZ" sz="2000" smtClean="0">
                <a:solidFill>
                  <a:srgbClr val="203A4E"/>
                </a:solidFill>
                <a:latin typeface="Times New Roman" pitchFamily="18" charset="0"/>
                <a:cs typeface="Times New Roman" pitchFamily="18" charset="0"/>
              </a:rPr>
              <a:t> — адсорбция құбылысын организмнің тірі күніндегі ұлпаларды бояу кезінде пайдаланады. </a:t>
            </a:r>
            <a:endParaRPr lang="ru-RU" sz="2000" smtClean="0">
              <a:solidFill>
                <a:srgbClr val="203A4E"/>
              </a:solidFill>
              <a:latin typeface="Calibri" pitchFamily="34" charset="0"/>
              <a:ea typeface="Calibri" pitchFamily="34" charset="0"/>
              <a:cs typeface="Times New Roman" pitchFamily="18" charset="0"/>
            </a:endParaRPr>
          </a:p>
          <a:p>
            <a:pPr eaLnBrk="1" hangingPunct="1">
              <a:lnSpc>
                <a:spcPct val="90000"/>
              </a:lnSpc>
            </a:pPr>
            <a:endParaRPr lang="ru-RU" sz="2000" smtClean="0"/>
          </a:p>
        </p:txBody>
      </p:sp>
    </p:spTree>
  </p:cSld>
  <p:clrMapOvr>
    <a:masterClrMapping/>
  </p:clrMapOvr>
  <p:transition spd="slow">
    <p:wheel spokes="1"/>
  </p:transition>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Кнопка">
  <a:themeElements>
    <a:clrScheme name="Кнопка">
      <a:dk1>
        <a:sysClr val="windowText" lastClr="000000"/>
      </a:dk1>
      <a:lt1>
        <a:sysClr val="window" lastClr="FFFFFF"/>
      </a:lt1>
      <a:dk2>
        <a:srgbClr val="465E9C"/>
      </a:dk2>
      <a:lt2>
        <a:srgbClr val="CCDDEA"/>
      </a:lt2>
      <a:accent1>
        <a:srgbClr val="FDA023"/>
      </a:accent1>
      <a:accent2>
        <a:srgbClr val="AA2B1E"/>
      </a:accent2>
      <a:accent3>
        <a:srgbClr val="71685C"/>
      </a:accent3>
      <a:accent4>
        <a:srgbClr val="64A73B"/>
      </a:accent4>
      <a:accent5>
        <a:srgbClr val="EB5605"/>
      </a:accent5>
      <a:accent6>
        <a:srgbClr val="B9CA1A"/>
      </a:accent6>
      <a:hlink>
        <a:srgbClr val="D83E2C"/>
      </a:hlink>
      <a:folHlink>
        <a:srgbClr val="ED7D27"/>
      </a:folHlink>
    </a:clrScheme>
    <a:fontScheme name="Кнопка">
      <a:majorFont>
        <a:latin typeface="Constantia"/>
        <a:ea typeface=""/>
        <a:cs typeface=""/>
        <a:font script="Jpan" typeface="HGS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Franklin Gothic Book"/>
        <a:ea typeface=""/>
        <a:cs typeface=""/>
        <a:font script="Grek" typeface="Arial"/>
        <a:font script="Cyrl" typeface="Arial"/>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Кнопка">
      <a:fillStyleLst>
        <a:solidFill>
          <a:schemeClr val="phClr"/>
        </a:solidFill>
        <a:gradFill rotWithShape="1">
          <a:gsLst>
            <a:gs pos="0">
              <a:schemeClr val="phClr">
                <a:tint val="50000"/>
                <a:satMod val="180000"/>
                <a:lumMod val="100000"/>
              </a:schemeClr>
            </a:gs>
            <a:gs pos="40000">
              <a:schemeClr val="phClr">
                <a:tint val="60000"/>
                <a:satMod val="130000"/>
                <a:lumMod val="100000"/>
              </a:schemeClr>
            </a:gs>
            <a:gs pos="100000">
              <a:schemeClr val="phClr">
                <a:tint val="96000"/>
                <a:lumMod val="108000"/>
              </a:schemeClr>
            </a:gs>
          </a:gsLst>
          <a:lin ang="5400000" scaled="0"/>
        </a:gradFill>
        <a:gradFill rotWithShape="1">
          <a:gsLst>
            <a:gs pos="0">
              <a:schemeClr val="phClr"/>
            </a:gs>
            <a:gs pos="100000">
              <a:schemeClr val="phClr">
                <a:shade val="76000"/>
                <a:lumMod val="90000"/>
              </a:schemeClr>
            </a:gs>
          </a:gsLst>
          <a:lin ang="5400000" scaled="0"/>
        </a:gradFill>
      </a:fillStyleLst>
      <a:lnStyleLst>
        <a:ln w="9525" cap="flat" cmpd="sng" algn="ctr">
          <a:solidFill>
            <a:schemeClr val="phClr"/>
          </a:solidFill>
          <a:prstDash val="solid"/>
        </a:ln>
        <a:ln w="15875" cap="flat" cmpd="sng" algn="ctr">
          <a:solidFill>
            <a:schemeClr val="phClr">
              <a:shade val="80000"/>
              <a:lumMod val="90000"/>
            </a:schemeClr>
          </a:solidFill>
          <a:prstDash val="solid"/>
        </a:ln>
        <a:ln w="25400" cap="flat" cmpd="sng" algn="ctr">
          <a:solidFill>
            <a:schemeClr val="phClr"/>
          </a:solidFill>
          <a:prstDash val="solid"/>
        </a:ln>
      </a:lnStyleLst>
      <a:effectStyleLst>
        <a:effectStyle>
          <a:effectLst/>
        </a:effectStyle>
        <a:effectStyle>
          <a:effectLst>
            <a:outerShdw blurRad="38100" dist="38100" dir="4800000" sx="98000" sy="98000" rotWithShape="0">
              <a:srgbClr val="000000">
                <a:alpha val="32000"/>
              </a:srgbClr>
            </a:outerShdw>
          </a:effectLst>
        </a:effectStyle>
        <a:effectStyle>
          <a:effectLst>
            <a:outerShdw blurRad="38100" dist="38100" dir="4800000" sx="96000" sy="96000" rotWithShape="0">
              <a:srgbClr val="000000">
                <a:alpha val="40000"/>
              </a:srgbClr>
            </a:outerShdw>
          </a:effectLst>
          <a:scene3d>
            <a:camera prst="orthographicFront">
              <a:rot lat="0" lon="0" rev="0"/>
            </a:camera>
            <a:lightRig rig="threePt" dir="t">
              <a:rot lat="0" lon="0" rev="3240000"/>
            </a:lightRig>
          </a:scene3d>
          <a:sp3d>
            <a:bevelT w="28575" h="28575"/>
          </a:sp3d>
        </a:effectStyle>
      </a:effectStyleLst>
      <a:bgFillStyleLst>
        <a:solidFill>
          <a:schemeClr val="phClr">
            <a:tint val="93000"/>
          </a:schemeClr>
        </a:solidFill>
        <a:blipFill rotWithShape="1">
          <a:blip xmlns:r="http://schemas.openxmlformats.org/officeDocument/2006/relationships" r:embed="rId1">
            <a:duotone>
              <a:schemeClr val="phClr">
                <a:shade val="80000"/>
                <a:satMod val="140000"/>
                <a:lumMod val="50000"/>
              </a:schemeClr>
              <a:schemeClr val="phClr">
                <a:tint val="95000"/>
                <a:satMod val="180000"/>
                <a:lumMod val="160000"/>
              </a:schemeClr>
            </a:duotone>
          </a:blip>
          <a:stretch/>
        </a:blipFill>
        <a:blipFill rotWithShape="1">
          <a:blip xmlns:r="http://schemas.openxmlformats.org/officeDocument/2006/relationships" r:embed="rId2">
            <a:duotone>
              <a:schemeClr val="phClr">
                <a:tint val="98000"/>
                <a:shade val="90000"/>
                <a:satMod val="120000"/>
                <a:lumMod val="54000"/>
              </a:schemeClr>
              <a:schemeClr val="phClr">
                <a:tint val="80000"/>
                <a:satMod val="160000"/>
                <a:lumMod val="140000"/>
              </a:schemeClr>
            </a:duotone>
          </a:blip>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Pushpin</Template>
  <TotalTime>68</TotalTime>
  <Words>1285</Words>
  <Application>Microsoft Office PowerPoint</Application>
  <PresentationFormat>Экран (4:3)</PresentationFormat>
  <Paragraphs>44</Paragraphs>
  <Slides>29</Slides>
  <Notes>0</Notes>
  <HiddenSlides>0</HiddenSlides>
  <MMClips>0</MMClips>
  <ScaleCrop>false</ScaleCrop>
  <HeadingPairs>
    <vt:vector size="6" baseType="variant">
      <vt:variant>
        <vt:lpstr>Использованные шрифты</vt:lpstr>
      </vt:variant>
      <vt:variant>
        <vt:i4>7</vt:i4>
      </vt:variant>
      <vt:variant>
        <vt:lpstr>Шаблон оформления</vt:lpstr>
      </vt:variant>
      <vt:variant>
        <vt:i4>4</vt:i4>
      </vt:variant>
      <vt:variant>
        <vt:lpstr>Заголовки слайдов</vt:lpstr>
      </vt:variant>
      <vt:variant>
        <vt:i4>29</vt:i4>
      </vt:variant>
    </vt:vector>
  </HeadingPairs>
  <TitlesOfParts>
    <vt:vector size="40" baseType="lpstr">
      <vt:lpstr>Arial</vt:lpstr>
      <vt:lpstr>Constantia</vt:lpstr>
      <vt:lpstr>Brush Script MT</vt:lpstr>
      <vt:lpstr>Calibri</vt:lpstr>
      <vt:lpstr>Franklin Gothic Book</vt:lpstr>
      <vt:lpstr>Rage Italic</vt:lpstr>
      <vt:lpstr>Times New Roman</vt:lpstr>
      <vt:lpstr>Кнопка</vt:lpstr>
      <vt:lpstr>Кнопка</vt:lpstr>
      <vt:lpstr>Кнопка</vt:lpstr>
      <vt:lpstr>Кнопка</vt:lpstr>
      <vt:lpstr> Беттік құбылыстар.Адсорбция. Хроматографиялық анализ.</vt:lpstr>
      <vt:lpstr>Слайд 2</vt:lpstr>
      <vt:lpstr>Слайд 3</vt:lpstr>
      <vt:lpstr>Слайд 4</vt:lpstr>
      <vt:lpstr>Слайд 5</vt:lpstr>
      <vt:lpstr>Слайд 6</vt:lpstr>
      <vt:lpstr>Слайд 7</vt:lpstr>
      <vt:lpstr>Слайд 8</vt:lpstr>
      <vt:lpstr>Адсорбция </vt:lpstr>
      <vt:lpstr>Слайд 10</vt:lpstr>
      <vt:lpstr>Слайд 11</vt:lpstr>
      <vt:lpstr>Слайд 12</vt:lpstr>
      <vt:lpstr>Адсорбция құбылысының  жалпы  сипаттамасы </vt:lpstr>
      <vt:lpstr>Слайд 14</vt:lpstr>
      <vt:lpstr>Слайд 15</vt:lpstr>
      <vt:lpstr>Слайд 16</vt:lpstr>
      <vt:lpstr>Слайд 17</vt:lpstr>
      <vt:lpstr>Слайд 18</vt:lpstr>
      <vt:lpstr>Слайд 19</vt:lpstr>
      <vt:lpstr>Слайд 20</vt:lpstr>
      <vt:lpstr>Слайд 21</vt:lpstr>
      <vt:lpstr>Слайд 22</vt:lpstr>
      <vt:lpstr>Слайд 23</vt:lpstr>
      <vt:lpstr>Слайд 24</vt:lpstr>
      <vt:lpstr>Слайд 25</vt:lpstr>
      <vt:lpstr>Слайд 26</vt:lpstr>
      <vt:lpstr>Слайд 27</vt:lpstr>
      <vt:lpstr>Слайд 28</vt:lpstr>
      <vt:lpstr>Слайд 29</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Беттік құбылыс және адсорбция</dc:title>
  <dc:creator>АСЕЛЯ</dc:creator>
  <cp:lastModifiedBy>Student</cp:lastModifiedBy>
  <cp:revision>9</cp:revision>
  <dcterms:created xsi:type="dcterms:W3CDTF">2013-04-16T16:38:34Z</dcterms:created>
  <dcterms:modified xsi:type="dcterms:W3CDTF">2013-05-02T08:37:22Z</dcterms:modified>
</cp:coreProperties>
</file>