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2"/>
  </p:notesMasterIdLst>
  <p:sldIdLst>
    <p:sldId id="256" r:id="rId2"/>
    <p:sldId id="257" r:id="rId3"/>
    <p:sldId id="289" r:id="rId4"/>
    <p:sldId id="258" r:id="rId5"/>
    <p:sldId id="259" r:id="rId6"/>
    <p:sldId id="260" r:id="rId7"/>
    <p:sldId id="290" r:id="rId8"/>
    <p:sldId id="261" r:id="rId9"/>
    <p:sldId id="262" r:id="rId10"/>
    <p:sldId id="263" r:id="rId11"/>
    <p:sldId id="264" r:id="rId12"/>
    <p:sldId id="291" r:id="rId13"/>
    <p:sldId id="266" r:id="rId14"/>
    <p:sldId id="265" r:id="rId15"/>
    <p:sldId id="267" r:id="rId16"/>
    <p:sldId id="268" r:id="rId17"/>
    <p:sldId id="292" r:id="rId18"/>
    <p:sldId id="269" r:id="rId19"/>
    <p:sldId id="270" r:id="rId20"/>
    <p:sldId id="271" r:id="rId21"/>
    <p:sldId id="272" r:id="rId22"/>
    <p:sldId id="293" r:id="rId23"/>
    <p:sldId id="273" r:id="rId24"/>
    <p:sldId id="274" r:id="rId25"/>
    <p:sldId id="275" r:id="rId26"/>
    <p:sldId id="276" r:id="rId27"/>
    <p:sldId id="294" r:id="rId28"/>
    <p:sldId id="277" r:id="rId29"/>
    <p:sldId id="278" r:id="rId30"/>
    <p:sldId id="279" r:id="rId31"/>
    <p:sldId id="295" r:id="rId32"/>
    <p:sldId id="280" r:id="rId33"/>
    <p:sldId id="281" r:id="rId34"/>
    <p:sldId id="282" r:id="rId35"/>
    <p:sldId id="283" r:id="rId36"/>
    <p:sldId id="284" r:id="rId37"/>
    <p:sldId id="286" r:id="rId38"/>
    <p:sldId id="285" r:id="rId39"/>
    <p:sldId id="287" r:id="rId40"/>
    <p:sldId id="288" r:id="rId41"/>
  </p:sldIdLst>
  <p:sldSz cx="9144000" cy="6858000" type="screen4x3"/>
  <p:notesSz cx="6735763" cy="986948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5" d="100"/>
          <a:sy n="75" d="100"/>
        </p:scale>
        <p:origin x="-36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bwMode="auto">
          <a:xfrm>
            <a:off x="0" y="0"/>
            <a:ext cx="2919413"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ru-RU"/>
          </a:p>
        </p:txBody>
      </p:sp>
      <p:sp>
        <p:nvSpPr>
          <p:cNvPr id="57347" name="Rectangle 3"/>
          <p:cNvSpPr>
            <a:spLocks noGrp="1" noChangeArrowheads="1"/>
          </p:cNvSpPr>
          <p:nvPr>
            <p:ph type="dt" idx="1"/>
          </p:nvPr>
        </p:nvSpPr>
        <p:spPr bwMode="auto">
          <a:xfrm>
            <a:off x="3814763" y="0"/>
            <a:ext cx="2919412"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fld id="{45571422-9F9A-4BE2-9FE4-8CB1B6A1B714}" type="datetimeFigureOut">
              <a:rPr lang="ru-RU"/>
              <a:pPr/>
              <a:t>02.05.2013</a:t>
            </a:fld>
            <a:endParaRPr lang="ru-RU"/>
          </a:p>
        </p:txBody>
      </p:sp>
      <p:sp>
        <p:nvSpPr>
          <p:cNvPr id="57348" name="Rectangle 4"/>
          <p:cNvSpPr>
            <a:spLocks noRot="1" noChangeArrowheads="1" noTextEdit="1"/>
          </p:cNvSpPr>
          <p:nvPr>
            <p:ph type="sldImg" idx="2"/>
          </p:nvPr>
        </p:nvSpPr>
        <p:spPr bwMode="auto">
          <a:xfrm>
            <a:off x="900113" y="739775"/>
            <a:ext cx="4935537" cy="3702050"/>
          </a:xfrm>
          <a:prstGeom prst="rect">
            <a:avLst/>
          </a:prstGeom>
          <a:noFill/>
          <a:ln w="9525">
            <a:solidFill>
              <a:srgbClr val="000000"/>
            </a:solidFill>
            <a:miter lim="800000"/>
            <a:headEnd/>
            <a:tailEnd/>
          </a:ln>
          <a:effectLst/>
        </p:spPr>
      </p:sp>
      <p:sp>
        <p:nvSpPr>
          <p:cNvPr id="57349" name="Rectangle 5"/>
          <p:cNvSpPr>
            <a:spLocks noGrp="1" noChangeArrowheads="1"/>
          </p:cNvSpPr>
          <p:nvPr>
            <p:ph type="body" sz="quarter" idx="3"/>
          </p:nvPr>
        </p:nvSpPr>
        <p:spPr bwMode="auto">
          <a:xfrm>
            <a:off x="673100" y="4687888"/>
            <a:ext cx="5389563" cy="44418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57350" name="Rectangle 6"/>
          <p:cNvSpPr>
            <a:spLocks noGrp="1" noChangeArrowheads="1"/>
          </p:cNvSpPr>
          <p:nvPr>
            <p:ph type="ftr" sz="quarter" idx="4"/>
          </p:nvPr>
        </p:nvSpPr>
        <p:spPr bwMode="auto">
          <a:xfrm>
            <a:off x="0" y="9374188"/>
            <a:ext cx="2919413"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ru-RU"/>
          </a:p>
        </p:txBody>
      </p:sp>
      <p:sp>
        <p:nvSpPr>
          <p:cNvPr id="57351" name="Rectangle 7"/>
          <p:cNvSpPr>
            <a:spLocks noGrp="1" noChangeArrowheads="1"/>
          </p:cNvSpPr>
          <p:nvPr>
            <p:ph type="sldNum" sz="quarter" idx="5"/>
          </p:nvPr>
        </p:nvSpPr>
        <p:spPr bwMode="auto">
          <a:xfrm>
            <a:off x="3814763" y="9374188"/>
            <a:ext cx="2919412"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21CC856-54A1-4D27-B827-403BC36C24B0}" type="slidenum">
              <a:rPr lang="ru-RU"/>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4" name="Дата 29"/>
          <p:cNvSpPr>
            <a:spLocks noGrp="1"/>
          </p:cNvSpPr>
          <p:nvPr>
            <p:ph type="dt" sz="half" idx="10"/>
          </p:nvPr>
        </p:nvSpPr>
        <p:spPr/>
        <p:txBody>
          <a:bodyPr/>
          <a:lstStyle>
            <a:lvl1pPr>
              <a:defRPr/>
            </a:lvl1pPr>
          </a:lstStyle>
          <a:p>
            <a:pPr>
              <a:defRPr/>
            </a:pPr>
            <a:fld id="{7DC499FD-5EA6-4EF1-95AA-C6DA48DACEBE}" type="datetime1">
              <a:rPr lang="en-US"/>
              <a:pPr>
                <a:defRPr/>
              </a:pPr>
              <a:t>5/2/2013</a:t>
            </a:fld>
            <a:endParaRPr lang="en-US"/>
          </a:p>
        </p:txBody>
      </p:sp>
      <p:sp>
        <p:nvSpPr>
          <p:cNvPr id="5" name="Нижний колонтитул 18"/>
          <p:cNvSpPr>
            <a:spLocks noGrp="1"/>
          </p:cNvSpPr>
          <p:nvPr>
            <p:ph type="ftr" sz="quarter" idx="11"/>
          </p:nvPr>
        </p:nvSpPr>
        <p:spPr/>
        <p:txBody>
          <a:bodyPr/>
          <a:lstStyle>
            <a:lvl1pPr>
              <a:defRPr>
                <a:solidFill>
                  <a:srgbClr val="D1EAEE"/>
                </a:solidFill>
              </a:defRPr>
            </a:lvl1pPr>
          </a:lstStyle>
          <a:p>
            <a:endParaRPr lang="ru-RU"/>
          </a:p>
        </p:txBody>
      </p:sp>
      <p:sp>
        <p:nvSpPr>
          <p:cNvPr id="6" name="Номер слайда 26"/>
          <p:cNvSpPr>
            <a:spLocks noGrp="1"/>
          </p:cNvSpPr>
          <p:nvPr>
            <p:ph type="sldNum" sz="quarter" idx="12"/>
          </p:nvPr>
        </p:nvSpPr>
        <p:spPr/>
        <p:txBody>
          <a:bodyPr/>
          <a:lstStyle>
            <a:lvl1pPr>
              <a:defRPr/>
            </a:lvl1pPr>
          </a:lstStyle>
          <a:p>
            <a:pPr>
              <a:defRPr/>
            </a:pPr>
            <a:fld id="{2FAD9D5C-E9D4-471A-9F4B-1A20D4088119}"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67C9F494-B158-4CA8-A4C3-B0F5CAFCE329}" type="datetime1">
              <a:rPr lang="en-US"/>
              <a:pPr>
                <a:defRPr/>
              </a:pPr>
              <a:t>5/2/2013</a:t>
            </a:fld>
            <a:endParaRPr lang="en-US"/>
          </a:p>
        </p:txBody>
      </p:sp>
      <p:sp>
        <p:nvSpPr>
          <p:cNvPr id="5" name="Нижний колонтитул 21"/>
          <p:cNvSpPr>
            <a:spLocks noGrp="1"/>
          </p:cNvSpPr>
          <p:nvPr>
            <p:ph type="ftr" sz="quarter" idx="11"/>
          </p:nvPr>
        </p:nvSpPr>
        <p:spPr/>
        <p:txBody>
          <a:bodyPr/>
          <a:lstStyle>
            <a:lvl1pPr>
              <a:defRPr/>
            </a:lvl1pPr>
          </a:lstStyle>
          <a:p>
            <a:endParaRPr lang="ru-RU"/>
          </a:p>
        </p:txBody>
      </p:sp>
      <p:sp>
        <p:nvSpPr>
          <p:cNvPr id="6" name="Номер слайда 17"/>
          <p:cNvSpPr>
            <a:spLocks noGrp="1"/>
          </p:cNvSpPr>
          <p:nvPr>
            <p:ph type="sldNum" sz="quarter" idx="12"/>
          </p:nvPr>
        </p:nvSpPr>
        <p:spPr/>
        <p:txBody>
          <a:bodyPr/>
          <a:lstStyle>
            <a:lvl1pPr>
              <a:defRPr/>
            </a:lvl1pPr>
          </a:lstStyle>
          <a:p>
            <a:pPr>
              <a:defRPr/>
            </a:pPr>
            <a:fld id="{0D7553C4-A452-492D-9AFF-5C1506FF656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7FD9D358-EE3B-457E-9F86-787D1290F456}" type="datetime1">
              <a:rPr lang="en-US"/>
              <a:pPr>
                <a:defRPr/>
              </a:pPr>
              <a:t>5/2/2013</a:t>
            </a:fld>
            <a:endParaRPr lang="en-US"/>
          </a:p>
        </p:txBody>
      </p:sp>
      <p:sp>
        <p:nvSpPr>
          <p:cNvPr id="5" name="Нижний колонтитул 21"/>
          <p:cNvSpPr>
            <a:spLocks noGrp="1"/>
          </p:cNvSpPr>
          <p:nvPr>
            <p:ph type="ftr" sz="quarter" idx="11"/>
          </p:nvPr>
        </p:nvSpPr>
        <p:spPr/>
        <p:txBody>
          <a:bodyPr/>
          <a:lstStyle>
            <a:lvl1pPr>
              <a:defRPr/>
            </a:lvl1pPr>
          </a:lstStyle>
          <a:p>
            <a:endParaRPr lang="ru-RU"/>
          </a:p>
        </p:txBody>
      </p:sp>
      <p:sp>
        <p:nvSpPr>
          <p:cNvPr id="6" name="Номер слайда 17"/>
          <p:cNvSpPr>
            <a:spLocks noGrp="1"/>
          </p:cNvSpPr>
          <p:nvPr>
            <p:ph type="sldNum" sz="quarter" idx="12"/>
          </p:nvPr>
        </p:nvSpPr>
        <p:spPr/>
        <p:txBody>
          <a:bodyPr/>
          <a:lstStyle>
            <a:lvl1pPr>
              <a:defRPr/>
            </a:lvl1pPr>
          </a:lstStyle>
          <a:p>
            <a:pPr>
              <a:defRPr/>
            </a:pPr>
            <a:fld id="{9C26E77D-86D1-4131-B0F9-9DC39682418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4379E269-6940-4D4B-AB8B-DEE0008F4537}" type="datetime1">
              <a:rPr lang="en-US"/>
              <a:pPr>
                <a:defRPr/>
              </a:pPr>
              <a:t>5/2/2013</a:t>
            </a:fld>
            <a:endParaRPr lang="en-US"/>
          </a:p>
        </p:txBody>
      </p:sp>
      <p:sp>
        <p:nvSpPr>
          <p:cNvPr id="5" name="Нижний колонтитул 21"/>
          <p:cNvSpPr>
            <a:spLocks noGrp="1"/>
          </p:cNvSpPr>
          <p:nvPr>
            <p:ph type="ftr" sz="quarter" idx="11"/>
          </p:nvPr>
        </p:nvSpPr>
        <p:spPr/>
        <p:txBody>
          <a:bodyPr/>
          <a:lstStyle>
            <a:lvl1pPr>
              <a:defRPr/>
            </a:lvl1pPr>
          </a:lstStyle>
          <a:p>
            <a:endParaRPr lang="ru-RU"/>
          </a:p>
        </p:txBody>
      </p:sp>
      <p:sp>
        <p:nvSpPr>
          <p:cNvPr id="6" name="Номер слайда 17"/>
          <p:cNvSpPr>
            <a:spLocks noGrp="1"/>
          </p:cNvSpPr>
          <p:nvPr>
            <p:ph type="sldNum" sz="quarter" idx="12"/>
          </p:nvPr>
        </p:nvSpPr>
        <p:spPr/>
        <p:txBody>
          <a:bodyPr/>
          <a:lstStyle>
            <a:lvl1pPr>
              <a:defRPr/>
            </a:lvl1pPr>
          </a:lstStyle>
          <a:p>
            <a:pPr>
              <a:defRPr/>
            </a:pPr>
            <a:fld id="{FAA687B4-ABE4-4C1A-A3AC-3345825EB9AC}"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3E5C8E8E-2E8B-41E2-9D54-617C59D28A7A}" type="datetime1">
              <a:rPr lang="en-US"/>
              <a:pPr>
                <a:defRPr/>
              </a:pPr>
              <a:t>5/2/2013</a:t>
            </a:fld>
            <a:endParaRPr lang="en-US"/>
          </a:p>
        </p:txBody>
      </p:sp>
      <p:sp>
        <p:nvSpPr>
          <p:cNvPr id="5" name="Нижний колонтитул 4"/>
          <p:cNvSpPr>
            <a:spLocks noGrp="1"/>
          </p:cNvSpPr>
          <p:nvPr>
            <p:ph type="ftr" sz="quarter" idx="11"/>
          </p:nvPr>
        </p:nvSpPr>
        <p:spPr/>
        <p:txBody>
          <a:bodyPr/>
          <a:lstStyle>
            <a:lvl1pPr>
              <a:defRPr>
                <a:solidFill>
                  <a:srgbClr val="D1EAEE"/>
                </a:solidFill>
              </a:defRPr>
            </a:lvl1pPr>
          </a:lstStyle>
          <a:p>
            <a:endParaRPr lang="ru-RU"/>
          </a:p>
        </p:txBody>
      </p:sp>
      <p:sp>
        <p:nvSpPr>
          <p:cNvPr id="6" name="Номер слайда 5"/>
          <p:cNvSpPr>
            <a:spLocks noGrp="1"/>
          </p:cNvSpPr>
          <p:nvPr>
            <p:ph type="sldNum" sz="quarter" idx="12"/>
          </p:nvPr>
        </p:nvSpPr>
        <p:spPr/>
        <p:txBody>
          <a:bodyPr/>
          <a:lstStyle>
            <a:lvl1pPr>
              <a:defRPr/>
            </a:lvl1pPr>
          </a:lstStyle>
          <a:p>
            <a:pPr>
              <a:defRPr/>
            </a:pPr>
            <a:fld id="{F0A92977-7B42-431D-8FAD-01EE1DAD6B53}"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688C740B-1CD7-474F-8CBD-6CADF7FAF7BE}" type="datetime1">
              <a:rPr lang="en-US"/>
              <a:pPr>
                <a:defRPr/>
              </a:pPr>
              <a:t>5/2/2013</a:t>
            </a:fld>
            <a:endParaRPr lang="en-US"/>
          </a:p>
        </p:txBody>
      </p:sp>
      <p:sp>
        <p:nvSpPr>
          <p:cNvPr id="6" name="Нижний колонтитул 21"/>
          <p:cNvSpPr>
            <a:spLocks noGrp="1"/>
          </p:cNvSpPr>
          <p:nvPr>
            <p:ph type="ftr" sz="quarter" idx="11"/>
          </p:nvPr>
        </p:nvSpPr>
        <p:spPr/>
        <p:txBody>
          <a:bodyPr/>
          <a:lstStyle>
            <a:lvl1pPr>
              <a:defRPr/>
            </a:lvl1pPr>
          </a:lstStyle>
          <a:p>
            <a:endParaRPr lang="ru-RU"/>
          </a:p>
        </p:txBody>
      </p:sp>
      <p:sp>
        <p:nvSpPr>
          <p:cNvPr id="7" name="Номер слайда 17"/>
          <p:cNvSpPr>
            <a:spLocks noGrp="1"/>
          </p:cNvSpPr>
          <p:nvPr>
            <p:ph type="sldNum" sz="quarter" idx="12"/>
          </p:nvPr>
        </p:nvSpPr>
        <p:spPr/>
        <p:txBody>
          <a:bodyPr/>
          <a:lstStyle>
            <a:lvl1pPr>
              <a:defRPr/>
            </a:lvl1pPr>
          </a:lstStyle>
          <a:p>
            <a:pPr>
              <a:defRPr/>
            </a:pPr>
            <a:fld id="{0A08D0E3-48C1-4454-B3EB-D46D5896E66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9"/>
          <p:cNvSpPr>
            <a:spLocks noGrp="1"/>
          </p:cNvSpPr>
          <p:nvPr>
            <p:ph type="dt" sz="half" idx="10"/>
          </p:nvPr>
        </p:nvSpPr>
        <p:spPr/>
        <p:txBody>
          <a:bodyPr/>
          <a:lstStyle>
            <a:lvl1pPr>
              <a:defRPr/>
            </a:lvl1pPr>
          </a:lstStyle>
          <a:p>
            <a:pPr>
              <a:defRPr/>
            </a:pPr>
            <a:fld id="{65788B50-57D0-46CC-9D4D-10F2DF5E1519}" type="datetime1">
              <a:rPr lang="en-US"/>
              <a:pPr>
                <a:defRPr/>
              </a:pPr>
              <a:t>5/2/2013</a:t>
            </a:fld>
            <a:endParaRPr lang="en-US"/>
          </a:p>
        </p:txBody>
      </p:sp>
      <p:sp>
        <p:nvSpPr>
          <p:cNvPr id="8" name="Нижний колонтитул 21"/>
          <p:cNvSpPr>
            <a:spLocks noGrp="1"/>
          </p:cNvSpPr>
          <p:nvPr>
            <p:ph type="ftr" sz="quarter" idx="11"/>
          </p:nvPr>
        </p:nvSpPr>
        <p:spPr/>
        <p:txBody>
          <a:bodyPr/>
          <a:lstStyle>
            <a:lvl1pPr>
              <a:defRPr/>
            </a:lvl1pPr>
          </a:lstStyle>
          <a:p>
            <a:endParaRPr lang="ru-RU"/>
          </a:p>
        </p:txBody>
      </p:sp>
      <p:sp>
        <p:nvSpPr>
          <p:cNvPr id="9" name="Номер слайда 17"/>
          <p:cNvSpPr>
            <a:spLocks noGrp="1"/>
          </p:cNvSpPr>
          <p:nvPr>
            <p:ph type="sldNum" sz="quarter" idx="12"/>
          </p:nvPr>
        </p:nvSpPr>
        <p:spPr/>
        <p:txBody>
          <a:bodyPr/>
          <a:lstStyle>
            <a:lvl1pPr>
              <a:defRPr/>
            </a:lvl1pPr>
          </a:lstStyle>
          <a:p>
            <a:pPr>
              <a:defRPr/>
            </a:pPr>
            <a:fld id="{DDDF47B3-223A-42EC-A747-7B6A2E51B8B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Дата 9"/>
          <p:cNvSpPr>
            <a:spLocks noGrp="1"/>
          </p:cNvSpPr>
          <p:nvPr>
            <p:ph type="dt" sz="half" idx="10"/>
          </p:nvPr>
        </p:nvSpPr>
        <p:spPr/>
        <p:txBody>
          <a:bodyPr/>
          <a:lstStyle>
            <a:lvl1pPr>
              <a:defRPr/>
            </a:lvl1pPr>
          </a:lstStyle>
          <a:p>
            <a:pPr>
              <a:defRPr/>
            </a:pPr>
            <a:fld id="{9F3AB065-AF7B-45E4-9BAA-DD6EB0AE3083}" type="datetime1">
              <a:rPr lang="en-US"/>
              <a:pPr>
                <a:defRPr/>
              </a:pPr>
              <a:t>5/2/2013</a:t>
            </a:fld>
            <a:endParaRPr lang="en-US"/>
          </a:p>
        </p:txBody>
      </p:sp>
      <p:sp>
        <p:nvSpPr>
          <p:cNvPr id="4" name="Нижний колонтитул 21"/>
          <p:cNvSpPr>
            <a:spLocks noGrp="1"/>
          </p:cNvSpPr>
          <p:nvPr>
            <p:ph type="ftr" sz="quarter" idx="11"/>
          </p:nvPr>
        </p:nvSpPr>
        <p:spPr/>
        <p:txBody>
          <a:bodyPr/>
          <a:lstStyle>
            <a:lvl1pPr>
              <a:defRPr/>
            </a:lvl1pPr>
          </a:lstStyle>
          <a:p>
            <a:endParaRPr lang="ru-RU"/>
          </a:p>
        </p:txBody>
      </p:sp>
      <p:sp>
        <p:nvSpPr>
          <p:cNvPr id="5" name="Номер слайда 17"/>
          <p:cNvSpPr>
            <a:spLocks noGrp="1"/>
          </p:cNvSpPr>
          <p:nvPr>
            <p:ph type="sldNum" sz="quarter" idx="12"/>
          </p:nvPr>
        </p:nvSpPr>
        <p:spPr/>
        <p:txBody>
          <a:bodyPr/>
          <a:lstStyle>
            <a:lvl1pPr>
              <a:defRPr/>
            </a:lvl1pPr>
          </a:lstStyle>
          <a:p>
            <a:pPr>
              <a:defRPr/>
            </a:pPr>
            <a:fld id="{FB38CC7F-036B-496E-87F1-1CA878A3A84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fld id="{61B7506C-29D6-4DB5-B0E3-D16C47CD14D2}" type="datetime1">
              <a:rPr lang="en-US"/>
              <a:pPr>
                <a:defRPr/>
              </a:pPr>
              <a:t>5/2/2013</a:t>
            </a:fld>
            <a:endParaRPr lang="en-US"/>
          </a:p>
        </p:txBody>
      </p:sp>
      <p:sp>
        <p:nvSpPr>
          <p:cNvPr id="3" name="Нижний колонтитул 21"/>
          <p:cNvSpPr>
            <a:spLocks noGrp="1"/>
          </p:cNvSpPr>
          <p:nvPr>
            <p:ph type="ftr" sz="quarter" idx="11"/>
          </p:nvPr>
        </p:nvSpPr>
        <p:spPr/>
        <p:txBody>
          <a:bodyPr/>
          <a:lstStyle>
            <a:lvl1pPr>
              <a:defRPr/>
            </a:lvl1pPr>
          </a:lstStyle>
          <a:p>
            <a:endParaRPr lang="ru-RU"/>
          </a:p>
        </p:txBody>
      </p:sp>
      <p:sp>
        <p:nvSpPr>
          <p:cNvPr id="4" name="Номер слайда 17"/>
          <p:cNvSpPr>
            <a:spLocks noGrp="1"/>
          </p:cNvSpPr>
          <p:nvPr>
            <p:ph type="sldNum" sz="quarter" idx="12"/>
          </p:nvPr>
        </p:nvSpPr>
        <p:spPr/>
        <p:txBody>
          <a:bodyPr/>
          <a:lstStyle>
            <a:lvl1pPr>
              <a:defRPr/>
            </a:lvl1pPr>
          </a:lstStyle>
          <a:p>
            <a:pPr>
              <a:defRPr/>
            </a:pPr>
            <a:fld id="{95079AEA-6038-4F5C-8651-48F0BDF3903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3EAA364B-912B-44D9-86D0-6BF78FD0CA86}" type="datetime1">
              <a:rPr lang="en-US"/>
              <a:pPr>
                <a:defRPr/>
              </a:pPr>
              <a:t>5/2/2013</a:t>
            </a:fld>
            <a:endParaRPr lang="en-US"/>
          </a:p>
        </p:txBody>
      </p:sp>
      <p:sp>
        <p:nvSpPr>
          <p:cNvPr id="6" name="Нижний колонтитул 21"/>
          <p:cNvSpPr>
            <a:spLocks noGrp="1"/>
          </p:cNvSpPr>
          <p:nvPr>
            <p:ph type="ftr" sz="quarter" idx="11"/>
          </p:nvPr>
        </p:nvSpPr>
        <p:spPr/>
        <p:txBody>
          <a:bodyPr/>
          <a:lstStyle>
            <a:lvl1pPr>
              <a:defRPr/>
            </a:lvl1pPr>
          </a:lstStyle>
          <a:p>
            <a:endParaRPr lang="ru-RU"/>
          </a:p>
        </p:txBody>
      </p:sp>
      <p:sp>
        <p:nvSpPr>
          <p:cNvPr id="7" name="Номер слайда 17"/>
          <p:cNvSpPr>
            <a:spLocks noGrp="1"/>
          </p:cNvSpPr>
          <p:nvPr>
            <p:ph type="sldNum" sz="quarter" idx="12"/>
          </p:nvPr>
        </p:nvSpPr>
        <p:spPr/>
        <p:txBody>
          <a:bodyPr/>
          <a:lstStyle>
            <a:lvl1pPr>
              <a:defRPr/>
            </a:lvl1pPr>
          </a:lstStyle>
          <a:p>
            <a:pPr>
              <a:defRPr/>
            </a:pPr>
            <a:fld id="{6AADE625-E237-4F53-8CCB-85D9A771BE0B}"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оугольник с одним вырезанным скругленным углом 8"/>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ый треугольник 11"/>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 name="Заголовок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ru-RU" smtClean="0"/>
              <a:t>Образец заголовка</a:t>
            </a:r>
            <a:endParaRPr lang="en-US"/>
          </a:p>
        </p:txBody>
      </p:sp>
      <p:sp>
        <p:nvSpPr>
          <p:cNvPr id="4" name="Текст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ru-RU" smtClean="0"/>
              <a:t>Образец текста</a:t>
            </a:r>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ru-RU" noProof="0" smtClean="0"/>
              <a:t>Вставка рисунка</a:t>
            </a:r>
            <a:endParaRPr lang="en-US" noProof="0" dirty="0"/>
          </a:p>
        </p:txBody>
      </p:sp>
      <p:sp>
        <p:nvSpPr>
          <p:cNvPr id="9" name="Дата 4"/>
          <p:cNvSpPr>
            <a:spLocks noGrp="1"/>
          </p:cNvSpPr>
          <p:nvPr>
            <p:ph type="dt" sz="half" idx="10"/>
          </p:nvPr>
        </p:nvSpPr>
        <p:spPr/>
        <p:txBody>
          <a:bodyPr/>
          <a:lstStyle>
            <a:lvl1pPr>
              <a:defRPr/>
            </a:lvl1pPr>
          </a:lstStyle>
          <a:p>
            <a:pPr>
              <a:defRPr/>
            </a:pPr>
            <a:fld id="{F9DBD1CA-B4E1-4736-8F44-5D2C1018615C}" type="datetime1">
              <a:rPr lang="en-US"/>
              <a:pPr>
                <a:defRPr/>
              </a:pPr>
              <a:t>5/2/2013</a:t>
            </a:fld>
            <a:endParaRPr lang="en-US"/>
          </a:p>
        </p:txBody>
      </p:sp>
      <p:sp>
        <p:nvSpPr>
          <p:cNvPr id="10" name="Нижний колонтитул 5"/>
          <p:cNvSpPr>
            <a:spLocks noGrp="1"/>
          </p:cNvSpPr>
          <p:nvPr>
            <p:ph type="ftr" sz="quarter" idx="11"/>
          </p:nvPr>
        </p:nvSpPr>
        <p:spPr/>
        <p:txBody>
          <a:bodyPr/>
          <a:lstStyle>
            <a:lvl1pPr>
              <a:defRPr/>
            </a:lvl1pPr>
          </a:lstStyle>
          <a:p>
            <a:endParaRPr lang="ru-RU"/>
          </a:p>
        </p:txBody>
      </p:sp>
      <p:sp>
        <p:nvSpPr>
          <p:cNvPr id="11" name="Номер слайда 6"/>
          <p:cNvSpPr>
            <a:spLocks noGrp="1"/>
          </p:cNvSpPr>
          <p:nvPr>
            <p:ph type="sldNum" sz="quarter" idx="12"/>
          </p:nvPr>
        </p:nvSpPr>
        <p:spPr>
          <a:xfrm>
            <a:off x="8077200" y="6356350"/>
            <a:ext cx="609600" cy="365125"/>
          </a:xfrm>
        </p:spPr>
        <p:txBody>
          <a:bodyPr/>
          <a:lstStyle>
            <a:lvl1pPr>
              <a:defRPr/>
            </a:lvl1pPr>
          </a:lstStyle>
          <a:p>
            <a:pPr>
              <a:defRPr/>
            </a:pPr>
            <a:fld id="{A797DDC9-088D-42F3-9515-F58DE09EAE3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Полилиния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28" name="Заголовок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ru-RU" smtClean="0"/>
              <a:t>Образец заголовка</a:t>
            </a:r>
            <a:endParaRPr lang="en-US" smtClean="0"/>
          </a:p>
        </p:txBody>
      </p:sp>
      <p:sp>
        <p:nvSpPr>
          <p:cNvPr id="1029" name="Текст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fld id="{F3F37502-9E22-469C-AFD9-7D4CC002C66F}" type="datetime1">
              <a:rPr lang="en-US"/>
              <a:pPr>
                <a:defRPr/>
              </a:pPr>
              <a:t>5/2/2013</a:t>
            </a:fld>
            <a:endParaRPr lang="en-US"/>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wrap="square" lIns="0" tIns="0" rIns="0" bIns="0" numCol="1" anchor="b" anchorCtr="0" compatLnSpc="1">
            <a:prstTxWarp prst="textNoShape">
              <a:avLst/>
            </a:prstTxWarp>
          </a:bodyPr>
          <a:lstStyle>
            <a:lvl1pPr>
              <a:defRPr sz="1200">
                <a:solidFill>
                  <a:srgbClr val="045C75"/>
                </a:solidFill>
                <a:latin typeface="Constantia" pitchFamily="18" charset="0"/>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defRPr>
            </a:lvl1pPr>
          </a:lstStyle>
          <a:p>
            <a:pPr>
              <a:defRPr/>
            </a:pPr>
            <a:fld id="{0C3753EE-06D9-439D-B8E5-5B28A0A9846A}" type="slidenum">
              <a:rPr lang="en-US"/>
              <a:pPr>
                <a:defRPr/>
              </a:pPr>
              <a:t>‹#›</a:t>
            </a:fld>
            <a:endParaRPr lang="en-US"/>
          </a:p>
        </p:txBody>
      </p:sp>
      <p:grpSp>
        <p:nvGrpSpPr>
          <p:cNvPr id="1033" name="Группа 1"/>
          <p:cNvGrpSpPr>
            <a:grpSpLocks/>
          </p:cNvGrpSpPr>
          <p:nvPr/>
        </p:nvGrpSpPr>
        <p:grpSpPr bwMode="auto">
          <a:xfrm>
            <a:off x="-19050" y="203200"/>
            <a:ext cx="9180513" cy="647700"/>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gr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3" r:id="rId3"/>
    <p:sldLayoutId id="2147483670" r:id="rId4"/>
    <p:sldLayoutId id="2147483669" r:id="rId5"/>
    <p:sldLayoutId id="2147483668" r:id="rId6"/>
    <p:sldLayoutId id="2147483667" r:id="rId7"/>
    <p:sldLayoutId id="2147483666" r:id="rId8"/>
    <p:sldLayoutId id="2147483674" r:id="rId9"/>
    <p:sldLayoutId id="2147483665" r:id="rId10"/>
    <p:sldLayoutId id="2147483664" r:id="rId11"/>
  </p:sldLayoutIdLst>
  <p:hf hdr="0" ftr="0" dt="0"/>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26"/>
          <p:cNvSpPr>
            <a:spLocks noGrp="1"/>
          </p:cNvSpPr>
          <p:nvPr>
            <p:ph type="sldNum" sz="quarter" idx="12"/>
          </p:nvPr>
        </p:nvSpPr>
        <p:spPr/>
        <p:txBody>
          <a:bodyPr/>
          <a:lstStyle/>
          <a:p>
            <a:pPr>
              <a:defRPr/>
            </a:pPr>
            <a:fld id="{750D837A-06A2-4328-86AF-4E5A2254BC63}" type="slidenum">
              <a:rPr lang="en-US"/>
              <a:pPr>
                <a:defRPr/>
              </a:pPr>
              <a:t>1</a:t>
            </a:fld>
            <a:endParaRPr lang="en-US"/>
          </a:p>
        </p:txBody>
      </p:sp>
      <p:sp>
        <p:nvSpPr>
          <p:cNvPr id="2" name="Заголовок 1"/>
          <p:cNvSpPr>
            <a:spLocks noGrp="1"/>
          </p:cNvSpPr>
          <p:nvPr>
            <p:ph type="ctrTitle"/>
          </p:nvPr>
        </p:nvSpPr>
        <p:spPr/>
        <p:txBody>
          <a:bodyPr>
            <a:noAutofit/>
          </a:bodyPr>
          <a:lstStyle/>
          <a:p>
            <a:pPr algn="ctr" eaLnBrk="1" fontAlgn="auto" hangingPunct="1">
              <a:spcAft>
                <a:spcPts val="0"/>
              </a:spcAft>
              <a:defRPr/>
            </a:pPr>
            <a:r>
              <a:rPr lang="ru-RU" sz="6600" dirty="0" err="1" smtClean="0">
                <a:latin typeface="Times New Roman" pitchFamily="18" charset="0"/>
                <a:cs typeface="Times New Roman" pitchFamily="18" charset="0"/>
              </a:rPr>
              <a:t>Потенциометрлік</a:t>
            </a:r>
            <a:r>
              <a:rPr lang="ru-RU" sz="6600" dirty="0" smtClean="0">
                <a:latin typeface="Times New Roman" pitchFamily="18" charset="0"/>
                <a:cs typeface="Times New Roman" pitchFamily="18" charset="0"/>
              </a:rPr>
              <a:t> </a:t>
            </a:r>
            <a:r>
              <a:rPr lang="ru-RU" sz="6600" dirty="0" err="1" smtClean="0">
                <a:latin typeface="Times New Roman" pitchFamily="18" charset="0"/>
                <a:cs typeface="Times New Roman" pitchFamily="18" charset="0"/>
              </a:rPr>
              <a:t>титрлеу</a:t>
            </a:r>
            <a:endParaRPr lang="ru-RU" sz="6600" dirty="0">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26"/>
          <p:cNvSpPr>
            <a:spLocks noGrp="1"/>
          </p:cNvSpPr>
          <p:nvPr>
            <p:ph type="sldNum" sz="quarter" idx="12"/>
          </p:nvPr>
        </p:nvSpPr>
        <p:spPr/>
        <p:txBody>
          <a:bodyPr/>
          <a:lstStyle/>
          <a:p>
            <a:pPr>
              <a:defRPr/>
            </a:pPr>
            <a:fld id="{BCAE62D0-B51B-4EB6-8381-10F8CA779313}" type="slidenum">
              <a:rPr lang="en-US"/>
              <a:pPr>
                <a:defRPr/>
              </a:pPr>
              <a:t>10</a:t>
            </a:fld>
            <a:endParaRPr lang="en-US"/>
          </a:p>
        </p:txBody>
      </p:sp>
      <p:sp>
        <p:nvSpPr>
          <p:cNvPr id="4" name="Заголовок 3"/>
          <p:cNvSpPr>
            <a:spLocks noGrp="1"/>
          </p:cNvSpPr>
          <p:nvPr>
            <p:ph type="ctrTitle"/>
          </p:nvPr>
        </p:nvSpPr>
        <p:spPr/>
        <p:txBody>
          <a:bodyPr/>
          <a:lstStyle/>
          <a:p>
            <a:pPr algn="ctr" eaLnBrk="1" fontAlgn="auto" hangingPunct="1">
              <a:spcAft>
                <a:spcPts val="0"/>
              </a:spcAft>
              <a:defRPr/>
            </a:pPr>
            <a:r>
              <a:rPr lang="ru-RU" sz="6600" dirty="0" err="1" smtClean="0">
                <a:latin typeface="Times New Roman" pitchFamily="18" charset="0"/>
                <a:cs typeface="Times New Roman" pitchFamily="18" charset="0"/>
              </a:rPr>
              <a:t>Әдістің жіктелінуі</a:t>
            </a:r>
            <a:endParaRPr lang="ru-RU" sz="6600" dirty="0">
              <a:latin typeface="Times New Roman" pitchFamily="18" charset="0"/>
              <a:cs typeface="Times New Roman" pitchFamily="18" charset="0"/>
            </a:endParaRPr>
          </a:p>
        </p:txBody>
      </p:sp>
      <p:sp>
        <p:nvSpPr>
          <p:cNvPr id="22530" name="Подзаголовок 4"/>
          <p:cNvSpPr>
            <a:spLocks noGrp="1"/>
          </p:cNvSpPr>
          <p:nvPr>
            <p:ph type="subTitle" idx="1"/>
          </p:nvPr>
        </p:nvSpPr>
        <p:spPr>
          <a:xfrm>
            <a:off x="533400" y="3228975"/>
            <a:ext cx="7854950" cy="1752600"/>
          </a:xfrm>
        </p:spPr>
        <p:txBody>
          <a:bodyPr/>
          <a:lstStyle/>
          <a:p>
            <a:pPr marR="0" eaLnBrk="1" hangingPunct="1"/>
            <a:endParaRPr lang="ru-RU"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0910CB03-6E9C-4CAB-9A97-F2EA09D4DFF7}" type="slidenum">
              <a:rPr lang="en-US"/>
              <a:pPr>
                <a:defRPr/>
              </a:pPr>
              <a:t>11</a:t>
            </a:fld>
            <a:endParaRPr lang="en-US"/>
          </a:p>
        </p:txBody>
      </p:sp>
      <p:sp>
        <p:nvSpPr>
          <p:cNvPr id="2" name="Заголовок 1"/>
          <p:cNvSpPr>
            <a:spLocks noGrp="1"/>
          </p:cNvSpPr>
          <p:nvPr>
            <p:ph type="title"/>
          </p:nvPr>
        </p:nvSpPr>
        <p:spPr/>
        <p:txBody>
          <a:bodyPr>
            <a:normAutofit/>
          </a:bodyPr>
          <a:lstStyle/>
          <a:p>
            <a:pPr algn="ctr" eaLnBrk="1" fontAlgn="auto" hangingPunct="1">
              <a:spcAft>
                <a:spcPts val="0"/>
              </a:spcAft>
              <a:defRPr/>
            </a:pPr>
            <a:r>
              <a:rPr lang="ru-RU" sz="6000" dirty="0" err="1" smtClean="0">
                <a:effectLst>
                  <a:outerShdw blurRad="38100" dist="38100" dir="2700000" algn="tl">
                    <a:srgbClr val="000000">
                      <a:alpha val="43137"/>
                    </a:srgbClr>
                  </a:outerShdw>
                </a:effectLst>
                <a:latin typeface="Times New Roman" pitchFamily="18" charset="0"/>
                <a:cs typeface="Times New Roman" pitchFamily="18" charset="0"/>
              </a:rPr>
              <a:t>Әдістің жіктелінуі</a:t>
            </a:r>
            <a:endParaRPr lang="ru-RU" sz="6000"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a:bodyPr>
          <a:lstStyle/>
          <a:p>
            <a:pPr marL="274320" indent="-274320" eaLnBrk="1" fontAlgn="auto" hangingPunct="1">
              <a:spcAft>
                <a:spcPts val="0"/>
              </a:spcAft>
              <a:buClr>
                <a:schemeClr val="accent3"/>
              </a:buClr>
              <a:buFont typeface="Wingdings 2"/>
              <a:buChar char=""/>
              <a:defRPr/>
            </a:pP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Қазіргі кезде</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потенциометрлік</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талдау</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әдістері әр түрлі физикалық-химиялық шамаларды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өлшеу үшін редоксиометрияда</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сан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алуан</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технологиялық процестердегі</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заттың ерітінді</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ішінде</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таралымын</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оның концентрациясын</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ағымды </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не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автоматты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түрде анықтайды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a:t>
            </a:r>
            <a:endParaRPr lang="ru-RU" sz="3200"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17CB017D-AA25-4D00-AAF9-3B750F542973}" type="slidenum">
              <a:rPr lang="en-US"/>
              <a:pPr>
                <a:defRPr/>
              </a:pPr>
              <a:t>12</a:t>
            </a:fld>
            <a:endParaRPr lang="en-US"/>
          </a:p>
        </p:txBody>
      </p:sp>
      <p:sp>
        <p:nvSpPr>
          <p:cNvPr id="24577" name="Заголовок 1"/>
          <p:cNvSpPr>
            <a:spLocks noGrp="1"/>
          </p:cNvSpPr>
          <p:nvPr>
            <p:ph type="title"/>
          </p:nvPr>
        </p:nvSpPr>
        <p:spPr/>
        <p:txBody>
          <a:bodyPr/>
          <a:lstStyle/>
          <a:p>
            <a:pPr eaLnBrk="1" hangingPunct="1"/>
            <a:endParaRPr lang="ru-RU" smtClean="0"/>
          </a:p>
        </p:txBody>
      </p:sp>
      <p:pic>
        <p:nvPicPr>
          <p:cNvPr id="24578" name="Содержимое 3" descr="image078.jpg"/>
          <p:cNvPicPr>
            <a:picLocks noGrp="1" noChangeAspect="1"/>
          </p:cNvPicPr>
          <p:nvPr>
            <p:ph idx="1"/>
          </p:nvPr>
        </p:nvPicPr>
        <p:blipFill>
          <a:blip r:embed="rId2"/>
          <a:srcRect/>
          <a:stretch>
            <a:fillRect/>
          </a:stretch>
        </p:blipFill>
        <p:spPr>
          <a:xfrm>
            <a:off x="0" y="0"/>
            <a:ext cx="9144000" cy="6777038"/>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26"/>
          <p:cNvSpPr>
            <a:spLocks noGrp="1"/>
          </p:cNvSpPr>
          <p:nvPr>
            <p:ph type="sldNum" sz="quarter" idx="12"/>
          </p:nvPr>
        </p:nvSpPr>
        <p:spPr/>
        <p:txBody>
          <a:bodyPr/>
          <a:lstStyle/>
          <a:p>
            <a:pPr>
              <a:defRPr/>
            </a:pPr>
            <a:fld id="{207A6D3F-9132-4365-BDA5-1A43AA3CF2F6}" type="slidenum">
              <a:rPr lang="en-US"/>
              <a:pPr>
                <a:defRPr/>
              </a:pPr>
              <a:t>13</a:t>
            </a:fld>
            <a:endParaRPr lang="en-US"/>
          </a:p>
        </p:txBody>
      </p:sp>
      <p:sp>
        <p:nvSpPr>
          <p:cNvPr id="4" name="Заголовок 3"/>
          <p:cNvSpPr>
            <a:spLocks noGrp="1"/>
          </p:cNvSpPr>
          <p:nvPr>
            <p:ph type="ctrTitle"/>
          </p:nvPr>
        </p:nvSpPr>
        <p:spPr>
          <a:xfrm>
            <a:off x="609600" y="1981200"/>
            <a:ext cx="7851648" cy="1828800"/>
          </a:xfrm>
        </p:spPr>
        <p:txBody>
          <a:bodyPr>
            <a:noAutofit/>
          </a:bodyPr>
          <a:lstStyle/>
          <a:p>
            <a:pPr algn="ctr" eaLnBrk="1" fontAlgn="auto" hangingPunct="1">
              <a:spcAft>
                <a:spcPts val="0"/>
              </a:spcAft>
              <a:defRPr/>
            </a:pPr>
            <a:r>
              <a:rPr lang="ru-RU" sz="6600" dirty="0" smtClean="0">
                <a:latin typeface="Times New Roman" pitchFamily="18" charset="0"/>
                <a:cs typeface="Times New Roman" pitchFamily="18" charset="0"/>
              </a:rPr>
              <a:t>Тура потенциометрия</a:t>
            </a:r>
            <a:endParaRPr lang="ru-RU" sz="6600" dirty="0">
              <a:latin typeface="Times New Roman" pitchFamily="18" charset="0"/>
              <a:cs typeface="Times New Roman" pitchFamily="18" charset="0"/>
            </a:endParaRPr>
          </a:p>
        </p:txBody>
      </p:sp>
      <p:sp>
        <p:nvSpPr>
          <p:cNvPr id="25602" name="Подзаголовок 4"/>
          <p:cNvSpPr>
            <a:spLocks noGrp="1"/>
          </p:cNvSpPr>
          <p:nvPr>
            <p:ph type="subTitle" idx="1"/>
          </p:nvPr>
        </p:nvSpPr>
        <p:spPr>
          <a:xfrm>
            <a:off x="533400" y="3228975"/>
            <a:ext cx="7854950" cy="1752600"/>
          </a:xfrm>
        </p:spPr>
        <p:txBody>
          <a:bodyPr/>
          <a:lstStyle/>
          <a:p>
            <a:pPr marR="0" eaLnBrk="1" hangingPunct="1"/>
            <a:endParaRPr lang="ru-RU"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1B11E1CB-EF96-46BD-B6A0-35D223C4C52A}" type="slidenum">
              <a:rPr lang="en-US"/>
              <a:pPr>
                <a:defRPr/>
              </a:pPr>
              <a:t>14</a:t>
            </a:fld>
            <a:endParaRPr lang="en-US"/>
          </a:p>
        </p:txBody>
      </p:sp>
      <p:sp>
        <p:nvSpPr>
          <p:cNvPr id="26625" name="Заголовок 1"/>
          <p:cNvSpPr>
            <a:spLocks noGrp="1"/>
          </p:cNvSpPr>
          <p:nvPr>
            <p:ph type="title"/>
          </p:nvPr>
        </p:nvSpPr>
        <p:spPr/>
        <p:txBody>
          <a:bodyPr/>
          <a:lstStyle/>
          <a:p>
            <a:pPr algn="ctr" eaLnBrk="1" hangingPunct="1"/>
            <a:r>
              <a:rPr lang="ru-RU" sz="6000" smtClean="0">
                <a:latin typeface="Times New Roman" pitchFamily="18" charset="0"/>
                <a:cs typeface="Times New Roman" pitchFamily="18" charset="0"/>
              </a:rPr>
              <a:t>Тура потенциометрия</a:t>
            </a:r>
          </a:p>
        </p:txBody>
      </p:sp>
      <p:sp>
        <p:nvSpPr>
          <p:cNvPr id="3" name="Содержимое 2"/>
          <p:cNvSpPr>
            <a:spLocks noGrp="1"/>
          </p:cNvSpPr>
          <p:nvPr>
            <p:ph idx="1"/>
          </p:nvPr>
        </p:nvSpPr>
        <p:spPr/>
        <p:txBody>
          <a:bodyPr>
            <a:normAutofit/>
          </a:bodyPr>
          <a:lstStyle/>
          <a:p>
            <a:pPr marL="274320" indent="-274320" eaLnBrk="1" fontAlgn="auto" hangingPunct="1">
              <a:spcAft>
                <a:spcPts val="0"/>
              </a:spcAft>
              <a:buClr>
                <a:schemeClr val="accent3"/>
              </a:buClr>
              <a:buFont typeface="Wingdings 2"/>
              <a:buChar char=""/>
              <a:defRPr/>
            </a:pP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Бұл әдіс бойынша</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ерітіндідегі</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талданатын</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заттың концентрациясын</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немесе</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активтілігін</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табу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үшін тәжірибе кезінде</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өлшенген тізбектің </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ЭҚ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күшін немесе</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салыстыру</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электроды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арқылы анықталған индикаторлық </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электрод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потенциалының мәнін </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Нернст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теңдеуіне қояды</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Тура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потенциометрияда</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рН-метрия</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және ионометрия</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дейтін</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екі</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түрлі тәсіл </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бар.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Ионометрияны</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ионның құрамына енетін</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катион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және анионға сәйкес катионометрия</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және аниомегрия</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деп</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екі</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түрге жіктейді</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3D66FFE0-5157-472C-B002-DDFD787A86EA}" type="slidenum">
              <a:rPr lang="en-US"/>
              <a:pPr>
                <a:defRPr/>
              </a:pPr>
              <a:t>15</a:t>
            </a:fld>
            <a:endParaRPr lang="en-US"/>
          </a:p>
        </p:txBody>
      </p:sp>
      <p:sp>
        <p:nvSpPr>
          <p:cNvPr id="3" name="Содержимое 2"/>
          <p:cNvSpPr>
            <a:spLocks noGrp="1"/>
          </p:cNvSpPr>
          <p:nvPr>
            <p:ph idx="1"/>
          </p:nvPr>
        </p:nvSpPr>
        <p:spPr>
          <a:xfrm>
            <a:off x="457200" y="1447800"/>
            <a:ext cx="8229600" cy="4876800"/>
          </a:xfrm>
        </p:spPr>
        <p:txBody>
          <a:bodyPr>
            <a:normAutofit/>
          </a:bodyPr>
          <a:lstStyle/>
          <a:p>
            <a:pPr marL="274320" indent="-274320" eaLnBrk="1" fontAlgn="auto" hangingPunct="1">
              <a:spcAft>
                <a:spcPts val="0"/>
              </a:spcAft>
              <a:buClr>
                <a:schemeClr val="accent3"/>
              </a:buClr>
              <a:buFont typeface="Wingdings 2"/>
              <a:buChar char=""/>
              <a:defRPr/>
            </a:pP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Мұндағы рН-метрия</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әдісі өз алдына</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үлкен бір</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топ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құрайды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өйткені бұл сутек</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иондарына</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өте сезімтал</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шыны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рН</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электродының ертерек</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пайда</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болған</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өзінін қарапайымдылығымен </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тез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және кең таралған түрі</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Ал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ионометрия</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әдісі ионды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таңдап</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талғап</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оларды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бөле алатын</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электродтар</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мен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сенсорлардың жасалуына</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байланысты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дамыды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a:t>
            </a:r>
            <a:endParaRPr lang="ru-RU" sz="3200"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CEDDB11C-4EF5-4080-8816-73BB5414256E}" type="slidenum">
              <a:rPr lang="en-US"/>
              <a:pPr>
                <a:defRPr/>
              </a:pPr>
              <a:t>16</a:t>
            </a:fld>
            <a:endParaRPr lang="en-US"/>
          </a:p>
        </p:txBody>
      </p:sp>
      <p:sp>
        <p:nvSpPr>
          <p:cNvPr id="3" name="Содержимое 2"/>
          <p:cNvSpPr>
            <a:spLocks noGrp="1"/>
          </p:cNvSpPr>
          <p:nvPr>
            <p:ph idx="1"/>
          </p:nvPr>
        </p:nvSpPr>
        <p:spPr>
          <a:xfrm>
            <a:off x="457200" y="1219200"/>
            <a:ext cx="8229600" cy="5105400"/>
          </a:xfrm>
        </p:spPr>
        <p:txBody>
          <a:bodyPr>
            <a:normAutofit/>
          </a:bodyPr>
          <a:lstStyle/>
          <a:p>
            <a:pPr marL="274320" indent="-274320" eaLnBrk="1" fontAlgn="auto" hangingPunct="1">
              <a:spcAft>
                <a:spcPts val="0"/>
              </a:spcAft>
              <a:buClr>
                <a:schemeClr val="accent3"/>
              </a:buClr>
              <a:buFont typeface="Wingdings 2"/>
              <a:buChar char=""/>
              <a:defRPr/>
            </a:pP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рН-метрия</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әдістері биологиялық, дәрі-дәрмектік, химиялық, ауылшаруашылық, түрлі технологиялық құбылыстар </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мен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мұнай</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тамақ</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қағаз</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т. б.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салаларда</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тікелей</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қолданатын және үлкен моні</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бар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әр түрлі орталардағы сутек</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иондарының концентрациясын</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және активтігін</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анықтайды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a:t>
            </a:r>
            <a:endParaRPr lang="ru-RU" sz="3200"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7D347CEA-3FB3-4F73-AA1E-C0C0B6AF6A68}" type="slidenum">
              <a:rPr lang="en-US"/>
              <a:pPr>
                <a:defRPr/>
              </a:pPr>
              <a:t>17</a:t>
            </a:fld>
            <a:endParaRPr lang="en-US"/>
          </a:p>
        </p:txBody>
      </p:sp>
      <p:sp>
        <p:nvSpPr>
          <p:cNvPr id="29697" name="Заголовок 1"/>
          <p:cNvSpPr>
            <a:spLocks noGrp="1"/>
          </p:cNvSpPr>
          <p:nvPr>
            <p:ph type="title"/>
          </p:nvPr>
        </p:nvSpPr>
        <p:spPr/>
        <p:txBody>
          <a:bodyPr/>
          <a:lstStyle/>
          <a:p>
            <a:pPr eaLnBrk="1" hangingPunct="1"/>
            <a:endParaRPr lang="ru-RU" smtClean="0"/>
          </a:p>
        </p:txBody>
      </p:sp>
      <p:pic>
        <p:nvPicPr>
          <p:cNvPr id="29698" name="Содержимое 3" descr="p2dsv.gif"/>
          <p:cNvPicPr>
            <a:picLocks noGrp="1" noChangeAspect="1"/>
          </p:cNvPicPr>
          <p:nvPr>
            <p:ph idx="1"/>
          </p:nvPr>
        </p:nvPicPr>
        <p:blipFill>
          <a:blip r:embed="rId2"/>
          <a:srcRect/>
          <a:stretch>
            <a:fillRect/>
          </a:stretch>
        </p:blipFill>
        <p:spPr>
          <a:xfrm>
            <a:off x="0" y="0"/>
            <a:ext cx="9144000" cy="6781800"/>
          </a:xfr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24443504-B3B7-423E-8A72-493C2C4BB2D8}" type="slidenum">
              <a:rPr lang="en-US"/>
              <a:pPr>
                <a:defRPr/>
              </a:pPr>
              <a:t>18</a:t>
            </a:fld>
            <a:endParaRPr lang="en-US"/>
          </a:p>
        </p:txBody>
      </p:sp>
      <p:sp>
        <p:nvSpPr>
          <p:cNvPr id="3" name="Содержимое 2"/>
          <p:cNvSpPr>
            <a:spLocks noGrp="1"/>
          </p:cNvSpPr>
          <p:nvPr>
            <p:ph idx="1"/>
          </p:nvPr>
        </p:nvSpPr>
        <p:spPr>
          <a:xfrm>
            <a:off x="457200" y="1371600"/>
            <a:ext cx="8229600" cy="4953000"/>
          </a:xfrm>
        </p:spPr>
        <p:txBody>
          <a:bodyPr>
            <a:noAutofit/>
          </a:bodyPr>
          <a:lstStyle/>
          <a:p>
            <a:pPr marL="274320" indent="-274320" eaLnBrk="1" fontAlgn="auto" hangingPunct="1">
              <a:spcAft>
                <a:spcPts val="0"/>
              </a:spcAft>
              <a:buClr>
                <a:schemeClr val="accent3"/>
              </a:buClr>
              <a:buFont typeface="Wingdings 2"/>
              <a:buChar char=""/>
              <a:defRPr/>
            </a:pP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Ионометрия</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әдістері сулы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және сусыз</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ерітінділердегі</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газдар</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мен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әр түрлі иондарды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анықтауда </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аса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маңызды рөл атқарады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Оны да медицина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саласында</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дәрі-дәрмек үшін биологиялық</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химиялық зерттеулерде</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айнала</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коршаған ортаны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технологиялық процестерді</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талдау</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кезінде</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қолданады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Бұл әдіс өте қарапайым </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да,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орнықты болғандықтан, онын</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қолдану аясы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кеңеюде.</a:t>
            </a:r>
            <a:endParaRPr lang="ru-RU" sz="3200"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20DF505B-9BF6-46B6-BD7A-8C09440358C4}" type="slidenum">
              <a:rPr lang="en-US"/>
              <a:pPr>
                <a:defRPr/>
              </a:pPr>
              <a:t>19</a:t>
            </a:fld>
            <a:endParaRPr lang="en-US"/>
          </a:p>
        </p:txBody>
      </p:sp>
      <p:sp>
        <p:nvSpPr>
          <p:cNvPr id="3" name="Содержимое 2"/>
          <p:cNvSpPr>
            <a:spLocks noGrp="1"/>
          </p:cNvSpPr>
          <p:nvPr>
            <p:ph idx="1"/>
          </p:nvPr>
        </p:nvSpPr>
        <p:spPr>
          <a:xfrm>
            <a:off x="457200" y="1371600"/>
            <a:ext cx="8229600" cy="4953000"/>
          </a:xfrm>
        </p:spPr>
        <p:txBody>
          <a:bodyPr>
            <a:normAutofit/>
          </a:bodyPr>
          <a:lstStyle/>
          <a:p>
            <a:pPr marL="274320" indent="-274320" eaLnBrk="1" fontAlgn="auto" hangingPunct="1">
              <a:spcAft>
                <a:spcPts val="0"/>
              </a:spcAft>
              <a:buClr>
                <a:schemeClr val="accent3"/>
              </a:buClr>
              <a:buFont typeface="Wingdings 2"/>
              <a:buChar char=""/>
              <a:defRPr/>
            </a:pP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Ион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таңдаушы электродтарды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(ИТЭ)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пайдалануға негізделген</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талдау</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әдістері көп қоспа арасынан</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керекті</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бір</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не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екі</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катион мен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анионды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жеке</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бөліп алып</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жүйелі түрде анықтауға мүмкіндік береді</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Бұл әдіске қосалқы тәсілді қолдану арқылы талданатын</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құрамдас бөліктер мөлшерін едәуір арттыруға болады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a:t>
            </a:r>
            <a:endParaRPr lang="ru-RU" sz="3200"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3D77BF77-09B1-405B-BAE7-24CAC075BE89}" type="slidenum">
              <a:rPr lang="en-US"/>
              <a:pPr>
                <a:defRPr/>
              </a:pPr>
              <a:t>2</a:t>
            </a:fld>
            <a:endParaRPr lang="en-US"/>
          </a:p>
        </p:txBody>
      </p:sp>
      <p:sp>
        <p:nvSpPr>
          <p:cNvPr id="14337" name="Заголовок 1"/>
          <p:cNvSpPr>
            <a:spLocks noGrp="1"/>
          </p:cNvSpPr>
          <p:nvPr>
            <p:ph type="title"/>
          </p:nvPr>
        </p:nvSpPr>
        <p:spPr/>
        <p:txBody>
          <a:bodyPr/>
          <a:lstStyle/>
          <a:p>
            <a:pPr algn="ctr" eaLnBrk="1" hangingPunct="1"/>
            <a:r>
              <a:rPr lang="kk-KZ" sz="5400" smtClean="0">
                <a:latin typeface="Times New Roman" pitchFamily="18" charset="0"/>
                <a:cs typeface="Times New Roman" pitchFamily="18" charset="0"/>
              </a:rPr>
              <a:t>Потенциометрия дегеніміз не?</a:t>
            </a:r>
            <a:endParaRPr lang="ru-RU" sz="5400" smtClean="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a:bodyPr>
          <a:lstStyle/>
          <a:p>
            <a:pPr marL="274320" indent="-274320" eaLnBrk="1" fontAlgn="auto" hangingPunct="1">
              <a:spcAft>
                <a:spcPts val="0"/>
              </a:spcAft>
              <a:buClr>
                <a:schemeClr val="accent3"/>
              </a:buClr>
              <a:buFont typeface="Wingdings 2"/>
              <a:buChar char=""/>
              <a:defRPr/>
            </a:pPr>
            <a:r>
              <a:rPr lang="ru-RU" sz="3200"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Потенциометрия </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теңгерілген электродты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потенциал мен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электрохимиялық реакцияға қатысушы қоспалардың термодинамикалық активтілігі</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арасындағы тәуелділікті анықтауға негізделген</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электрохимиялық зерттеудің тәсілі</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a:t>
            </a:r>
            <a:endParaRPr lang="ru-RU" sz="3200"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D107EC4B-66D1-4C4C-9D19-A7538ACF69E2}" type="slidenum">
              <a:rPr lang="en-US"/>
              <a:pPr>
                <a:defRPr/>
              </a:pPr>
              <a:t>20</a:t>
            </a:fld>
            <a:endParaRPr lang="en-US"/>
          </a:p>
        </p:txBody>
      </p:sp>
      <p:sp>
        <p:nvSpPr>
          <p:cNvPr id="3" name="Содержимое 2"/>
          <p:cNvSpPr>
            <a:spLocks noGrp="1"/>
          </p:cNvSpPr>
          <p:nvPr>
            <p:ph idx="1"/>
          </p:nvPr>
        </p:nvSpPr>
        <p:spPr>
          <a:xfrm>
            <a:off x="457200" y="1371600"/>
            <a:ext cx="8229600" cy="4953000"/>
          </a:xfrm>
        </p:spPr>
        <p:txBody>
          <a:bodyPr>
            <a:noAutofit/>
          </a:bodyPr>
          <a:lstStyle/>
          <a:p>
            <a:pPr marL="274320" indent="-274320" eaLnBrk="1" fontAlgn="auto" hangingPunct="1">
              <a:spcAft>
                <a:spcPts val="0"/>
              </a:spcAft>
              <a:buClr>
                <a:schemeClr val="accent3"/>
              </a:buClr>
              <a:buFont typeface="Wingdings 2"/>
              <a:buChar char=""/>
              <a:defRPr/>
            </a:pP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Тура потенциометрия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әдісінің басты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артықшылығы </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оның қарапайымдылығы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өлшегіш </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прибор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құнының арзандығы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жеңіл құрастырылатындығы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талдауды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жүргізу жылдамдығы </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(оны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бірнеше</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минутте</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әзірлеп</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1-2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минутте</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аяқтайды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Ондағы иономер</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мен ИТЭ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жеке</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қорапта оңай тасымалданатындықтан</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кез</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келген</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жағдайда </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да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талдау</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жұмысын жүргізуге болады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a:t>
            </a:r>
            <a:endParaRPr lang="ru-RU" sz="3200"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4E308AF0-BA71-48EF-87AE-DC7D4CBCEA34}" type="slidenum">
              <a:rPr lang="en-US"/>
              <a:pPr>
                <a:defRPr/>
              </a:pPr>
              <a:t>21</a:t>
            </a:fld>
            <a:endParaRPr lang="en-US"/>
          </a:p>
        </p:txBody>
      </p:sp>
      <p:sp>
        <p:nvSpPr>
          <p:cNvPr id="3" name="Содержимое 2"/>
          <p:cNvSpPr>
            <a:spLocks noGrp="1"/>
          </p:cNvSpPr>
          <p:nvPr>
            <p:ph idx="1"/>
          </p:nvPr>
        </p:nvSpPr>
        <p:spPr>
          <a:xfrm>
            <a:off x="457200" y="1219200"/>
            <a:ext cx="8229600" cy="5105400"/>
          </a:xfrm>
        </p:spPr>
        <p:txBody>
          <a:bodyPr>
            <a:normAutofit/>
          </a:bodyPr>
          <a:lstStyle/>
          <a:p>
            <a:pPr marL="274320" indent="-274320" eaLnBrk="1" fontAlgn="auto" hangingPunct="1">
              <a:spcAft>
                <a:spcPts val="0"/>
              </a:spcAft>
              <a:buClr>
                <a:schemeClr val="accent3"/>
              </a:buClr>
              <a:buFont typeface="Wingdings 2"/>
              <a:buChar char=""/>
              <a:defRPr/>
            </a:pP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Сондай-ақ ондағы </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ион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таңдаушы электродпен</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жоғары сезімталдығына орай</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құрамындағы қоспа концентрациясы</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1 мг/мл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болатын</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өте төменгі мөлшерді </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де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аныктайды</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Демек</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бұл әдіспен берілген</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көлемнің мөлшеріне қарамай талдай</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береді</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Мұнда негізгі</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анықталатын бөлікке кедергі</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келтіретін</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косалқыларды бөліп жіберуге</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не оны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жасыра</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тұруга болады</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ИТ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электродын</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оңай әзірлеп</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жеңіл тұтынуға болады</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және оларды</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сақтау үшін арнайы</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жағдайдың қажеті жок</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a:t>
            </a:r>
            <a:endParaRPr lang="ru-RU" sz="2800"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523066CD-CDDE-4F04-9AA7-167DC19406A4}" type="slidenum">
              <a:rPr lang="en-US"/>
              <a:pPr>
                <a:defRPr/>
              </a:pPr>
              <a:t>22</a:t>
            </a:fld>
            <a:endParaRPr lang="en-US"/>
          </a:p>
        </p:txBody>
      </p:sp>
      <p:sp>
        <p:nvSpPr>
          <p:cNvPr id="34817" name="Заголовок 1"/>
          <p:cNvSpPr>
            <a:spLocks noGrp="1"/>
          </p:cNvSpPr>
          <p:nvPr>
            <p:ph type="title"/>
          </p:nvPr>
        </p:nvSpPr>
        <p:spPr/>
        <p:txBody>
          <a:bodyPr/>
          <a:lstStyle/>
          <a:p>
            <a:pPr eaLnBrk="1" hangingPunct="1"/>
            <a:endParaRPr lang="ru-RU" smtClean="0"/>
          </a:p>
        </p:txBody>
      </p:sp>
      <p:pic>
        <p:nvPicPr>
          <p:cNvPr id="34818" name="Содержимое 3" descr="pots1_500.jpg"/>
          <p:cNvPicPr>
            <a:picLocks noGrp="1" noChangeAspect="1"/>
          </p:cNvPicPr>
          <p:nvPr>
            <p:ph idx="1"/>
          </p:nvPr>
        </p:nvPicPr>
        <p:blipFill>
          <a:blip r:embed="rId2"/>
          <a:srcRect/>
          <a:stretch>
            <a:fillRect/>
          </a:stretch>
        </p:blipFill>
        <p:spPr>
          <a:xfrm>
            <a:off x="0" y="0"/>
            <a:ext cx="9144000" cy="6945313"/>
          </a:xfr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C4F34378-BB21-4C5F-962D-C42E17A8F4CB}" type="slidenum">
              <a:rPr lang="en-US"/>
              <a:pPr>
                <a:defRPr/>
              </a:pPr>
              <a:t>23</a:t>
            </a:fld>
            <a:endParaRPr lang="en-US"/>
          </a:p>
        </p:txBody>
      </p:sp>
      <p:sp>
        <p:nvSpPr>
          <p:cNvPr id="3" name="Содержимое 2"/>
          <p:cNvSpPr>
            <a:spLocks noGrp="1"/>
          </p:cNvSpPr>
          <p:nvPr>
            <p:ph idx="1"/>
          </p:nvPr>
        </p:nvSpPr>
        <p:spPr>
          <a:xfrm>
            <a:off x="457200" y="1600200"/>
            <a:ext cx="8229600" cy="4724400"/>
          </a:xfrm>
        </p:spPr>
        <p:txBody>
          <a:bodyPr>
            <a:normAutofit/>
          </a:bodyPr>
          <a:lstStyle/>
          <a:p>
            <a:pPr marL="274320" indent="-274320" eaLnBrk="1" fontAlgn="auto" hangingPunct="1">
              <a:spcAft>
                <a:spcPts val="0"/>
              </a:spcAft>
              <a:buClr>
                <a:schemeClr val="accent3"/>
              </a:buClr>
              <a:buFont typeface="Wingdings 2"/>
              <a:buChar char=""/>
              <a:defRPr/>
            </a:pP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Потенциометрлік</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титрлеуді</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бақылау арқылы </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да,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жартылай</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не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толық автоматты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түрде </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де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жүргізеді</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нәтижесінде титрленуші</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бөліктің концентрациясы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анықталады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Бұл әдіс индикатормен</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де,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индикаторсыз</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да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қолданылады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Тіпті</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өзінің </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аса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сезімталдығы </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мен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дәлдігі нәтижесінде басқалардан ерекшелене</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түседі</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a:t>
            </a:r>
            <a:endParaRPr lang="ru-RU" sz="3200"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26"/>
          <p:cNvSpPr>
            <a:spLocks noGrp="1"/>
          </p:cNvSpPr>
          <p:nvPr>
            <p:ph type="sldNum" sz="quarter" idx="12"/>
          </p:nvPr>
        </p:nvSpPr>
        <p:spPr/>
        <p:txBody>
          <a:bodyPr/>
          <a:lstStyle/>
          <a:p>
            <a:pPr>
              <a:defRPr/>
            </a:pPr>
            <a:fld id="{C8FA615E-AD0C-4C5A-AF5B-95715C4CFA6A}" type="slidenum">
              <a:rPr lang="en-US"/>
              <a:pPr>
                <a:defRPr/>
              </a:pPr>
              <a:t>24</a:t>
            </a:fld>
            <a:endParaRPr lang="en-US"/>
          </a:p>
        </p:txBody>
      </p:sp>
      <p:sp>
        <p:nvSpPr>
          <p:cNvPr id="4" name="Заголовок 3"/>
          <p:cNvSpPr>
            <a:spLocks noGrp="1"/>
          </p:cNvSpPr>
          <p:nvPr>
            <p:ph type="ctrTitle"/>
          </p:nvPr>
        </p:nvSpPr>
        <p:spPr>
          <a:xfrm>
            <a:off x="304800" y="1981200"/>
            <a:ext cx="8458200" cy="1828800"/>
          </a:xfrm>
        </p:spPr>
        <p:txBody>
          <a:bodyPr>
            <a:noAutofit/>
          </a:bodyPr>
          <a:lstStyle/>
          <a:p>
            <a:pPr algn="ctr" eaLnBrk="1" fontAlgn="auto" hangingPunct="1">
              <a:spcAft>
                <a:spcPts val="0"/>
              </a:spcAft>
              <a:defRPr/>
            </a:pPr>
            <a:r>
              <a:rPr lang="ru-RU" sz="6600" dirty="0" err="1" smtClean="0">
                <a:latin typeface="Times New Roman" pitchFamily="18" charset="0"/>
                <a:cs typeface="Times New Roman" pitchFamily="18" charset="0"/>
              </a:rPr>
              <a:t>Потенциометрияның теориялық негіздері</a:t>
            </a:r>
            <a:endParaRPr lang="ru-RU" sz="6600" dirty="0">
              <a:latin typeface="Times New Roman" pitchFamily="18" charset="0"/>
              <a:cs typeface="Times New Roman" pitchFamily="18" charset="0"/>
            </a:endParaRPr>
          </a:p>
        </p:txBody>
      </p:sp>
      <p:sp>
        <p:nvSpPr>
          <p:cNvPr id="36866" name="Подзаголовок 4"/>
          <p:cNvSpPr>
            <a:spLocks noGrp="1"/>
          </p:cNvSpPr>
          <p:nvPr>
            <p:ph type="subTitle" idx="1"/>
          </p:nvPr>
        </p:nvSpPr>
        <p:spPr>
          <a:xfrm>
            <a:off x="533400" y="3228975"/>
            <a:ext cx="7854950" cy="1752600"/>
          </a:xfrm>
        </p:spPr>
        <p:txBody>
          <a:bodyPr/>
          <a:lstStyle/>
          <a:p>
            <a:pPr marR="0" eaLnBrk="1" hangingPunct="1"/>
            <a:endParaRPr lang="ru-RU"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A12B991B-ECC6-447E-B5C7-896341A8A325}" type="slidenum">
              <a:rPr lang="en-US"/>
              <a:pPr>
                <a:defRPr/>
              </a:pPr>
              <a:t>25</a:t>
            </a:fld>
            <a:endParaRPr lang="en-US"/>
          </a:p>
        </p:txBody>
      </p:sp>
      <p:sp>
        <p:nvSpPr>
          <p:cNvPr id="3" name="Содержимое 2"/>
          <p:cNvSpPr>
            <a:spLocks noGrp="1"/>
          </p:cNvSpPr>
          <p:nvPr>
            <p:ph idx="1"/>
          </p:nvPr>
        </p:nvSpPr>
        <p:spPr>
          <a:xfrm>
            <a:off x="457200" y="1447800"/>
            <a:ext cx="8229600" cy="4876800"/>
          </a:xfrm>
        </p:spPr>
        <p:txBody>
          <a:bodyPr>
            <a:normAutofit/>
          </a:bodyPr>
          <a:lstStyle/>
          <a:p>
            <a:pPr marL="274320" indent="-274320" eaLnBrk="1" fontAlgn="auto" hangingPunct="1">
              <a:spcAft>
                <a:spcPts val="0"/>
              </a:spcAft>
              <a:buClr>
                <a:schemeClr val="accent3"/>
              </a:buClr>
              <a:buFont typeface="Wingdings 2"/>
              <a:buChar char=""/>
              <a:defRPr/>
            </a:pP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Қарапайым электролиттік</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ұяшықта екі</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электрод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болады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олардың бірін</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индикаторлық электрод</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дейді</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Оның потенцалы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анықталынатын </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ион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концентрациясына</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тікелей</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тәуелді болады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екіншісін</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салыстыру</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электроды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дейді</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оның потенциалымен</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салыстыра</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отырып</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индикаторлық электродтағы потенциалды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өлшейді</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a:t>
            </a:r>
            <a:endParaRPr lang="ru-RU" sz="3200"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C9F9284B-1A09-4FC4-92CE-988846F908B6}" type="slidenum">
              <a:rPr lang="en-US"/>
              <a:pPr>
                <a:defRPr/>
              </a:pPr>
              <a:t>26</a:t>
            </a:fld>
            <a:endParaRPr lang="en-US"/>
          </a:p>
        </p:txBody>
      </p:sp>
      <p:sp>
        <p:nvSpPr>
          <p:cNvPr id="3" name="Содержимое 2"/>
          <p:cNvSpPr>
            <a:spLocks noGrp="1"/>
          </p:cNvSpPr>
          <p:nvPr>
            <p:ph idx="1"/>
          </p:nvPr>
        </p:nvSpPr>
        <p:spPr>
          <a:xfrm>
            <a:off x="457200" y="1524000"/>
            <a:ext cx="8229600" cy="4800600"/>
          </a:xfrm>
        </p:spPr>
        <p:txBody>
          <a:bodyPr>
            <a:normAutofit/>
          </a:bodyPr>
          <a:lstStyle/>
          <a:p>
            <a:pPr marL="274320" indent="-274320" eaLnBrk="1" fontAlgn="auto" hangingPunct="1">
              <a:spcAft>
                <a:spcPts val="0"/>
              </a:spcAft>
              <a:buClr>
                <a:schemeClr val="accent3"/>
              </a:buClr>
              <a:buFont typeface="Wingdings 2"/>
              <a:buChar char=""/>
              <a:defRPr/>
            </a:pP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Берілген</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электрод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үшін концентрацияға электрод</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потенциалы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тәуелді болатын</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иондарды</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потенциалды</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анықтаушылар деп</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атайды</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Егер</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екі</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электрод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үшін </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потенциал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анықтаушы иондар</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өзара үйлесімді болса</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олардың концентрациясы</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электродтардың екеуін</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де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талданатын</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ерітіндіге</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тікелей</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енгізуге</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болады</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Ұяшықтың </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ЭҚК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салыстыру</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электродына</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қатынасты өлшенген индикаторлық </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электрод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потенциалына</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сәйкес болады</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a:t>
            </a:r>
            <a:endParaRPr lang="ru-RU" sz="2800"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FD14F6FF-30AB-4F60-BDCF-84C79830EA35}" type="slidenum">
              <a:rPr lang="en-US"/>
              <a:pPr>
                <a:defRPr/>
              </a:pPr>
              <a:t>27</a:t>
            </a:fld>
            <a:endParaRPr lang="en-US"/>
          </a:p>
        </p:txBody>
      </p:sp>
      <p:sp>
        <p:nvSpPr>
          <p:cNvPr id="39937" name="Заголовок 1"/>
          <p:cNvSpPr>
            <a:spLocks noGrp="1"/>
          </p:cNvSpPr>
          <p:nvPr>
            <p:ph type="title"/>
          </p:nvPr>
        </p:nvSpPr>
        <p:spPr/>
        <p:txBody>
          <a:bodyPr/>
          <a:lstStyle/>
          <a:p>
            <a:pPr eaLnBrk="1" hangingPunct="1"/>
            <a:endParaRPr lang="ru-RU" smtClean="0"/>
          </a:p>
        </p:txBody>
      </p:sp>
      <p:pic>
        <p:nvPicPr>
          <p:cNvPr id="39938" name="Содержимое 3" descr="img.gif"/>
          <p:cNvPicPr>
            <a:picLocks noGrp="1" noChangeAspect="1"/>
          </p:cNvPicPr>
          <p:nvPr>
            <p:ph idx="1"/>
          </p:nvPr>
        </p:nvPicPr>
        <p:blipFill>
          <a:blip r:embed="rId2"/>
          <a:srcRect/>
          <a:stretch>
            <a:fillRect/>
          </a:stretch>
        </p:blipFill>
        <p:spPr>
          <a:xfrm>
            <a:off x="0" y="0"/>
            <a:ext cx="9144000" cy="6819900"/>
          </a:xfr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26"/>
          <p:cNvSpPr>
            <a:spLocks noGrp="1"/>
          </p:cNvSpPr>
          <p:nvPr>
            <p:ph type="sldNum" sz="quarter" idx="12"/>
          </p:nvPr>
        </p:nvSpPr>
        <p:spPr/>
        <p:txBody>
          <a:bodyPr/>
          <a:lstStyle/>
          <a:p>
            <a:pPr>
              <a:defRPr/>
            </a:pPr>
            <a:fld id="{DBB347C8-1C8F-4F8D-BA1D-54E25DC06ADA}" type="slidenum">
              <a:rPr lang="en-US"/>
              <a:pPr>
                <a:defRPr/>
              </a:pPr>
              <a:t>28</a:t>
            </a:fld>
            <a:endParaRPr lang="en-US"/>
          </a:p>
        </p:txBody>
      </p:sp>
      <p:sp>
        <p:nvSpPr>
          <p:cNvPr id="4" name="Заголовок 3"/>
          <p:cNvSpPr>
            <a:spLocks noGrp="1"/>
          </p:cNvSpPr>
          <p:nvPr>
            <p:ph type="ctrTitle"/>
          </p:nvPr>
        </p:nvSpPr>
        <p:spPr>
          <a:xfrm>
            <a:off x="609600" y="1828800"/>
            <a:ext cx="7851648" cy="1828800"/>
          </a:xfrm>
        </p:spPr>
        <p:txBody>
          <a:bodyPr>
            <a:noAutofit/>
          </a:bodyPr>
          <a:lstStyle/>
          <a:p>
            <a:pPr algn="ctr" eaLnBrk="1" fontAlgn="auto" hangingPunct="1">
              <a:spcAft>
                <a:spcPts val="0"/>
              </a:spcAft>
              <a:defRPr/>
            </a:pPr>
            <a:r>
              <a:rPr lang="ru-RU" sz="6600" dirty="0" err="1" smtClean="0">
                <a:latin typeface="Times New Roman" pitchFamily="18" charset="0"/>
                <a:cs typeface="Times New Roman" pitchFamily="18" charset="0"/>
              </a:rPr>
              <a:t>Диффузиялық </a:t>
            </a:r>
            <a:r>
              <a:rPr lang="ru-RU" sz="6600" dirty="0" smtClean="0">
                <a:latin typeface="Times New Roman" pitchFamily="18" charset="0"/>
                <a:cs typeface="Times New Roman" pitchFamily="18" charset="0"/>
              </a:rPr>
              <a:t>потенциал</a:t>
            </a:r>
            <a:endParaRPr lang="ru-RU" sz="6600" dirty="0">
              <a:latin typeface="Times New Roman" pitchFamily="18" charset="0"/>
              <a:cs typeface="Times New Roman" pitchFamily="18" charset="0"/>
            </a:endParaRPr>
          </a:p>
        </p:txBody>
      </p:sp>
      <p:sp>
        <p:nvSpPr>
          <p:cNvPr id="40962" name="Подзаголовок 4"/>
          <p:cNvSpPr>
            <a:spLocks noGrp="1"/>
          </p:cNvSpPr>
          <p:nvPr>
            <p:ph type="subTitle" idx="1"/>
          </p:nvPr>
        </p:nvSpPr>
        <p:spPr>
          <a:xfrm>
            <a:off x="533400" y="3228975"/>
            <a:ext cx="7854950" cy="1752600"/>
          </a:xfrm>
        </p:spPr>
        <p:txBody>
          <a:bodyPr/>
          <a:lstStyle/>
          <a:p>
            <a:pPr marR="0" eaLnBrk="1" hangingPunct="1"/>
            <a:endParaRPr lang="ru-RU" smtClean="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A2FF024D-AACE-4E3A-AFC3-87DBBFF3778B}" type="slidenum">
              <a:rPr lang="en-US"/>
              <a:pPr>
                <a:defRPr/>
              </a:pPr>
              <a:t>29</a:t>
            </a:fld>
            <a:endParaRPr lang="en-US"/>
          </a:p>
        </p:txBody>
      </p:sp>
      <p:sp>
        <p:nvSpPr>
          <p:cNvPr id="3" name="Содержимое 2"/>
          <p:cNvSpPr>
            <a:spLocks noGrp="1"/>
          </p:cNvSpPr>
          <p:nvPr>
            <p:ph idx="1"/>
          </p:nvPr>
        </p:nvSpPr>
        <p:spPr>
          <a:xfrm>
            <a:off x="457200" y="1295400"/>
            <a:ext cx="8229600" cy="5029200"/>
          </a:xfrm>
        </p:spPr>
        <p:txBody>
          <a:bodyPr>
            <a:normAutofit/>
          </a:bodyPr>
          <a:lstStyle/>
          <a:p>
            <a:pPr marL="274320" indent="-274320" eaLnBrk="1" fontAlgn="auto" hangingPunct="1">
              <a:spcAft>
                <a:spcPts val="0"/>
              </a:spcAft>
              <a:buClr>
                <a:schemeClr val="accent3"/>
              </a:buClr>
              <a:buFont typeface="Wingdings 2"/>
              <a:buChar char=""/>
              <a:defRPr/>
            </a:pP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Іс</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жүзінде екі</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электродты</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екі</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ыдысқа енгізіп</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оларды</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электролиттік</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кілт</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деп</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аталатын</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яғни ішінде</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электролит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ерітіндісі</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бар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қосқыш түтікше арқылы жалғастырады</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Мұндайда көбінесе салыстыру</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электродын</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басқа ыдысқа салады</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Тізбек</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құрамындағы екі</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ыдыс</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және жалғастырушыдағы ерітінділердің концентрациясы</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түрліше болғандыктан, иондардың қозғалуы </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мен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жылдамдығы тең болмайды</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Бір</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фазадан</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екіншіге</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өткендегі жанасу</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шекте</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диффузиялық </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потенциал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деп</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аталатын</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қосымша потенциал</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пайда</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err="1" smtClean="0">
                <a:effectLst>
                  <a:outerShdw blurRad="38100" dist="38100" dir="2700000" algn="tl">
                    <a:srgbClr val="000000">
                      <a:alpha val="43137"/>
                    </a:srgbClr>
                  </a:outerShdw>
                </a:effectLst>
                <a:latin typeface="Times New Roman" pitchFamily="18" charset="0"/>
                <a:cs typeface="Times New Roman" pitchFamily="18" charset="0"/>
              </a:rPr>
              <a:t>болады</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40949121-406F-479A-83F8-ACA17E952CCD}" type="slidenum">
              <a:rPr lang="en-US"/>
              <a:pPr>
                <a:defRPr/>
              </a:pPr>
              <a:t>3</a:t>
            </a:fld>
            <a:endParaRPr lang="en-US"/>
          </a:p>
        </p:txBody>
      </p:sp>
      <p:sp>
        <p:nvSpPr>
          <p:cNvPr id="15361" name="Заголовок 1"/>
          <p:cNvSpPr>
            <a:spLocks noGrp="1"/>
          </p:cNvSpPr>
          <p:nvPr>
            <p:ph type="title"/>
          </p:nvPr>
        </p:nvSpPr>
        <p:spPr/>
        <p:txBody>
          <a:bodyPr/>
          <a:lstStyle/>
          <a:p>
            <a:pPr eaLnBrk="1" hangingPunct="1"/>
            <a:endParaRPr lang="ru-RU" smtClean="0"/>
          </a:p>
        </p:txBody>
      </p:sp>
      <p:pic>
        <p:nvPicPr>
          <p:cNvPr id="15362" name="Содержимое 3" descr="7.gif"/>
          <p:cNvPicPr>
            <a:picLocks noGrp="1" noChangeAspect="1"/>
          </p:cNvPicPr>
          <p:nvPr>
            <p:ph idx="1"/>
          </p:nvPr>
        </p:nvPicPr>
        <p:blipFill>
          <a:blip r:embed="rId2"/>
          <a:srcRect/>
          <a:stretch>
            <a:fillRect/>
          </a:stretch>
        </p:blipFill>
        <p:spPr>
          <a:xfrm>
            <a:off x="0" y="0"/>
            <a:ext cx="9144000" cy="6858000"/>
          </a:xfr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904ECBAB-4DE1-495C-ABB4-68534DA6E4C2}" type="slidenum">
              <a:rPr lang="en-US"/>
              <a:pPr>
                <a:defRPr/>
              </a:pPr>
              <a:t>30</a:t>
            </a:fld>
            <a:endParaRPr lang="en-US"/>
          </a:p>
        </p:txBody>
      </p:sp>
      <p:sp>
        <p:nvSpPr>
          <p:cNvPr id="3" name="Содержимое 2"/>
          <p:cNvSpPr>
            <a:spLocks noGrp="1"/>
          </p:cNvSpPr>
          <p:nvPr>
            <p:ph idx="1"/>
          </p:nvPr>
        </p:nvSpPr>
        <p:spPr>
          <a:xfrm>
            <a:off x="457200" y="1295400"/>
            <a:ext cx="8229600" cy="5029200"/>
          </a:xfrm>
        </p:spPr>
        <p:txBody>
          <a:bodyPr>
            <a:normAutofit/>
          </a:bodyPr>
          <a:lstStyle/>
          <a:p>
            <a:pPr marL="274320" indent="-274320" eaLnBrk="1" fontAlgn="auto" hangingPunct="1">
              <a:spcAft>
                <a:spcPts val="0"/>
              </a:spcAft>
              <a:buClr>
                <a:schemeClr val="accent3"/>
              </a:buClr>
              <a:buFont typeface="Wingdings 2"/>
              <a:buChar char=""/>
              <a:defRPr/>
            </a:pP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Бұл сұйық фазадағы иондардың диффузиясымен</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байланысты</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Бір</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фазадан</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екіншіге</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өтетін катиондар</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мен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аниондардың мөлшері бірдей</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емес</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Олай</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болса</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екі</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фазадағы </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ион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мөлшері</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оған орайлас</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заряд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мөлшері бірдей</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емес</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екі</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фазадағы </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ион саны).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Оның тұрақтылығы екі</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фаза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арасындағы жанасу</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шегіне</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олардын</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табиғатына байланысты</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Әйтсе </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де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оның мәнін дәл өлшеу мумкін</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емес</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a:t>
            </a:r>
            <a:endParaRPr lang="ru-RU" sz="2800"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A932DCD3-6B3D-4DCD-BD4E-F70A5B9BA9DA}" type="slidenum">
              <a:rPr lang="en-US"/>
              <a:pPr>
                <a:defRPr/>
              </a:pPr>
              <a:t>31</a:t>
            </a:fld>
            <a:endParaRPr lang="en-US"/>
          </a:p>
        </p:txBody>
      </p:sp>
      <p:sp>
        <p:nvSpPr>
          <p:cNvPr id="44033" name="Заголовок 1"/>
          <p:cNvSpPr>
            <a:spLocks noGrp="1"/>
          </p:cNvSpPr>
          <p:nvPr>
            <p:ph type="title"/>
          </p:nvPr>
        </p:nvSpPr>
        <p:spPr/>
        <p:txBody>
          <a:bodyPr/>
          <a:lstStyle/>
          <a:p>
            <a:pPr eaLnBrk="1" hangingPunct="1"/>
            <a:endParaRPr lang="ru-RU" smtClean="0"/>
          </a:p>
        </p:txBody>
      </p:sp>
      <p:pic>
        <p:nvPicPr>
          <p:cNvPr id="44034" name="Содержимое 3" descr="Sliding-Potentiometer-Schematics.gif"/>
          <p:cNvPicPr>
            <a:picLocks noGrp="1" noChangeAspect="1"/>
          </p:cNvPicPr>
          <p:nvPr>
            <p:ph idx="1"/>
          </p:nvPr>
        </p:nvPicPr>
        <p:blipFill>
          <a:blip r:embed="rId2"/>
          <a:srcRect/>
          <a:stretch>
            <a:fillRect/>
          </a:stretch>
        </p:blipFill>
        <p:spPr>
          <a:xfrm>
            <a:off x="0" y="0"/>
            <a:ext cx="9110663" cy="6858000"/>
          </a:xfr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BDD4E3E7-ED76-401A-A155-8DF28448B147}" type="slidenum">
              <a:rPr lang="en-US"/>
              <a:pPr>
                <a:defRPr/>
              </a:pPr>
              <a:t>32</a:t>
            </a:fld>
            <a:endParaRPr lang="en-US"/>
          </a:p>
        </p:txBody>
      </p:sp>
      <p:sp>
        <p:nvSpPr>
          <p:cNvPr id="3" name="Содержимое 2"/>
          <p:cNvSpPr>
            <a:spLocks noGrp="1"/>
          </p:cNvSpPr>
          <p:nvPr>
            <p:ph idx="1"/>
          </p:nvPr>
        </p:nvSpPr>
        <p:spPr>
          <a:xfrm>
            <a:off x="457200" y="1219200"/>
            <a:ext cx="8229600" cy="5105400"/>
          </a:xfrm>
        </p:spPr>
        <p:txBody>
          <a:bodyPr>
            <a:normAutofit/>
          </a:bodyPr>
          <a:lstStyle/>
          <a:p>
            <a:pPr marL="274320" indent="-274320" eaLnBrk="1" fontAlgn="auto" hangingPunct="1">
              <a:spcAft>
                <a:spcPts val="0"/>
              </a:spcAft>
              <a:buClr>
                <a:schemeClr val="accent3"/>
              </a:buClr>
              <a:buFont typeface="Wingdings 2"/>
              <a:buChar char=""/>
              <a:defRPr/>
            </a:pP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Диффузиялық потенциалды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барынша</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азайтып</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оны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тұрақтандыру үшін салыстыру</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электродын</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катионы мен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анионынын</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қозғалғыштығы біріне-бірі</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тең болатын</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электролит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ерітіндісімен</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толтырады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Ондай</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электролит </a:t>
            </a:r>
            <a:r>
              <a:rPr lang="ru-RU" sz="3200"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КСІ, КНО3 НҺ4НО3, </a:t>
            </a:r>
            <a:r>
              <a:rPr lang="ru-RU" sz="3200" i="1" dirty="0" err="1"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РбЦл</a:t>
            </a:r>
            <a:r>
              <a:rPr lang="ru-RU" sz="3200"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және басқалардың қаныққан ерітінділері</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болуы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мүмкін.</a:t>
            </a:r>
            <a:endParaRPr lang="ru-RU" sz="3200"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627EFD20-122D-4E6D-8A20-F2F793D6C9F4}" type="slidenum">
              <a:rPr lang="en-US"/>
              <a:pPr>
                <a:defRPr/>
              </a:pPr>
              <a:t>33</a:t>
            </a:fld>
            <a:endParaRPr lang="en-US"/>
          </a:p>
        </p:txBody>
      </p:sp>
      <p:sp>
        <p:nvSpPr>
          <p:cNvPr id="3" name="Содержимое 2"/>
          <p:cNvSpPr>
            <a:spLocks noGrp="1"/>
          </p:cNvSpPr>
          <p:nvPr>
            <p:ph idx="1"/>
          </p:nvPr>
        </p:nvSpPr>
        <p:spPr>
          <a:xfrm>
            <a:off x="457200" y="1295400"/>
            <a:ext cx="8229600" cy="5029200"/>
          </a:xfrm>
        </p:spPr>
        <p:txBody>
          <a:bodyPr>
            <a:normAutofit/>
          </a:bodyPr>
          <a:lstStyle/>
          <a:p>
            <a:pPr marL="274320" indent="-274320" eaLnBrk="1" fontAlgn="auto" hangingPunct="1">
              <a:spcAft>
                <a:spcPts val="0"/>
              </a:spcAft>
              <a:buClr>
                <a:schemeClr val="accent3"/>
              </a:buClr>
              <a:buFont typeface="Wingdings 2"/>
              <a:buChar char=""/>
              <a:defRPr/>
            </a:pP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Сұйык фазалар</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арасындағы әрбір потенциалдың өзгеруі гальваникалық элементтің өлшенетін потенциалына</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әсер етеді</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ол</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жай</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тура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потенциометрияның талдау</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химиясына</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кеңінен таралуын</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шектейді</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Талдау</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әдісіндегі кең таралған рН-метриянын</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өзі қалыптаушы қисықты салумен</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шектеледі</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бұл қателік мәнін барынша</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азайтады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a:t>
            </a:r>
            <a:endParaRPr lang="ru-RU" sz="3200"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DA06EFA2-C5F5-4382-9B83-2267AA95E1D3}" type="slidenum">
              <a:rPr lang="en-US"/>
              <a:pPr>
                <a:defRPr/>
              </a:pPr>
              <a:t>34</a:t>
            </a:fld>
            <a:endParaRPr lang="en-US"/>
          </a:p>
        </p:txBody>
      </p:sp>
      <p:sp>
        <p:nvSpPr>
          <p:cNvPr id="3" name="Содержимое 2"/>
          <p:cNvSpPr>
            <a:spLocks noGrp="1"/>
          </p:cNvSpPr>
          <p:nvPr>
            <p:ph idx="1"/>
          </p:nvPr>
        </p:nvSpPr>
        <p:spPr>
          <a:xfrm>
            <a:off x="457200" y="1295400"/>
            <a:ext cx="8229600" cy="5029200"/>
          </a:xfrm>
        </p:spPr>
        <p:txBody>
          <a:bodyPr>
            <a:normAutofit/>
          </a:bodyPr>
          <a:lstStyle/>
          <a:p>
            <a:pPr marL="274320" indent="-274320" eaLnBrk="1" fontAlgn="auto" hangingPunct="1">
              <a:spcAft>
                <a:spcPts val="0"/>
              </a:spcAft>
              <a:buClr>
                <a:schemeClr val="accent3"/>
              </a:buClr>
              <a:buFont typeface="Wingdings 2"/>
              <a:buChar char=""/>
              <a:defRPr/>
            </a:pP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Потенциометрлік</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титрлеу</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Эквиваленттік</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нүктені табуға негізделген</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титрлеу</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реакциясына</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қатынасқан қосылыстың </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тек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біреуі</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ғана электродты</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құбылысқа араласатын</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болғанда</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эквиваленттік</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нүктенің маңында индикаторлы</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электродтың </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потенциалы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өзгереді</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Айталық қышқылды </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негізді</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әдіс бойынша</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титрлегенде</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шыны</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электродын</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хлоридті</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хлор-күміс арқылы жүзеге асырады</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endParaRPr lang="ru-RU" sz="2800"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17"/>
          <p:cNvSpPr>
            <a:spLocks noGrp="1"/>
          </p:cNvSpPr>
          <p:nvPr>
            <p:ph type="sldNum" sz="quarter" idx="12"/>
          </p:nvPr>
        </p:nvSpPr>
        <p:spPr/>
        <p:txBody>
          <a:bodyPr/>
          <a:lstStyle/>
          <a:p>
            <a:pPr>
              <a:defRPr/>
            </a:pPr>
            <a:fld id="{B6505450-246D-4E08-A32B-06BC3F5D293A}" type="slidenum">
              <a:rPr lang="en-US"/>
              <a:pPr>
                <a:defRPr/>
              </a:pPr>
              <a:t>35</a:t>
            </a:fld>
            <a:endParaRPr lang="en-US"/>
          </a:p>
        </p:txBody>
      </p:sp>
      <p:sp>
        <p:nvSpPr>
          <p:cNvPr id="48129" name="Содержимое 2"/>
          <p:cNvSpPr>
            <a:spLocks noGrp="1"/>
          </p:cNvSpPr>
          <p:nvPr>
            <p:ph idx="1"/>
          </p:nvPr>
        </p:nvSpPr>
        <p:spPr>
          <a:xfrm>
            <a:off x="457200" y="1447800"/>
            <a:ext cx="8229600" cy="4876800"/>
          </a:xfrm>
        </p:spPr>
        <p:txBody>
          <a:bodyPr/>
          <a:lstStyle/>
          <a:p>
            <a:pPr eaLnBrk="1" hangingPunct="1"/>
            <a:r>
              <a:rPr lang="ru-RU" sz="3200" smtClean="0">
                <a:latin typeface="Times New Roman" pitchFamily="18" charset="0"/>
                <a:cs typeface="Times New Roman" pitchFamily="18" charset="0"/>
              </a:rPr>
              <a:t>Мұндағы реакциялар тез өтіп, соңына дейін толық жүреді. Жалпы потенциометрлік титрлеуді жүргізу үшін талданатын ерітіндідегі индикаторлы электрод пен салыстыру электродынан тұратын тізбекті жинақтайды.</a:t>
            </a:r>
          </a:p>
          <a:p>
            <a:pPr eaLnBrk="1" hangingPunct="1"/>
            <a:endParaRPr lang="ru-RU" sz="3200" smtClean="0">
              <a:latin typeface="Times New Roman" pitchFamily="18" charset="0"/>
              <a:cs typeface="Times New Roman" pitchFamily="18" charset="0"/>
            </a:endParaRPr>
          </a:p>
          <a:p>
            <a:pPr eaLnBrk="1" hangingPunct="1"/>
            <a:r>
              <a:rPr lang="ru-RU" sz="3200" smtClean="0">
                <a:latin typeface="Times New Roman" pitchFamily="18" charset="0"/>
                <a:cs typeface="Times New Roman" pitchFamily="18" charset="0"/>
              </a:rPr>
              <a:t>Соңғы нүктені анықтау. Суретте титрлеу қисықтары мысал ретінде келтірілген.</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17"/>
          <p:cNvSpPr>
            <a:spLocks noGrp="1"/>
          </p:cNvSpPr>
          <p:nvPr>
            <p:ph type="sldNum" sz="quarter" idx="12"/>
          </p:nvPr>
        </p:nvSpPr>
        <p:spPr/>
        <p:txBody>
          <a:bodyPr/>
          <a:lstStyle/>
          <a:p>
            <a:pPr>
              <a:defRPr/>
            </a:pPr>
            <a:fld id="{9A10A0C8-1993-4264-9A20-C1BC121411A2}" type="slidenum">
              <a:rPr lang="en-US"/>
              <a:pPr>
                <a:defRPr/>
              </a:pPr>
              <a:t>36</a:t>
            </a:fld>
            <a:endParaRPr lang="en-US"/>
          </a:p>
        </p:txBody>
      </p:sp>
      <p:pic>
        <p:nvPicPr>
          <p:cNvPr id="49153" name="Содержимое 3" descr="800px-Graffik4456.jpg"/>
          <p:cNvPicPr>
            <a:picLocks noGrp="1" noChangeAspect="1"/>
          </p:cNvPicPr>
          <p:nvPr>
            <p:ph idx="1"/>
          </p:nvPr>
        </p:nvPicPr>
        <p:blipFill>
          <a:blip r:embed="rId2"/>
          <a:srcRect/>
          <a:stretch>
            <a:fillRect/>
          </a:stretch>
        </p:blipFill>
        <p:spPr>
          <a:xfrm>
            <a:off x="0" y="0"/>
            <a:ext cx="9144000" cy="6858000"/>
          </a:xfr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26"/>
          <p:cNvSpPr>
            <a:spLocks noGrp="1"/>
          </p:cNvSpPr>
          <p:nvPr>
            <p:ph type="sldNum" sz="quarter" idx="12"/>
          </p:nvPr>
        </p:nvSpPr>
        <p:spPr/>
        <p:txBody>
          <a:bodyPr/>
          <a:lstStyle/>
          <a:p>
            <a:pPr>
              <a:defRPr/>
            </a:pPr>
            <a:fld id="{D5BBC2DE-A268-409E-BC78-853509C60E42}" type="slidenum">
              <a:rPr lang="en-US"/>
              <a:pPr>
                <a:defRPr/>
              </a:pPr>
              <a:t>37</a:t>
            </a:fld>
            <a:endParaRPr lang="en-US"/>
          </a:p>
        </p:txBody>
      </p:sp>
      <p:sp>
        <p:nvSpPr>
          <p:cNvPr id="4" name="Заголовок 3"/>
          <p:cNvSpPr>
            <a:spLocks noGrp="1"/>
          </p:cNvSpPr>
          <p:nvPr>
            <p:ph type="ctrTitle"/>
          </p:nvPr>
        </p:nvSpPr>
        <p:spPr>
          <a:xfrm>
            <a:off x="152400" y="2209800"/>
            <a:ext cx="8686800" cy="1828800"/>
          </a:xfrm>
        </p:spPr>
        <p:txBody>
          <a:bodyPr>
            <a:noAutofit/>
          </a:bodyPr>
          <a:lstStyle/>
          <a:p>
            <a:pPr algn="ctr" eaLnBrk="1" fontAlgn="auto" hangingPunct="1">
              <a:spcAft>
                <a:spcPts val="0"/>
              </a:spcAft>
              <a:defRPr/>
            </a:pPr>
            <a:r>
              <a:rPr lang="ru-RU" sz="8000" dirty="0" err="1" smtClean="0">
                <a:latin typeface="Times New Roman" pitchFamily="18" charset="0"/>
                <a:cs typeface="Times New Roman" pitchFamily="18" charset="0"/>
              </a:rPr>
              <a:t>Потенциометрлік</a:t>
            </a:r>
            <a:r>
              <a:rPr lang="ru-RU" sz="8000" dirty="0" smtClean="0">
                <a:latin typeface="Times New Roman" pitchFamily="18" charset="0"/>
                <a:cs typeface="Times New Roman" pitchFamily="18" charset="0"/>
              </a:rPr>
              <a:t> </a:t>
            </a:r>
            <a:r>
              <a:rPr lang="ru-RU" sz="8000" dirty="0" err="1" smtClean="0">
                <a:latin typeface="Times New Roman" pitchFamily="18" charset="0"/>
                <a:cs typeface="Times New Roman" pitchFamily="18" charset="0"/>
              </a:rPr>
              <a:t>өлшеу</a:t>
            </a:r>
            <a:endParaRPr lang="ru-RU" sz="8000" dirty="0">
              <a:latin typeface="Times New Roman" pitchFamily="18" charset="0"/>
              <a:cs typeface="Times New Roman" pitchFamily="18"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85AEA461-3148-4179-B739-E2FAFE2A4163}" type="slidenum">
              <a:rPr lang="en-US"/>
              <a:pPr>
                <a:defRPr/>
              </a:pPr>
              <a:t>38</a:t>
            </a:fld>
            <a:endParaRPr lang="en-US"/>
          </a:p>
        </p:txBody>
      </p:sp>
      <p:sp>
        <p:nvSpPr>
          <p:cNvPr id="3" name="Содержимое 2"/>
          <p:cNvSpPr>
            <a:spLocks noGrp="1"/>
          </p:cNvSpPr>
          <p:nvPr>
            <p:ph idx="1"/>
          </p:nvPr>
        </p:nvSpPr>
        <p:spPr>
          <a:xfrm>
            <a:off x="457200" y="1371600"/>
            <a:ext cx="8229600" cy="4953000"/>
          </a:xfrm>
        </p:spPr>
        <p:txBody>
          <a:bodyPr>
            <a:normAutofit/>
          </a:bodyPr>
          <a:lstStyle/>
          <a:p>
            <a:pPr marL="274320" indent="-274320" eaLnBrk="1" fontAlgn="auto" hangingPunct="1">
              <a:spcAft>
                <a:spcPts val="0"/>
              </a:spcAft>
              <a:buClr>
                <a:schemeClr val="accent3"/>
              </a:buClr>
              <a:buFont typeface="Wingdings 2"/>
              <a:buChar char=""/>
              <a:defRPr/>
            </a:pPr>
            <a:r>
              <a:rPr lang="ru-RU" sz="3600" i="1" dirty="0" err="1"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Потенциометрлік</a:t>
            </a:r>
            <a:r>
              <a:rPr lang="ru-RU" sz="3600"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600" i="1" dirty="0" err="1"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өлшеу </a:t>
            </a:r>
            <a:r>
              <a:rPr lang="ru-RU" sz="3600" dirty="0" err="1" smtClean="0">
                <a:effectLst>
                  <a:outerShdw blurRad="38100" dist="38100" dir="2700000" algn="tl">
                    <a:srgbClr val="000000">
                      <a:alpha val="43137"/>
                    </a:srgbClr>
                  </a:outerShdw>
                </a:effectLst>
                <a:latin typeface="Times New Roman" pitchFamily="18" charset="0"/>
                <a:cs typeface="Times New Roman" pitchFamily="18" charset="0"/>
              </a:rPr>
              <a:t>Потенциометрлік</a:t>
            </a:r>
            <a:r>
              <a:rPr lang="ru-RU" sz="36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600" dirty="0" err="1" smtClean="0">
                <a:effectLst>
                  <a:outerShdw blurRad="38100" dist="38100" dir="2700000" algn="tl">
                    <a:srgbClr val="000000">
                      <a:alpha val="43137"/>
                    </a:srgbClr>
                  </a:outerShdw>
                </a:effectLst>
                <a:latin typeface="Times New Roman" pitchFamily="18" charset="0"/>
                <a:cs typeface="Times New Roman" pitchFamily="18" charset="0"/>
              </a:rPr>
              <a:t>өлшеу қолданылатын әдістердің бәрінде индикаторлық </a:t>
            </a:r>
            <a:r>
              <a:rPr lang="ru-RU" sz="3600" dirty="0" smtClean="0">
                <a:effectLst>
                  <a:outerShdw blurRad="38100" dist="38100" dir="2700000" algn="tl">
                    <a:srgbClr val="000000">
                      <a:alpha val="43137"/>
                    </a:srgbClr>
                  </a:outerShdw>
                </a:effectLst>
                <a:latin typeface="Times New Roman" pitchFamily="18" charset="0"/>
                <a:cs typeface="Times New Roman" pitchFamily="18" charset="0"/>
              </a:rPr>
              <a:t>электрод </a:t>
            </a:r>
            <a:r>
              <a:rPr lang="ru-RU" sz="3600" dirty="0" err="1" smtClean="0">
                <a:effectLst>
                  <a:outerShdw blurRad="38100" dist="38100" dir="2700000" algn="tl">
                    <a:srgbClr val="000000">
                      <a:alpha val="43137"/>
                    </a:srgbClr>
                  </a:outerShdw>
                </a:effectLst>
                <a:latin typeface="Times New Roman" pitchFamily="18" charset="0"/>
                <a:cs typeface="Times New Roman" pitchFamily="18" charset="0"/>
              </a:rPr>
              <a:t>потенциалының анықталатын құрамдас бөліктердің активтігіне</a:t>
            </a:r>
            <a:r>
              <a:rPr lang="ru-RU" sz="36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600" dirty="0" err="1" smtClean="0">
                <a:effectLst>
                  <a:outerShdw blurRad="38100" dist="38100" dir="2700000" algn="tl">
                    <a:srgbClr val="000000">
                      <a:alpha val="43137"/>
                    </a:srgbClr>
                  </a:outerShdw>
                </a:effectLst>
                <a:latin typeface="Times New Roman" pitchFamily="18" charset="0"/>
                <a:cs typeface="Times New Roman" pitchFamily="18" charset="0"/>
              </a:rPr>
              <a:t>яғни концентрациясына</a:t>
            </a:r>
            <a:r>
              <a:rPr lang="ru-RU" sz="36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600" dirty="0" err="1" smtClean="0">
                <a:effectLst>
                  <a:outerShdw blurRad="38100" dist="38100" dir="2700000" algn="tl">
                    <a:srgbClr val="000000">
                      <a:alpha val="43137"/>
                    </a:srgbClr>
                  </a:outerShdw>
                </a:effectLst>
                <a:latin typeface="Times New Roman" pitchFamily="18" charset="0"/>
                <a:cs typeface="Times New Roman" pitchFamily="18" charset="0"/>
              </a:rPr>
              <a:t>тәуелділігі пайдаланылады</a:t>
            </a:r>
            <a:endParaRPr lang="ru-RU" sz="3600"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360969B5-BDC0-4139-83CD-289252F02DC6}" type="slidenum">
              <a:rPr lang="en-US"/>
              <a:pPr>
                <a:defRPr/>
              </a:pPr>
              <a:t>39</a:t>
            </a:fld>
            <a:endParaRPr lang="en-US"/>
          </a:p>
        </p:txBody>
      </p:sp>
      <p:sp>
        <p:nvSpPr>
          <p:cNvPr id="3" name="Содержимое 2"/>
          <p:cNvSpPr>
            <a:spLocks noGrp="1"/>
          </p:cNvSpPr>
          <p:nvPr>
            <p:ph idx="1"/>
          </p:nvPr>
        </p:nvSpPr>
        <p:spPr>
          <a:xfrm>
            <a:off x="457200" y="1295400"/>
            <a:ext cx="8229600" cy="5029200"/>
          </a:xfrm>
        </p:spPr>
        <p:txBody>
          <a:bodyPr>
            <a:normAutofit/>
          </a:bodyPr>
          <a:lstStyle/>
          <a:p>
            <a:pPr marL="274320" indent="-274320" eaLnBrk="1" fontAlgn="auto" hangingPunct="1">
              <a:spcAft>
                <a:spcPts val="0"/>
              </a:spcAft>
              <a:buClr>
                <a:schemeClr val="accent3"/>
              </a:buClr>
              <a:buFont typeface="Wingdings 2"/>
              <a:buChar char=""/>
              <a:defRPr/>
            </a:pP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Сонымен</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қатар бұл әдіспен жалпы</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электрохимиялық тізбекте</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ток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өтпей тұрғанда</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ондағы электр</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козғаушы күшті өлшейді</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Тізбектен</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ток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өтсе</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онда</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электродтар</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полюстенеді</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яғни қайтымсыз ток</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көзі ретінде</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жұмыс істеп</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ЭҚК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мәні тепе-теңдік жайдағыдан төмендейді</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Тізбектегі</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қосымша токтан</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мүлдем арылу</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мүмкін емес</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сондықтан </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оны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мейлінше</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10-7 А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шамасында</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азайтуға тырысады</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Осы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бағытқа арналған кейбір</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тәсілдерді қарастырайық</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a:t>
            </a:r>
            <a:endParaRPr lang="ru-RU" sz="2800"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5BC2DFA4-A582-4919-A541-4739E7AD7937}" type="slidenum">
              <a:rPr lang="en-US"/>
              <a:pPr>
                <a:defRPr/>
              </a:pPr>
              <a:t>4</a:t>
            </a:fld>
            <a:endParaRPr lang="en-US"/>
          </a:p>
        </p:txBody>
      </p:sp>
      <p:sp>
        <p:nvSpPr>
          <p:cNvPr id="3" name="Содержимое 2"/>
          <p:cNvSpPr>
            <a:spLocks noGrp="1"/>
          </p:cNvSpPr>
          <p:nvPr>
            <p:ph idx="1"/>
          </p:nvPr>
        </p:nvSpPr>
        <p:spPr>
          <a:xfrm>
            <a:off x="457200" y="1447800"/>
            <a:ext cx="8229600" cy="4876800"/>
          </a:xfrm>
        </p:spPr>
        <p:txBody>
          <a:bodyPr>
            <a:normAutofit/>
          </a:bodyPr>
          <a:lstStyle/>
          <a:p>
            <a:pPr marL="274320" indent="-274320" eaLnBrk="1" fontAlgn="auto" hangingPunct="1">
              <a:spcAft>
                <a:spcPts val="0"/>
              </a:spcAft>
              <a:buClr>
                <a:schemeClr val="accent3"/>
              </a:buClr>
              <a:buFont typeface="Wingdings 2"/>
              <a:buChar char=""/>
              <a:defRPr/>
            </a:pP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Потенциометрлік</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әдіс қайтымды немесе</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қайтымсыз гальваникалық элеменггердегі</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электродта</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пайда</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болатын</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электр</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потенциалдарының айырымын</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өлшеуге негізделген</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Мұны ерітіндідегі</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заттың мөлшері </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мен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физикалық-химиялық сипаттамасын</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анықтау үшін қолданады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a:t>
            </a:r>
            <a:endParaRPr lang="ru-RU" sz="3200"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FBAAD85B-8613-4D0C-ABF4-64F2C8F80B76}" type="slidenum">
              <a:rPr lang="en-US"/>
              <a:pPr>
                <a:defRPr/>
              </a:pPr>
              <a:t>40</a:t>
            </a:fld>
            <a:endParaRPr lang="en-US"/>
          </a:p>
        </p:txBody>
      </p:sp>
      <p:sp>
        <p:nvSpPr>
          <p:cNvPr id="53249" name="Заголовок 1"/>
          <p:cNvSpPr>
            <a:spLocks noGrp="1"/>
          </p:cNvSpPr>
          <p:nvPr>
            <p:ph type="title"/>
          </p:nvPr>
        </p:nvSpPr>
        <p:spPr/>
        <p:txBody>
          <a:bodyPr/>
          <a:lstStyle/>
          <a:p>
            <a:pPr eaLnBrk="1" hangingPunct="1"/>
            <a:endParaRPr lang="ru-RU" smtClean="0"/>
          </a:p>
        </p:txBody>
      </p:sp>
      <p:pic>
        <p:nvPicPr>
          <p:cNvPr id="53250" name="Содержимое 3" descr="Graffik41146.jpg"/>
          <p:cNvPicPr>
            <a:picLocks noGrp="1" noChangeAspect="1"/>
          </p:cNvPicPr>
          <p:nvPr>
            <p:ph idx="1"/>
          </p:nvPr>
        </p:nvPicPr>
        <p:blipFill>
          <a:blip r:embed="rId2"/>
          <a:srcRect/>
          <a:stretch>
            <a:fillRect/>
          </a:stretch>
        </p:blipFill>
        <p:spPr>
          <a:xfrm>
            <a:off x="0" y="0"/>
            <a:ext cx="9144000" cy="6840538"/>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702D5308-4077-431F-8FBD-8110228F2960}" type="slidenum">
              <a:rPr lang="en-US"/>
              <a:pPr>
                <a:defRPr/>
              </a:pPr>
              <a:t>5</a:t>
            </a:fld>
            <a:endParaRPr lang="en-US"/>
          </a:p>
        </p:txBody>
      </p:sp>
      <p:sp>
        <p:nvSpPr>
          <p:cNvPr id="3" name="Содержимое 2"/>
          <p:cNvSpPr>
            <a:spLocks noGrp="1"/>
          </p:cNvSpPr>
          <p:nvPr>
            <p:ph idx="1"/>
          </p:nvPr>
        </p:nvSpPr>
        <p:spPr>
          <a:xfrm>
            <a:off x="457200" y="1447800"/>
            <a:ext cx="8229600" cy="4876800"/>
          </a:xfrm>
        </p:spPr>
        <p:txBody>
          <a:bodyPr>
            <a:normAutofit/>
          </a:bodyPr>
          <a:lstStyle/>
          <a:p>
            <a:pPr marL="274320" indent="-274320" eaLnBrk="1" fontAlgn="auto" hangingPunct="1">
              <a:spcAft>
                <a:spcPts val="0"/>
              </a:spcAft>
              <a:buClr>
                <a:schemeClr val="accent3"/>
              </a:buClr>
              <a:buFont typeface="Wingdings 2"/>
              <a:buChar char=""/>
              <a:defRPr/>
            </a:pP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Бұл әдісте қолданылатын гальваникалық </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элемент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индикаторлық</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салыстырмалық деп</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аталатын</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екі</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электродтан</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тұрады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Бұларды тасымалсыз</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элемент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болатындай</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бір</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ерітіндіге</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немесе</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аралары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сұйық қосқыш арқылы жалғасқан тасымалды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тізбек</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құратын әр түрлі ерітіндіге</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енгізуте</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болады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endParaRPr lang="ru-RU" sz="3200"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C7F25218-1F17-4BE0-83C4-5CB820683605}" type="slidenum">
              <a:rPr lang="en-US"/>
              <a:pPr>
                <a:defRPr/>
              </a:pPr>
              <a:t>6</a:t>
            </a:fld>
            <a:endParaRPr lang="en-US"/>
          </a:p>
        </p:txBody>
      </p:sp>
      <p:sp>
        <p:nvSpPr>
          <p:cNvPr id="3" name="Содержимое 2"/>
          <p:cNvSpPr>
            <a:spLocks noGrp="1"/>
          </p:cNvSpPr>
          <p:nvPr>
            <p:ph idx="1"/>
          </p:nvPr>
        </p:nvSpPr>
        <p:spPr>
          <a:xfrm>
            <a:off x="457200" y="1524000"/>
            <a:ext cx="8229600" cy="4800600"/>
          </a:xfrm>
        </p:spPr>
        <p:txBody>
          <a:bodyPr>
            <a:normAutofit/>
          </a:bodyPr>
          <a:lstStyle/>
          <a:p>
            <a:pPr marL="274320" indent="-274320" eaLnBrk="1" fontAlgn="auto" hangingPunct="1">
              <a:spcAft>
                <a:spcPts val="0"/>
              </a:spcAft>
              <a:buClr>
                <a:schemeClr val="accent3"/>
              </a:buClr>
              <a:buFont typeface="Wingdings 2"/>
              <a:buChar char=""/>
              <a:defRPr/>
            </a:pP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Индикаторлық электродтың </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потенциалы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ерітіндідегі</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анықталатын иондардың активтігіне</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яғни концентрациясына</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тәуелді</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Ал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оның мәнін өзге иондарға тәуелсіз тұрақты </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потенциалы бар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салыстырмалы</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яғни қалыпты </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электрод </a:t>
            </a:r>
            <a:r>
              <a:rPr lang="ru-RU" sz="3200" dirty="0" err="1" smtClean="0">
                <a:effectLst>
                  <a:outerShdw blurRad="38100" dist="38100" dir="2700000" algn="tl">
                    <a:srgbClr val="000000">
                      <a:alpha val="43137"/>
                    </a:srgbClr>
                  </a:outerShdw>
                </a:effectLst>
                <a:latin typeface="Times New Roman" pitchFamily="18" charset="0"/>
                <a:cs typeface="Times New Roman" pitchFamily="18" charset="0"/>
              </a:rPr>
              <a:t>көмегімен анықтайды</a:t>
            </a:r>
            <a:endParaRPr lang="ru-RU" sz="3200" dirty="0" smtClean="0">
              <a:effectLst>
                <a:outerShdw blurRad="38100" dist="38100" dir="2700000" algn="tl">
                  <a:srgbClr val="000000">
                    <a:alpha val="43137"/>
                  </a:srgbClr>
                </a:outerShdw>
              </a:effectLst>
              <a:latin typeface="Times New Roman" pitchFamily="18" charset="0"/>
              <a:cs typeface="Times New Roman" pitchFamily="18" charset="0"/>
            </a:endParaRPr>
          </a:p>
          <a:p>
            <a:pPr marL="274320" indent="-274320" eaLnBrk="1" fontAlgn="auto" hangingPunct="1">
              <a:spcAft>
                <a:spcPts val="0"/>
              </a:spcAft>
              <a:buClr>
                <a:schemeClr val="accent3"/>
              </a:buClr>
              <a:buFont typeface="Wingdings 2"/>
              <a:buChar char=""/>
              <a:defRPr/>
            </a:pPr>
            <a:endParaRPr lang="ru-RU" sz="3200"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2C0E7E96-5E72-441C-A95E-288B52F76C6F}" type="slidenum">
              <a:rPr lang="en-US"/>
              <a:pPr>
                <a:defRPr/>
              </a:pPr>
              <a:t>7</a:t>
            </a:fld>
            <a:endParaRPr lang="en-US"/>
          </a:p>
        </p:txBody>
      </p:sp>
      <p:sp>
        <p:nvSpPr>
          <p:cNvPr id="19457" name="Заголовок 1"/>
          <p:cNvSpPr>
            <a:spLocks noGrp="1"/>
          </p:cNvSpPr>
          <p:nvPr>
            <p:ph type="title"/>
          </p:nvPr>
        </p:nvSpPr>
        <p:spPr/>
        <p:txBody>
          <a:bodyPr/>
          <a:lstStyle/>
          <a:p>
            <a:pPr eaLnBrk="1" hangingPunct="1"/>
            <a:endParaRPr lang="ru-RU" smtClean="0"/>
          </a:p>
        </p:txBody>
      </p:sp>
      <p:pic>
        <p:nvPicPr>
          <p:cNvPr id="19458" name="Содержимое 3" descr="413209.jpg"/>
          <p:cNvPicPr>
            <a:picLocks noGrp="1" noChangeAspect="1"/>
          </p:cNvPicPr>
          <p:nvPr>
            <p:ph idx="1"/>
          </p:nvPr>
        </p:nvPicPr>
        <p:blipFill>
          <a:blip r:embed="rId2"/>
          <a:srcRect/>
          <a:stretch>
            <a:fillRect/>
          </a:stretch>
        </p:blipFill>
        <p:spPr>
          <a:xfrm>
            <a:off x="0" y="0"/>
            <a:ext cx="9144000" cy="6821488"/>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1EED8A2D-03D8-47D6-9C89-435CD245CD10}" type="slidenum">
              <a:rPr lang="en-US"/>
              <a:pPr>
                <a:defRPr/>
              </a:pPr>
              <a:t>8</a:t>
            </a:fld>
            <a:endParaRPr lang="en-US"/>
          </a:p>
        </p:txBody>
      </p:sp>
      <p:sp>
        <p:nvSpPr>
          <p:cNvPr id="3" name="Содержимое 2"/>
          <p:cNvSpPr>
            <a:spLocks noGrp="1"/>
          </p:cNvSpPr>
          <p:nvPr>
            <p:ph idx="1"/>
          </p:nvPr>
        </p:nvSpPr>
        <p:spPr>
          <a:xfrm>
            <a:off x="457200" y="1447800"/>
            <a:ext cx="8229600" cy="4876800"/>
          </a:xfrm>
        </p:spPr>
        <p:txBody>
          <a:bodyPr>
            <a:normAutofit/>
          </a:bodyPr>
          <a:lstStyle/>
          <a:p>
            <a:pPr marL="274320" indent="-274320" eaLnBrk="1" fontAlgn="auto" hangingPunct="1">
              <a:spcAft>
                <a:spcPts val="0"/>
              </a:spcAft>
              <a:buClr>
                <a:schemeClr val="accent3"/>
              </a:buClr>
              <a:buFont typeface="Wingdings 2"/>
              <a:buChar char=""/>
              <a:defRPr/>
            </a:pP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Талдауда</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қолданатын потенциометрлік</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әдістің басты</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артықшылығы </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оның </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аса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дәлдігі</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сенімділігі</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сезімталдығы</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оңай қайталампаздығы</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сұйытылған</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боялған әрі лайлы</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ерітінділерге</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қолдану мүмкіндігі</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Сондай-ақ, бұл әдіспен алдын</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ала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жеке</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бөліп алмай-ақ</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екі</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не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одан</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да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көп заттан</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тұратын құрамдас бөліктерді </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де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анықтай береді</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Бұл оның талдау</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err="1" smtClean="0">
                <a:effectLst>
                  <a:outerShdw blurRad="38100" dist="38100" dir="2700000" algn="tl">
                    <a:srgbClr val="000000">
                      <a:alpha val="43137"/>
                    </a:srgbClr>
                  </a:outerShdw>
                </a:effectLst>
                <a:latin typeface="Times New Roman" pitchFamily="18" charset="0"/>
                <a:cs typeface="Times New Roman" pitchFamily="18" charset="0"/>
              </a:rPr>
              <a:t>мүмкіндігінің шеңберін кеңейте түседі.</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a:t>
            </a:r>
            <a:endParaRPr lang="ru-RU" sz="2800"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C282AC14-26DA-42E8-A6FE-6116C8F519B4}" type="slidenum">
              <a:rPr lang="en-US"/>
              <a:pPr>
                <a:defRPr/>
              </a:pPr>
              <a:t>9</a:t>
            </a:fld>
            <a:endParaRPr lang="en-US"/>
          </a:p>
        </p:txBody>
      </p:sp>
      <p:sp>
        <p:nvSpPr>
          <p:cNvPr id="21505" name="Заголовок 1"/>
          <p:cNvSpPr>
            <a:spLocks noGrp="1"/>
          </p:cNvSpPr>
          <p:nvPr>
            <p:ph type="title"/>
          </p:nvPr>
        </p:nvSpPr>
        <p:spPr/>
        <p:txBody>
          <a:bodyPr/>
          <a:lstStyle/>
          <a:p>
            <a:pPr eaLnBrk="1" hangingPunct="1"/>
            <a:endParaRPr lang="ru-RU" smtClean="0"/>
          </a:p>
        </p:txBody>
      </p:sp>
      <p:sp>
        <p:nvSpPr>
          <p:cNvPr id="21506" name="Содержимое 2"/>
          <p:cNvSpPr>
            <a:spLocks noGrp="1"/>
          </p:cNvSpPr>
          <p:nvPr>
            <p:ph idx="1"/>
          </p:nvPr>
        </p:nvSpPr>
        <p:spPr/>
        <p:txBody>
          <a:bodyPr/>
          <a:lstStyle/>
          <a:p>
            <a:pPr eaLnBrk="1" hangingPunct="1"/>
            <a:r>
              <a:rPr lang="ru-RU" smtClean="0"/>
              <a:t>Мұндағы титрлеуді сулы, сусыз не аралас ортада да жүргізуге болады, яғни суда бөлініп, жеке титрлене бермейтін бірнеше құрамдас бөліктері бар қоспалардың құрамын анықтайды. Мұнымен қатар суда ерімейтін немесе суда ыдырайтын біраз өнімдерді де талдауға болады. Бұл әдістің тағы да бір артықшылығы сигналдарды, сенсорларды пайдаланып, титрлеу ісін автоматты жүргізуге, тіпті едәуір қашықтықтан (не көрші бөлмеден де) басқаруға болады</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4992531</TotalTime>
  <Words>970</Words>
  <Application>Microsoft Office PowerPoint</Application>
  <PresentationFormat>Экран (4:3)</PresentationFormat>
  <Paragraphs>30</Paragraphs>
  <Slides>40</Slides>
  <Notes>0</Notes>
  <HiddenSlides>0</HiddenSlides>
  <MMClips>0</MMClips>
  <ScaleCrop>false</ScaleCrop>
  <HeadingPairs>
    <vt:vector size="6" baseType="variant">
      <vt:variant>
        <vt:lpstr>Использованные шрифты</vt:lpstr>
      </vt:variant>
      <vt:variant>
        <vt:i4>5</vt:i4>
      </vt:variant>
      <vt:variant>
        <vt:lpstr>Шаблон оформления</vt:lpstr>
      </vt:variant>
      <vt:variant>
        <vt:i4>4</vt:i4>
      </vt:variant>
      <vt:variant>
        <vt:lpstr>Заголовки слайдов</vt:lpstr>
      </vt:variant>
      <vt:variant>
        <vt:i4>40</vt:i4>
      </vt:variant>
    </vt:vector>
  </HeadingPairs>
  <TitlesOfParts>
    <vt:vector size="49" baseType="lpstr">
      <vt:lpstr>Arial</vt:lpstr>
      <vt:lpstr>Calibri</vt:lpstr>
      <vt:lpstr>Constantia</vt:lpstr>
      <vt:lpstr>Wingdings 2</vt:lpstr>
      <vt:lpstr>Times New Roman</vt:lpstr>
      <vt:lpstr>Поток</vt:lpstr>
      <vt:lpstr>Поток</vt:lpstr>
      <vt:lpstr>Поток</vt:lpstr>
      <vt:lpstr>Поток</vt:lpstr>
      <vt:lpstr>Слайд 1</vt:lpstr>
      <vt:lpstr>Потенциометрия дегеніміз не?</vt:lpstr>
      <vt:lpstr>Слайд 3</vt:lpstr>
      <vt:lpstr>Слайд 4</vt:lpstr>
      <vt:lpstr>Слайд 5</vt:lpstr>
      <vt:lpstr>Слайд 6</vt:lpstr>
      <vt:lpstr>Слайд 7</vt:lpstr>
      <vt:lpstr>Слайд 8</vt:lpstr>
      <vt:lpstr>Слайд 9</vt:lpstr>
      <vt:lpstr>Слайд 10</vt:lpstr>
      <vt:lpstr>Әдістің жіктелінуі</vt:lpstr>
      <vt:lpstr>Слайд 12</vt:lpstr>
      <vt:lpstr>Слайд 13</vt:lpstr>
      <vt:lpstr>Тура потенциометрия</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Потенциометрлік титрлеу</dc:title>
  <cp:lastModifiedBy>Student</cp:lastModifiedBy>
  <cp:revision>9</cp:revision>
  <dcterms:modified xsi:type="dcterms:W3CDTF">2013-05-02T09:53:39Z</dcterms:modified>
</cp:coreProperties>
</file>