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74" autoAdjust="0"/>
    <p:restoredTop sz="94660" autoAdjust="0"/>
  </p:normalViewPr>
  <p:slideViewPr>
    <p:cSldViewPr>
      <p:cViewPr varScale="1">
        <p:scale>
          <a:sx n="80" d="100"/>
          <a:sy n="80" d="100"/>
        </p:scale>
        <p:origin x="-2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9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0F6B1FC-43F5-4402-993E-D99E66EC91E5}" type="datetimeFigureOut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040630-D938-4B55-A574-8C077E9F51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A3F06-15B5-418A-9B70-83227C8550E7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6C6D2-3F3A-4B0F-9D14-C1E1F1D094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43742-215F-4BCB-902A-7E1B1FEAC396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E8BBD-FBDE-4F7C-81F0-C14D95D52B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36A1A-C225-4FD4-8EC9-3B915D2256D2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514FD-6B63-4882-B583-EA63C02AE3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8DD98-5BB7-4319-9636-EBFE8F96E9FB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E8360-37EF-42C8-A454-BD46C586EC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BA23A-FC4C-4788-9F39-ECE99579706E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65B1B-0C4C-448C-980F-54E87A5C25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E7153-C7AD-42D8-B7F5-67E683843134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6CC2C-2432-4A8C-8290-AE7FFCBB23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1B3E8-2A04-40DA-9406-37DA94ADA42E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93E8B-6338-417C-923E-121D656BDB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363B9-9FC6-4585-A7B0-BF0E54F7833C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4CE62-3A64-4315-AAF2-3A40738F22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B0042-3C54-41D4-9D08-E7CB06D6E77D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55E67-90DA-45DB-BD97-E1A006D95B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F417B-8762-4833-996A-1751D1877661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E67F7-1CB8-4019-A9E5-AAE1B7BC85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67686-2DB1-42D3-9F98-A905A9480726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10393-7896-47B8-86D3-1F1CD0F8E1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332D6D-A534-4F35-8CEF-01932A1D53BC}" type="datetime1">
              <a:rPr lang="ru-RU"/>
              <a:pPr>
                <a:defRPr/>
              </a:pPr>
              <a:t>02.05.2013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rgbClr val="7F7F7F"/>
                </a:solidFill>
                <a:latin typeface="Trebuchet MS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73E589-F2D4-44B5-B216-8CDB660789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FECFC-1387-4506-849F-446803C8A33E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143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200" y="1268413"/>
            <a:ext cx="5637213" cy="3097212"/>
          </a:xfrm>
        </p:spPr>
        <p:txBody>
          <a:bodyPr/>
          <a:lstStyle/>
          <a:p>
            <a:pPr eaLnBrk="1" hangingPunct="1"/>
            <a:r>
              <a:rPr lang="kk-KZ" sz="4400" b="1" i="1" smtClean="0">
                <a:solidFill>
                  <a:srgbClr val="31489F"/>
                </a:solidFill>
                <a:latin typeface="Times New Roman" pitchFamily="18" charset="0"/>
                <a:cs typeface="Times New Roman" pitchFamily="18" charset="0"/>
              </a:rPr>
              <a:t>Қышқылдық –негіздік              титрлеу әдістері. Титрлеу қисықтары. Индикатор таңдау.</a:t>
            </a:r>
            <a:endParaRPr lang="ru-RU" sz="4400" b="1" i="1" smtClean="0">
              <a:solidFill>
                <a:srgbClr val="31489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ABF23E7-6F1F-44E3-B0C0-EF9D53A42FA2}" type="slidenum">
              <a:rPr lang="ru-RU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Қышқылдық-негіздік титрлеу әдісінінің мәнін мына мысалмен көрсетуге болады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екі ерітінді-концентрациясы белгісіз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HClO4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қышқылы мен концентрациясы 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0,05611 г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 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калий гидроксиді берілген.Ерітіндінің 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 мл-гі 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хлор қышқылының мөлшерін анықтау керек.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3C43A32-1828-4305-A2F8-31922B6C1788}" type="slidenum">
              <a:rPr lang="ru-RU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Бұл үшін қышқылдың белгілі көлемін,мысалы 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мл-ін 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тамызғышпен сорғызып алып,конус тәрізді колбаға құяды да лакмус индикаторынан 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2-3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тамшы қосады,ерітіндінің түсі қызарады.Осы колбаға бюреткадан сілті ерітіндісін тамшылата қосып,колбадағы ерітіндінің түсі көкке айналғанша үздіксіз шайқайды.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1D33DF7-928E-44B0-A197-61B4F1337990}" type="slidenum">
              <a:rPr lang="ru-RU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Бұдан соң қышқылды титрлеуге кеткен сілтінің көлемін өлшеп,іріктеп алынған 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мл 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көлемдегі қышқылдың мөлшерін анықтайды.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Бұған калий гидроксиді ерітіндісінің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9,78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мл жұмсалады деп есептейік.Реакция мына теңдеу бойынша жүреді.</a:t>
            </a:r>
            <a:endParaRPr lang="kk-KZ" sz="3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21703E2-0879-4720-897A-47800D6EC84B}" type="slidenum">
              <a:rPr lang="ru-RU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3"/>
          </p:nvPr>
        </p:nvSpPr>
        <p:spPr>
          <a:xfrm>
            <a:off x="1143000" y="1700808"/>
            <a:ext cx="6400800" cy="2505432"/>
          </a:xfrm>
          <a:blipFill rotWithShape="1">
            <a:blip r:embed="rId2"/>
            <a:stretch>
              <a:fillRect t="-3406"/>
            </a:stretch>
          </a:blipFill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7D6A85-FF9D-4148-9A09-5B5A9109131F}" type="slidenum">
              <a:rPr lang="ru-RU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3"/>
          </p:nvPr>
        </p:nvSpPr>
        <p:spPr>
          <a:xfrm>
            <a:off x="1143000" y="908720"/>
            <a:ext cx="6408000" cy="3168352"/>
          </a:xfrm>
          <a:blipFill rotWithShape="1">
            <a:blip r:embed="rId2"/>
            <a:stretch>
              <a:fillRect l="-1237" t="-1923" r="-2950"/>
            </a:stretch>
          </a:blipFill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5D49A4B-3FAB-4BE4-AAE8-D3591FC6C2C7}" type="slidenum">
              <a:rPr lang="ru-RU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550" y="549275"/>
            <a:ext cx="6985000" cy="3657600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Мұндай нақтылы жағдайда титрлегенде эквиваленттік нүкте бейтарап ерітіндінің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pH-</a:t>
            </a: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 сәйкес келеді,ол 7-ге тең.Егер әлсіз қышқыл немесе әлсіз сілтіні титрлесе,мұндай жағдайда эквиваленттік нүкте сілтілік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(pH&gt;7) </a:t>
            </a: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немесе қышқылдық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pH&lt;7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ортаға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сәйкес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жатады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077697D-9206-4C1F-9531-BA1FFB499587}" type="slidenum">
              <a:rPr lang="ru-RU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620713"/>
            <a:ext cx="6742113" cy="4968875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Яғни ерітінділерде әлсіз қышқылдың немесе әлсіз сілтінің  немесе әлсіз қышқыл мен әлсіз негіздің тұздары болады,олар сулы ерітіндіде гидролизденіп,сутек иондарының тепе-тең концентрациясын өзгертеді.Демек әрекеттесуші қышқылдар мен негіздердің  табиғаты тікелей ерітіндінің эквивалентті нүктесінде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шамасына әсер етеді,бұл титрлеудің әр түрлі жағдайларында байқалады.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B59A4DE-CEC4-4F65-B2E6-5A36797DF25C}" type="slidenum">
              <a:rPr lang="ru-RU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Бейтараптау реакцияларынан титрлеудің аяқталуын анықтайтын сыртқы белгілер байқалмайтын болғандықтан,осы мақсатта титрленетін жүйеге бейтараптау реакциясының эквиваленттік нүктесіне жуық ерітінді түсін өзгертетін, 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индикатор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деп аталатын зат қосады.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C204C6B8-6435-4E0D-82D4-612BBE88F537}" type="slidenum">
              <a:rPr lang="ru-RU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Анализдеу тәжірибесінде осыған ұқсас органикалық қосылыстардың көптеген мөлшерінен тек жиірек қолданылып,белгілі талапты қанағаттандыратын кейбіреулері ғана пайдаланылады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индикатордың бояуы оның өте аз концентрациясында жақсы байқалуы тиіс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0AEDB6DD-074B-40FD-A927-63B7515963D2}" type="slidenum">
              <a:rPr lang="ru-RU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97100" y="1052513"/>
            <a:ext cx="4679950" cy="1368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Индикатор түстерінің ауысуы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pH-</a:t>
            </a:r>
            <a:r>
              <a:rPr lang="kk-KZ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тың қысқа аралығында шұғыл болуы тиіс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97100" y="3141663"/>
            <a:ext cx="4679950" cy="13668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400" b="1" dirty="0">
                <a:solidFill>
                  <a:srgbClr val="FF0000"/>
                </a:solidFill>
              </a:rPr>
              <a:t>Зат бояуының өзгеруі қайтымды болуы тиіс</a:t>
            </a:r>
            <a:r>
              <a:rPr lang="en-US" sz="2400" b="1" dirty="0">
                <a:solidFill>
                  <a:srgbClr val="FF0000"/>
                </a:solidFill>
              </a:rPr>
              <a:t>;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C2BD890-B104-4AB8-B340-1DE114CC8B5B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6013" y="692150"/>
            <a:ext cx="6400800" cy="3475038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Қышқылды-негіздік титрлеу барысында титранттан анализденетін затқа немесе керісінше анализденетін заттан титрантқа қарай протон өтеді.Әдетте,қышқылды-негіздің өзара әрекеттесу реакциясы жоғары жылдамдықпен және стехиометриялықпен сипатталады.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B3A9BBB-0D94-4384-986E-52AE252FD1FA}" type="slidenum">
              <a:rPr lang="ru-RU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Әр түрлі индикаторлардың бояуы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ортаның әр түрлі аралығында өзгереді және көбінесе қышқыл реакциясының эквиваленттік нүктелерінде емес, біраз екі жақтың біріне ауытқуы байқалады.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0F791567-44C0-46E8-B840-F2A6312E8FE6}" type="slidenum">
              <a:rPr lang="ru-RU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Бейтарптау реакциясының индикаторлар әрект механизмінің қышқылды-негіздік теориясын ең алғаш 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В.Оствльд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(1894) 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ұсынды.Бұл теорияға сәйкес осы индикаторлардың барлығы әлсіз қышқылдық немесе негіздік қасиет көрсетеді,олар сулы ортада мына сызбанұсқаға бойынша диссоциациаланады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1FF1BBE-E066-49BA-B310-41BB81EFA9FD}" type="slidenum">
              <a:rPr lang="ru-RU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3"/>
          </p:nvPr>
        </p:nvSpPr>
        <p:spPr>
          <a:xfrm>
            <a:off x="971600" y="1484784"/>
            <a:ext cx="7200800" cy="3474720"/>
          </a:xfrm>
          <a:blipFill rotWithShape="1">
            <a:blip r:embed="rId2"/>
            <a:stretch>
              <a:fillRect l="-5076" t="-5965"/>
            </a:stretch>
          </a:blipFill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04EF588-9E2A-47CF-BC0D-A6C07FBBC811}" type="slidenum">
              <a:rPr lang="ru-RU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kk-KZ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kk-KZ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әлсіз қышқыл және протонның доноры болып саналады, ал </a:t>
            </a:r>
            <a:r>
              <a:rPr lang="en-US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IndOH</a:t>
            </a:r>
            <a:r>
              <a:rPr lang="kk-KZ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әлсіз сілті. Индикаторлардың диссоциацияланбаған түсі диссоциацичланған иондардың түсінен өзгеше болады,мұны,қышқылдық ортаның өзгеруі кезінде байқай аламыз.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9CAB611-BB36-4D27-BFBA-9847CB041930}" type="slidenum">
              <a:rPr lang="ru-RU"/>
              <a:pPr>
                <a:defRPr/>
              </a:pPr>
              <a:t>24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620713"/>
            <a:ext cx="6400800" cy="3586162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Егер лакмусты алсақ,онда сулы ерітіндіде иондалмаған молекулалардың түсі-қызыл,ал аниондар көк түске боялады,яғни лакмусы бар ерітіндіге жайлап сілті қосса,протондардың су молекуласына иондарымен байланысу есебінен тепе-теңдік рңға қарай ығысады.Лакмустың аниондық формасы ерітіндіге көк түс береді.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C9FECD4-4636-4E5F-B16F-55ED66965C73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Бейтараптау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нейтрализация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әдісімен бейорганикалық аздаған қосылыстар санын анықтайды,олардың қышқылдық та,негіздік те қасиеттері болады.Органикалық қосылыстарды көбінесе сусыз еріткіштерде титрлейді.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C12C30B-9487-4CD1-852B-F433D18B4330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04813"/>
            <a:ext cx="6400800" cy="3802062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Кейбір заттарды жанама жолмен қышқылды-негіздік титрлеп анықтауға болады,мұнда,мысалы,алмасу реакциясын пайдаланады.Мәселен йонның алмасуының жәрдемімен калий хлоридін немесе натрий хлоридін тұз қышқылының эквиваленттік мөлшеріне көшіруге болады,сөйтіп титрлеу арқылы калийдің немесе натрийдің иондарын анықтайды.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9641DB7-9D65-4E4E-AB54-67535483D01A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Қышқылды-негіздік титрлеудің соңғы нүктесін түсін өзгертетін индикатор жәрдемімен көз мөлшерлеп те,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kk-KZ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-метрдің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k-KZ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инометр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kk-KZ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жәрдемімен де анықтайды.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8845503-C4C2-42B8-A0DB-CD0E4F463969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Эквиваленттік нүктедегі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мәні күшті қышқылды күшті негізбен 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º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температура кезінде сулы ортада титрлегенде ғана </a:t>
            </a:r>
            <a:r>
              <a:rPr lang="kk-KZ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7-ге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тең болады.Қалған жағдайлардың көпшілігінде эквиваленттік нүкте қышқылдық та,сілтілік те күйде бола береді,эквиваленттік нүктеде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kk-KZ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шамасы титрленетін заттың табиғаты мен титрлеу жағдайына тәуелі болады.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CE1D6EEA-E0E4-44E3-8595-DE44B2531451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908050"/>
            <a:ext cx="6400800" cy="3298825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Қышқылды-негіздік титрлеуде индикаторды іріктеп алудың маңызы зор,олардың жалпы саны барынша үлкен.Әр түрлі индикаторлар түсін өзгерту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pH-</a:t>
            </a: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 және титрлеу жағдайына байланысты болады.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3A8E06A-31AD-4470-B468-EFF989D03241}" type="slidenum">
              <a:rPr lang="ru-RU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450" y="1484313"/>
            <a:ext cx="6400800" cy="3009900"/>
          </a:xfrm>
        </p:spPr>
        <p:txBody>
          <a:bodyPr rtlCol="0">
            <a:norm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Ацидометрия</a:t>
            </a:r>
            <a:r>
              <a:rPr lang="kk-KZ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-ол стандарт титрлеу ерітіндісі ретінде қышқыл ерітіндісін пайдалану әдісі.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0456FDA-8CD1-46DB-9F33-6A80EB06216D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773238"/>
            <a:ext cx="6400800" cy="2433637"/>
          </a:xfrm>
        </p:spPr>
        <p:txBody>
          <a:bodyPr rtlCol="0">
            <a:normAutofit lnSpcReduction="10000"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kk-KZ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Алкалиметрия</a:t>
            </a:r>
            <a:r>
              <a:rPr lang="kk-KZ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ол негіз ерітінділері жұмысшы ерітінді болып табылатын әдіс.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206</TotalTime>
  <Words>521</Words>
  <Application>Microsoft Office PowerPoint</Application>
  <PresentationFormat>Экран (4:3)</PresentationFormat>
  <Paragraphs>22</Paragraphs>
  <Slides>24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Arial</vt:lpstr>
      <vt:lpstr>Trebuchet MS</vt:lpstr>
      <vt:lpstr>Georgia</vt:lpstr>
      <vt:lpstr>Calibri</vt:lpstr>
      <vt:lpstr>Times New Roman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Student</cp:lastModifiedBy>
  <cp:revision>20</cp:revision>
  <dcterms:created xsi:type="dcterms:W3CDTF">2013-02-22T09:22:53Z</dcterms:created>
  <dcterms:modified xsi:type="dcterms:W3CDTF">2013-05-02T09:33:34Z</dcterms:modified>
</cp:coreProperties>
</file>