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68" r:id="rId2"/>
    <p:sldMasterId id="2147483789" r:id="rId3"/>
  </p:sldMasterIdLst>
  <p:notesMasterIdLst>
    <p:notesMasterId r:id="rId29"/>
  </p:notesMasterIdLst>
  <p:sldIdLst>
    <p:sldId id="282" r:id="rId4"/>
    <p:sldId id="257" r:id="rId5"/>
    <p:sldId id="258" r:id="rId6"/>
    <p:sldId id="259" r:id="rId7"/>
    <p:sldId id="260" r:id="rId8"/>
    <p:sldId id="261"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735763" cy="9869488"/>
  <p:defaultTextStyle>
    <a:defPPr>
      <a:defRPr lang="ru-RU"/>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9" autoAdjust="0"/>
    <p:restoredTop sz="94659" autoAdjust="0"/>
  </p:normalViewPr>
  <p:slideViewPr>
    <p:cSldViewPr>
      <p:cViewPr varScale="1">
        <p:scale>
          <a:sx n="66" d="100"/>
          <a:sy n="66" d="100"/>
        </p:scale>
        <p:origin x="-120"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95235"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08F45709-8BB1-41F9-91A9-66DAC83B98D3}" type="datetimeFigureOut">
              <a:rPr lang="ru-RU"/>
              <a:pPr/>
              <a:t>02.05.2013</a:t>
            </a:fld>
            <a:endParaRPr lang="ru-RU"/>
          </a:p>
        </p:txBody>
      </p:sp>
      <p:sp>
        <p:nvSpPr>
          <p:cNvPr id="95236"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95237"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5238"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95239"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0BCB5D2-52D6-43CD-B171-B32BA855BE43}"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Заголовок раздела">
    <p:spTree>
      <p:nvGrpSpPr>
        <p:cNvPr id="1" name=""/>
        <p:cNvGrpSpPr/>
        <p:nvPr/>
      </p:nvGrpSpPr>
      <p:grpSpPr>
        <a:xfrm>
          <a:off x="0" y="0"/>
          <a:ext cx="0" cy="0"/>
          <a:chOff x="0" y="0"/>
          <a:chExt cx="0" cy="0"/>
        </a:xfrm>
      </p:grpSpPr>
      <p:pic>
        <p:nvPicPr>
          <p:cNvPr id="4" name="Picture 7" descr="window3.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6"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684462"/>
            <a:ext cx="9144000" cy="932688"/>
          </a:xfrm>
          <a:prstGeom prst="rect">
            <a:avLst/>
          </a:prstGeom>
        </p:spPr>
      </p:pic>
      <p:pic>
        <p:nvPicPr>
          <p:cNvPr id="6" name="Picture 7"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0"/>
          </p:nvPr>
        </p:nvSpPr>
        <p:spPr/>
        <p:txBody>
          <a:bodyPr/>
          <a:lstStyle>
            <a:lvl1pPr>
              <a:defRPr/>
            </a:lvl1pPr>
          </a:lstStyle>
          <a:p>
            <a:pPr>
              <a:defRPr/>
            </a:pPr>
            <a:fld id="{569D5F6B-6087-4FE5-978E-C822938EE496}" type="datetime1">
              <a:rPr lang="ru-RU"/>
              <a:pPr>
                <a:defRPr/>
              </a:pPr>
              <a:t>02.05.2013</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pPr>
              <a:defRPr/>
            </a:pPr>
            <a:fld id="{B6E37313-C3F3-4214-A947-2959811518EF}"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4"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A81CED4D-14C0-4324-86C4-E67328FB4FCE}"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6908EAEF-E8C1-41B9-A142-3F0F05D30597}" type="slidenum">
              <a:rPr lang="ru-RU"/>
              <a:pPr>
                <a:defRPr/>
              </a:pPr>
              <a:t>‹#›</a:t>
            </a:fld>
            <a:endParaRPr lang="ru-RU"/>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obj" preserve="1">
  <p:cSld name="Заголовок и объект">
    <p:spTree>
      <p:nvGrpSpPr>
        <p:cNvPr id="1" name=""/>
        <p:cNvGrpSpPr/>
        <p:nvPr/>
      </p:nvGrpSpPr>
      <p:grpSpPr>
        <a:xfrm>
          <a:off x="0" y="0"/>
          <a:ext cx="0" cy="0"/>
          <a:chOff x="0" y="0"/>
          <a:chExt cx="0" cy="0"/>
        </a:xfrm>
      </p:grpSpPr>
      <p:sp>
        <p:nvSpPr>
          <p:cNvPr id="4"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60014A45-FF63-4033-B1F8-BBC929CE9393}"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2894DBFC-5948-4CC3-AA56-417616E7BB4A}"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Заголовок раздела">
    <p:spTree>
      <p:nvGrpSpPr>
        <p:cNvPr id="1" name=""/>
        <p:cNvGrpSpPr/>
        <p:nvPr/>
      </p:nvGrpSpPr>
      <p:grpSpPr>
        <a:xfrm>
          <a:off x="0" y="0"/>
          <a:ext cx="0" cy="0"/>
          <a:chOff x="0" y="0"/>
          <a:chExt cx="0" cy="0"/>
        </a:xfrm>
      </p:grpSpPr>
      <p:sp>
        <p:nvSpPr>
          <p:cNvPr id="4"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lstStyle>
            <a:lvl1pPr algn="r">
              <a:defRPr sz="48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2E8B7B8F-9A38-4DF6-B120-11A03E15194E}"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B3714559-1671-4660-8882-BC4BB4D04C72}"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twoObj" preserve="1">
  <p:cSld name="Два объекта">
    <p:spTree>
      <p:nvGrpSpPr>
        <p:cNvPr id="1" name=""/>
        <p:cNvGrpSpPr/>
        <p:nvPr/>
      </p:nvGrpSpPr>
      <p:grpSpPr>
        <a:xfrm>
          <a:off x="0" y="0"/>
          <a:ext cx="0" cy="0"/>
          <a:chOff x="0" y="0"/>
          <a:chExt cx="0" cy="0"/>
        </a:xfrm>
      </p:grpSpPr>
      <p:sp>
        <p:nvSpPr>
          <p:cNvPr id="5"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09996" y="2222287"/>
            <a:ext cx="3670723" cy="36387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63280" y="2222287"/>
            <a:ext cx="3670720" cy="36387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0"/>
          </p:nvPr>
        </p:nvSpPr>
        <p:spPr/>
        <p:txBody>
          <a:bodyPr/>
          <a:lstStyle>
            <a:lvl1pPr>
              <a:defRPr/>
            </a:lvl1pPr>
          </a:lstStyle>
          <a:p>
            <a:pPr>
              <a:defRPr/>
            </a:pPr>
            <a:fld id="{769379B7-02A0-4680-993F-8DF2E9A1D38B}" type="datetime1">
              <a:rPr lang="ru-RU"/>
              <a:pPr>
                <a:defRPr/>
              </a:pPr>
              <a:t>02.05.2013</a:t>
            </a:fld>
            <a:endParaRPr lang="ru-RU"/>
          </a:p>
        </p:txBody>
      </p:sp>
      <p:sp>
        <p:nvSpPr>
          <p:cNvPr id="7" name="Footer Placeholder 5"/>
          <p:cNvSpPr>
            <a:spLocks noGrp="1"/>
          </p:cNvSpPr>
          <p:nvPr>
            <p:ph type="ftr" sz="quarter" idx="11"/>
          </p:nvPr>
        </p:nvSpPr>
        <p:spPr/>
        <p:txBody>
          <a:bodyPr/>
          <a:lstStyle>
            <a:lvl1pPr>
              <a:defRPr/>
            </a:lvl1pPr>
          </a:lstStyle>
          <a:p>
            <a:endParaRPr lang="ru-RU"/>
          </a:p>
        </p:txBody>
      </p:sp>
      <p:sp>
        <p:nvSpPr>
          <p:cNvPr id="8" name="Slide Number Placeholder 6"/>
          <p:cNvSpPr>
            <a:spLocks noGrp="1"/>
          </p:cNvSpPr>
          <p:nvPr>
            <p:ph type="sldNum" sz="quarter" idx="12"/>
          </p:nvPr>
        </p:nvSpPr>
        <p:spPr/>
        <p:txBody>
          <a:bodyPr/>
          <a:lstStyle>
            <a:lvl1pPr>
              <a:defRPr/>
            </a:lvl1pPr>
          </a:lstStyle>
          <a:p>
            <a:pPr>
              <a:defRPr/>
            </a:pPr>
            <a:fld id="{394C05CC-2511-48E4-BE96-F5998EBCB320}"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4">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4">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Сравнение">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09996" y="2751137"/>
            <a:ext cx="3687391" cy="3109913"/>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751137"/>
            <a:ext cx="3670720" cy="3109913"/>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6"/>
          <p:cNvSpPr>
            <a:spLocks noGrp="1"/>
          </p:cNvSpPr>
          <p:nvPr>
            <p:ph type="dt" sz="half" idx="10"/>
          </p:nvPr>
        </p:nvSpPr>
        <p:spPr/>
        <p:txBody>
          <a:bodyPr/>
          <a:lstStyle>
            <a:lvl1pPr>
              <a:defRPr/>
            </a:lvl1pPr>
          </a:lstStyle>
          <a:p>
            <a:pPr>
              <a:defRPr/>
            </a:pPr>
            <a:fld id="{546EC831-181B-453A-8371-4069C4C6E6FF}" type="datetime1">
              <a:rPr lang="ru-RU"/>
              <a:pPr>
                <a:defRPr/>
              </a:pPr>
              <a:t>02.05.2013</a:t>
            </a:fld>
            <a:endParaRPr lang="ru-RU"/>
          </a:p>
        </p:txBody>
      </p:sp>
      <p:sp>
        <p:nvSpPr>
          <p:cNvPr id="9" name="Footer Placeholder 7"/>
          <p:cNvSpPr>
            <a:spLocks noGrp="1"/>
          </p:cNvSpPr>
          <p:nvPr>
            <p:ph type="ftr" sz="quarter" idx="11"/>
          </p:nvPr>
        </p:nvSpPr>
        <p:spPr/>
        <p:txBody>
          <a:bodyPr/>
          <a:lstStyle>
            <a:lvl1pPr>
              <a:defRPr/>
            </a:lvl1pPr>
          </a:lstStyle>
          <a:p>
            <a:endParaRPr lang="ru-RU"/>
          </a:p>
        </p:txBody>
      </p:sp>
      <p:sp>
        <p:nvSpPr>
          <p:cNvPr id="10" name="Slide Number Placeholder 8"/>
          <p:cNvSpPr>
            <a:spLocks noGrp="1"/>
          </p:cNvSpPr>
          <p:nvPr>
            <p:ph type="sldNum" sz="quarter" idx="12"/>
          </p:nvPr>
        </p:nvSpPr>
        <p:spPr/>
        <p:txBody>
          <a:bodyPr/>
          <a:lstStyle>
            <a:lvl1pPr>
              <a:defRPr/>
            </a:lvl1pPr>
          </a:lstStyle>
          <a:p>
            <a:pPr>
              <a:defRPr/>
            </a:pPr>
            <a:fld id="{FBD34974-1918-4163-B1CE-B67B15D0F904}"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6">
                                            <p:txEl>
                                              <p:pRg st="1" end="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6">
                                            <p:txEl>
                                              <p:pRg st="2" end="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6">
                                            <p:txEl>
                                              <p:pRg st="3" end="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P spid="5" grpId="0" build="p" autoUpdateAnimBg="0"/>
      <p:bldP spid="6" grpId="0" build="p" autoUpdateAnimBg="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Только заголовок">
    <p:spTree>
      <p:nvGrpSpPr>
        <p:cNvPr id="1" name=""/>
        <p:cNvGrpSpPr/>
        <p:nvPr/>
      </p:nvGrpSpPr>
      <p:grpSpPr>
        <a:xfrm>
          <a:off x="0" y="0"/>
          <a:ext cx="0" cy="0"/>
          <a:chOff x="0" y="0"/>
          <a:chExt cx="0" cy="0"/>
        </a:xfrm>
      </p:grpSpPr>
      <p:sp>
        <p:nvSpPr>
          <p:cNvPr id="3"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4" name="Date Placeholder 2"/>
          <p:cNvSpPr>
            <a:spLocks noGrp="1"/>
          </p:cNvSpPr>
          <p:nvPr>
            <p:ph type="dt" sz="half" idx="10"/>
          </p:nvPr>
        </p:nvSpPr>
        <p:spPr/>
        <p:txBody>
          <a:bodyPr/>
          <a:lstStyle>
            <a:lvl1pPr>
              <a:defRPr/>
            </a:lvl1pPr>
          </a:lstStyle>
          <a:p>
            <a:pPr>
              <a:defRPr/>
            </a:pPr>
            <a:fld id="{BDD2A962-23E4-46F9-B85F-209F03AA651D}" type="datetime1">
              <a:rPr lang="ru-RU"/>
              <a:pPr>
                <a:defRPr/>
              </a:pPr>
              <a:t>02.05.2013</a:t>
            </a:fld>
            <a:endParaRPr lang="ru-RU"/>
          </a:p>
        </p:txBody>
      </p:sp>
      <p:sp>
        <p:nvSpPr>
          <p:cNvPr id="5" name="Footer Placeholder 3"/>
          <p:cNvSpPr>
            <a:spLocks noGrp="1"/>
          </p:cNvSpPr>
          <p:nvPr>
            <p:ph type="ftr" sz="quarter" idx="11"/>
          </p:nvPr>
        </p:nvSpPr>
        <p:spPr/>
        <p:txBody>
          <a:bodyPr/>
          <a:lstStyle>
            <a:lvl1pPr>
              <a:defRPr/>
            </a:lvl1pPr>
          </a:lstStyle>
          <a:p>
            <a:endParaRPr lang="ru-RU"/>
          </a:p>
        </p:txBody>
      </p:sp>
      <p:sp>
        <p:nvSpPr>
          <p:cNvPr id="6" name="Slide Number Placeholder 4"/>
          <p:cNvSpPr>
            <a:spLocks noGrp="1"/>
          </p:cNvSpPr>
          <p:nvPr>
            <p:ph type="sldNum" sz="quarter" idx="12"/>
          </p:nvPr>
        </p:nvSpPr>
        <p:spPr/>
        <p:txBody>
          <a:bodyPr/>
          <a:lstStyle>
            <a:lvl1pPr>
              <a:defRPr/>
            </a:lvl1pPr>
          </a:lstStyle>
          <a:p>
            <a:pPr>
              <a:defRPr/>
            </a:pPr>
            <a:fld id="{547B3820-5B3A-499B-B1E7-97DF5A34720C}"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showMasterPhAnim="0" type="objTx" preserve="1">
  <p:cSld name="Объект с подписью">
    <p:spTree>
      <p:nvGrpSpPr>
        <p:cNvPr id="1" name=""/>
        <p:cNvGrpSpPr/>
        <p:nvPr/>
      </p:nvGrpSpPr>
      <p:grpSpPr>
        <a:xfrm>
          <a:off x="0" y="0"/>
          <a:ext cx="0" cy="0"/>
          <a:chOff x="0" y="0"/>
          <a:chExt cx="0" cy="0"/>
        </a:xfrm>
      </p:grpSpPr>
      <p:sp>
        <p:nvSpPr>
          <p:cNvPr id="5"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lstStyle>
            <a:lvl1pPr algn="l">
              <a:defRPr sz="2000" b="1"/>
            </a:lvl1pPr>
          </a:lstStyle>
          <a:p>
            <a:r>
              <a:rPr lang="ru-RU" smtClean="0"/>
              <a:t>Образец заголовка</a:t>
            </a:r>
            <a:endParaRPr lang="en-US" dirty="0"/>
          </a:p>
        </p:txBody>
      </p:sp>
      <p:sp>
        <p:nvSpPr>
          <p:cNvPr id="3" name="Content Placeholder 2"/>
          <p:cNvSpPr>
            <a:spLocks noGrp="1"/>
          </p:cNvSpPr>
          <p:nvPr>
            <p:ph idx="1"/>
          </p:nvPr>
        </p:nvSpPr>
        <p:spPr>
          <a:xfrm>
            <a:off x="3641724" y="446087"/>
            <a:ext cx="4689475" cy="5414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12187075-117B-4378-9EA1-516383FFC2BB}" type="datetime1">
              <a:rPr lang="ru-RU"/>
              <a:pPr>
                <a:defRPr/>
              </a:pPr>
              <a:t>02.05.2013</a:t>
            </a:fld>
            <a:endParaRPr lang="ru-RU"/>
          </a:p>
        </p:txBody>
      </p:sp>
      <p:sp>
        <p:nvSpPr>
          <p:cNvPr id="7" name="Footer Placeholder 5"/>
          <p:cNvSpPr>
            <a:spLocks noGrp="1"/>
          </p:cNvSpPr>
          <p:nvPr>
            <p:ph type="ftr" sz="quarter" idx="11"/>
          </p:nvPr>
        </p:nvSpPr>
        <p:spPr/>
        <p:txBody>
          <a:bodyPr/>
          <a:lstStyle>
            <a:lvl1pPr>
              <a:defRPr/>
            </a:lvl1pPr>
          </a:lstStyle>
          <a:p>
            <a:endParaRPr lang="ru-RU"/>
          </a:p>
        </p:txBody>
      </p:sp>
      <p:sp>
        <p:nvSpPr>
          <p:cNvPr id="8" name="Slide Number Placeholder 6"/>
          <p:cNvSpPr>
            <a:spLocks noGrp="1"/>
          </p:cNvSpPr>
          <p:nvPr>
            <p:ph type="sldNum" sz="quarter" idx="12"/>
          </p:nvPr>
        </p:nvSpPr>
        <p:spPr/>
        <p:txBody>
          <a:bodyPr/>
          <a:lstStyle>
            <a:lvl1pPr>
              <a:defRPr/>
            </a:lvl1pPr>
          </a:lstStyle>
          <a:p>
            <a:pPr>
              <a:defRPr/>
            </a:pPr>
            <a:fld id="{9E6DD908-289C-4036-9CC0-B5F9EFE3005D}"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ormAutofit/>
          </a:bodyPr>
          <a:lstStyle>
            <a:lvl1pPr algn="l">
              <a:defRPr sz="2400" b="0"/>
            </a:lvl1pPr>
          </a:lstStyle>
          <a:p>
            <a:r>
              <a:rPr lang="ru-RU" smtClean="0"/>
              <a:t>Образец заголовка</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bodyPr>
          <a:lstStyle>
            <a:lvl1pPr algn="ctr">
              <a:buFontTx/>
              <a:buNone/>
              <a:defRPr sz="1400"/>
            </a:lvl1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09996" y="2344684"/>
            <a:ext cx="3501548" cy="3516365"/>
          </a:xfrm>
        </p:spPr>
        <p:txBody>
          <a:bodyPr anchor="t"/>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4"/>
          </p:nvPr>
        </p:nvSpPr>
        <p:spPr>
          <a:xfrm>
            <a:off x="2914650" y="6042025"/>
            <a:ext cx="731838" cy="365125"/>
          </a:xfrm>
        </p:spPr>
        <p:txBody>
          <a:bodyPr/>
          <a:lstStyle>
            <a:lvl1pPr>
              <a:defRPr/>
            </a:lvl1pPr>
          </a:lstStyle>
          <a:p>
            <a:pPr>
              <a:defRPr/>
            </a:pPr>
            <a:fld id="{BA851428-2FA4-4E5A-B013-1FF1734C97E8}" type="datetime1">
              <a:rPr lang="ru-RU"/>
              <a:pPr>
                <a:defRPr/>
              </a:pPr>
              <a:t>02.05.2013</a:t>
            </a:fld>
            <a:endParaRPr lang="ru-RU"/>
          </a:p>
        </p:txBody>
      </p:sp>
      <p:sp>
        <p:nvSpPr>
          <p:cNvPr id="6" name="Footer Placeholder 5"/>
          <p:cNvSpPr>
            <a:spLocks noGrp="1"/>
          </p:cNvSpPr>
          <p:nvPr>
            <p:ph type="ftr" sz="quarter" idx="15"/>
          </p:nvPr>
        </p:nvSpPr>
        <p:spPr>
          <a:xfrm>
            <a:off x="442913" y="6042025"/>
            <a:ext cx="2471737" cy="365125"/>
          </a:xfrm>
        </p:spPr>
        <p:txBody>
          <a:bodyPr/>
          <a:lstStyle>
            <a:lvl1pPr>
              <a:defRPr/>
            </a:lvl1pPr>
          </a:lstStyle>
          <a:p>
            <a:endParaRPr lang="ru-RU"/>
          </a:p>
        </p:txBody>
      </p:sp>
      <p:sp>
        <p:nvSpPr>
          <p:cNvPr id="7" name="Slide Number Placeholder 6"/>
          <p:cNvSpPr>
            <a:spLocks noGrp="1"/>
          </p:cNvSpPr>
          <p:nvPr>
            <p:ph type="sldNum" sz="quarter" idx="16"/>
          </p:nvPr>
        </p:nvSpPr>
        <p:spPr>
          <a:xfrm>
            <a:off x="3646488" y="5916613"/>
            <a:ext cx="796925" cy="490537"/>
          </a:xfrm>
        </p:spPr>
        <p:txBody>
          <a:bodyPr/>
          <a:lstStyle>
            <a:lvl1pPr>
              <a:defRPr/>
            </a:lvl1pPr>
          </a:lstStyle>
          <a:p>
            <a:pPr>
              <a:defRPr/>
            </a:pPr>
            <a:fld id="{9DFDE1F0-E58B-4F32-9F83-E54D8AF21D2B}"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9" grpId="0" build="p" autoUpdateAnimBg="0"/>
      <p:bldP spid="4" grpId="0" build="p" autoUpdateAnimBg="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ormAutofit/>
          </a:bodyPr>
          <a:lstStyle>
            <a:lvl1pPr algn="l">
              <a:defRPr sz="2400" b="0"/>
            </a:lvl1pPr>
          </a:lstStyle>
          <a:p>
            <a:r>
              <a:rPr lang="ru-RU" smtClean="0"/>
              <a:t>Образец заголовка</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bodyPr>
          <a:lstStyle>
            <a:lvl1pPr marL="0" indent="0" algn="ctr">
              <a:buFontTx/>
              <a:buNone/>
              <a:defRPr sz="1600"/>
            </a:lvl1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04863" y="5367338"/>
            <a:ext cx="7526337" cy="493712"/>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Footer Placeholder 4"/>
          <p:cNvSpPr>
            <a:spLocks noGrp="1"/>
          </p:cNvSpPr>
          <p:nvPr>
            <p:ph type="ftr" sz="quarter" idx="14"/>
          </p:nvPr>
        </p:nvSpPr>
        <p:spPr/>
        <p:txBody>
          <a:bodyPr/>
          <a:lstStyle>
            <a:lvl1pPr>
              <a:defRPr/>
            </a:lvl1pPr>
          </a:lstStyle>
          <a:p>
            <a:endParaRPr lang="ru-RU"/>
          </a:p>
        </p:txBody>
      </p:sp>
      <p:sp>
        <p:nvSpPr>
          <p:cNvPr id="6" name="Date Placeholder 3"/>
          <p:cNvSpPr>
            <a:spLocks noGrp="1"/>
          </p:cNvSpPr>
          <p:nvPr>
            <p:ph type="dt" sz="half" idx="15"/>
          </p:nvPr>
        </p:nvSpPr>
        <p:spPr/>
        <p:txBody>
          <a:bodyPr/>
          <a:lstStyle>
            <a:lvl1pPr>
              <a:defRPr/>
            </a:lvl1pPr>
          </a:lstStyle>
          <a:p>
            <a:pPr>
              <a:defRPr/>
            </a:pPr>
            <a:fld id="{447FA24D-AA72-4151-85CF-3960C1A637AE}" type="datetime1">
              <a:rPr lang="ru-RU"/>
              <a:pPr>
                <a:defRPr/>
              </a:pPr>
              <a:t>02.05.2013</a:t>
            </a:fld>
            <a:endParaRPr lang="ru-RU"/>
          </a:p>
        </p:txBody>
      </p:sp>
      <p:sp>
        <p:nvSpPr>
          <p:cNvPr id="7" name="Slide Number Placeholder 5"/>
          <p:cNvSpPr>
            <a:spLocks noGrp="1"/>
          </p:cNvSpPr>
          <p:nvPr>
            <p:ph type="sldNum" sz="quarter" idx="16"/>
          </p:nvPr>
        </p:nvSpPr>
        <p:spPr/>
        <p:txBody>
          <a:bodyPr/>
          <a:lstStyle>
            <a:lvl1pPr>
              <a:defRPr/>
            </a:lvl1pPr>
          </a:lstStyle>
          <a:p>
            <a:pPr>
              <a:defRPr/>
            </a:pPr>
            <a:fld id="{34F91D62-35C1-4014-A8B4-53132F9561E5}"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showMasterPhAnim="0" preserve="1">
  <p:cSld name="Цитата с подписью">
    <p:spTree>
      <p:nvGrpSpPr>
        <p:cNvPr id="1" name=""/>
        <p:cNvGrpSpPr/>
        <p:nvPr/>
      </p:nvGrpSpPr>
      <p:grpSpPr>
        <a:xfrm>
          <a:off x="0" y="0"/>
          <a:ext cx="0" cy="0"/>
          <a:chOff x="0" y="0"/>
          <a:chExt cx="0" cy="0"/>
        </a:xfrm>
      </p:grpSpPr>
      <p:sp>
        <p:nvSpPr>
          <p:cNvPr id="5"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lstStyle>
            <a:lvl1pPr algn="l">
              <a:defRPr sz="42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ru-RU" smtClean="0"/>
              <a:t>Образец текста</a:t>
            </a:r>
          </a:p>
        </p:txBody>
      </p:sp>
      <p:sp>
        <p:nvSpPr>
          <p:cNvPr id="6" name="Date Placeholder 3"/>
          <p:cNvSpPr>
            <a:spLocks noGrp="1"/>
          </p:cNvSpPr>
          <p:nvPr>
            <p:ph type="dt" sz="half" idx="17"/>
          </p:nvPr>
        </p:nvSpPr>
        <p:spPr/>
        <p:txBody>
          <a:bodyPr/>
          <a:lstStyle>
            <a:lvl1pPr>
              <a:defRPr/>
            </a:lvl1pPr>
          </a:lstStyle>
          <a:p>
            <a:pPr>
              <a:defRPr/>
            </a:pPr>
            <a:fld id="{2803B978-1089-4668-BBB3-90B92DBB2627}" type="datetime1">
              <a:rPr lang="ru-RU"/>
              <a:pPr>
                <a:defRPr/>
              </a:pPr>
              <a:t>02.05.2013</a:t>
            </a:fld>
            <a:endParaRPr lang="ru-RU"/>
          </a:p>
        </p:txBody>
      </p:sp>
      <p:sp>
        <p:nvSpPr>
          <p:cNvPr id="7" name="Footer Placeholder 4"/>
          <p:cNvSpPr>
            <a:spLocks noGrp="1"/>
          </p:cNvSpPr>
          <p:nvPr>
            <p:ph type="ftr" sz="quarter" idx="18"/>
          </p:nvPr>
        </p:nvSpPr>
        <p:spPr/>
        <p:txBody>
          <a:bodyPr/>
          <a:lstStyle>
            <a:lvl1pPr>
              <a:defRPr/>
            </a:lvl1pPr>
          </a:lstStyle>
          <a:p>
            <a:endParaRPr lang="ru-RU"/>
          </a:p>
        </p:txBody>
      </p:sp>
      <p:sp>
        <p:nvSpPr>
          <p:cNvPr id="8" name="Slide Number Placeholder 5"/>
          <p:cNvSpPr>
            <a:spLocks noGrp="1"/>
          </p:cNvSpPr>
          <p:nvPr>
            <p:ph type="sldNum" sz="quarter" idx="19"/>
          </p:nvPr>
        </p:nvSpPr>
        <p:spPr/>
        <p:txBody>
          <a:bodyPr/>
          <a:lstStyle>
            <a:lvl1pPr>
              <a:defRPr/>
            </a:lvl1pPr>
          </a:lstStyle>
          <a:p>
            <a:pPr>
              <a:defRPr/>
            </a:pPr>
            <a:fld id="{606E4FE2-803B-4F5D-87F1-A5051D5E169D}"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9" grpId="0" build="p"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woObj" preserve="1">
  <p:cSld name="Два объекта">
    <p:spTree>
      <p:nvGrpSpPr>
        <p:cNvPr id="1" name=""/>
        <p:cNvGrpSpPr/>
        <p:nvPr/>
      </p:nvGrpSpPr>
      <p:grpSpPr>
        <a:xfrm>
          <a:off x="0" y="0"/>
          <a:ext cx="0" cy="0"/>
          <a:chOff x="0" y="0"/>
          <a:chExt cx="0" cy="0"/>
        </a:xfrm>
      </p:grpSpPr>
      <p:pic>
        <p:nvPicPr>
          <p:cNvPr id="5" name="Picture 7" descr="window3.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6" name="Picture 8"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4"/>
          <p:cNvSpPr>
            <a:spLocks noGrp="1"/>
          </p:cNvSpPr>
          <p:nvPr>
            <p:ph type="dt" sz="half" idx="15"/>
          </p:nvPr>
        </p:nvSpPr>
        <p:spPr/>
        <p:txBody>
          <a:bodyPr/>
          <a:lstStyle>
            <a:lvl1pPr>
              <a:defRPr/>
            </a:lvl1pPr>
          </a:lstStyle>
          <a:p>
            <a:pPr>
              <a:defRPr/>
            </a:pPr>
            <a:fld id="{10752018-C60F-4F89-B898-0D1E3AD4C7E4}" type="datetime1">
              <a:rPr lang="ru-RU"/>
              <a:pPr>
                <a:defRPr/>
              </a:pPr>
              <a:t>02.05.2013</a:t>
            </a:fld>
            <a:endParaRPr lang="ru-RU"/>
          </a:p>
        </p:txBody>
      </p:sp>
      <p:sp>
        <p:nvSpPr>
          <p:cNvPr id="8" name="Footer Placeholder 5"/>
          <p:cNvSpPr>
            <a:spLocks noGrp="1"/>
          </p:cNvSpPr>
          <p:nvPr>
            <p:ph type="ftr" sz="quarter" idx="16"/>
          </p:nvPr>
        </p:nvSpPr>
        <p:spPr/>
        <p:txBody>
          <a:bodyPr/>
          <a:lstStyle>
            <a:lvl1pPr>
              <a:defRPr/>
            </a:lvl1pPr>
          </a:lstStyle>
          <a:p>
            <a:endParaRPr lang="ru-RU"/>
          </a:p>
        </p:txBody>
      </p:sp>
      <p:sp>
        <p:nvSpPr>
          <p:cNvPr id="9" name="Slide Number Placeholder 6"/>
          <p:cNvSpPr>
            <a:spLocks noGrp="1"/>
          </p:cNvSpPr>
          <p:nvPr>
            <p:ph type="sldNum" sz="quarter" idx="17"/>
          </p:nvPr>
        </p:nvSpPr>
        <p:spPr/>
        <p:txBody>
          <a:bodyPr/>
          <a:lstStyle>
            <a:lvl1pPr>
              <a:defRPr/>
            </a:lvl1pPr>
          </a:lstStyle>
          <a:p>
            <a:pPr>
              <a:defRPr/>
            </a:pPr>
            <a:fld id="{76C34EBB-68EF-4464-A2FB-117BF46A2A5C}"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0">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2">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2">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2">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utoUpdateAnimBg="0"/>
      <p:bldP spid="2" grpId="0" autoUpdateAnimBg="0"/>
      <p:bldP spid="12" grpId="0" build="p" autoUpdateAnimBg="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showMasterPhAnim="0" preserve="1">
  <p:cSld name="Карточка имени">
    <p:spTree>
      <p:nvGrpSpPr>
        <p:cNvPr id="1" name=""/>
        <p:cNvGrpSpPr/>
        <p:nvPr/>
      </p:nvGrpSpPr>
      <p:grpSpPr>
        <a:xfrm>
          <a:off x="0" y="0"/>
          <a:ext cx="0" cy="0"/>
          <a:chOff x="0" y="0"/>
          <a:chExt cx="0" cy="0"/>
        </a:xfrm>
      </p:grpSpPr>
      <p:sp>
        <p:nvSpPr>
          <p:cNvPr id="4"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ru-RU" smtClean="0"/>
              <a:t>Образец заголовка</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ru-RU" smtClean="0"/>
              <a:t>Образец текста</a:t>
            </a:r>
          </a:p>
        </p:txBody>
      </p:sp>
      <p:sp>
        <p:nvSpPr>
          <p:cNvPr id="5" name="Date Placeholder 1"/>
          <p:cNvSpPr>
            <a:spLocks noGrp="1"/>
          </p:cNvSpPr>
          <p:nvPr>
            <p:ph type="dt" sz="half" idx="17"/>
          </p:nvPr>
        </p:nvSpPr>
        <p:spPr/>
        <p:txBody>
          <a:bodyPr/>
          <a:lstStyle>
            <a:lvl1pPr>
              <a:defRPr/>
            </a:lvl1pPr>
          </a:lstStyle>
          <a:p>
            <a:pPr>
              <a:defRPr/>
            </a:pPr>
            <a:fld id="{2FE5A389-4AF8-4F5E-9929-97CE0B6D7A8B}" type="datetime1">
              <a:rPr lang="ru-RU"/>
              <a:pPr>
                <a:defRPr/>
              </a:pPr>
              <a:t>02.05.2013</a:t>
            </a:fld>
            <a:endParaRPr lang="ru-RU"/>
          </a:p>
        </p:txBody>
      </p:sp>
      <p:sp>
        <p:nvSpPr>
          <p:cNvPr id="7" name="Footer Placeholder 2"/>
          <p:cNvSpPr>
            <a:spLocks noGrp="1"/>
          </p:cNvSpPr>
          <p:nvPr>
            <p:ph type="ftr" sz="quarter" idx="18"/>
          </p:nvPr>
        </p:nvSpPr>
        <p:spPr/>
        <p:txBody>
          <a:bodyPr/>
          <a:lstStyle>
            <a:lvl1pPr>
              <a:defRPr/>
            </a:lvl1pPr>
          </a:lstStyle>
          <a:p>
            <a:endParaRPr lang="ru-RU"/>
          </a:p>
        </p:txBody>
      </p:sp>
      <p:sp>
        <p:nvSpPr>
          <p:cNvPr id="8" name="Slide Number Placeholder 3"/>
          <p:cNvSpPr>
            <a:spLocks noGrp="1"/>
          </p:cNvSpPr>
          <p:nvPr>
            <p:ph type="sldNum" sz="quarter" idx="19"/>
          </p:nvPr>
        </p:nvSpPr>
        <p:spPr/>
        <p:txBody>
          <a:bodyPr/>
          <a:lstStyle>
            <a:lvl1pPr>
              <a:defRPr/>
            </a:lvl1pPr>
          </a:lstStyle>
          <a:p>
            <a:pPr>
              <a:defRPr/>
            </a:pPr>
            <a:fld id="{AC3FA1AF-94EA-48C1-9101-E89628F09710}"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utoUpdateAnimBg="0"/>
      <p:bldP spid="6" grpId="0" build="p" autoUpdateAnimBg="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vertTx" preserve="1">
  <p:cSld name="Заголовок и вертикальный текст">
    <p:spTree>
      <p:nvGrpSpPr>
        <p:cNvPr id="1" name=""/>
        <p:cNvGrpSpPr/>
        <p:nvPr/>
      </p:nvGrpSpPr>
      <p:grpSpPr>
        <a:xfrm>
          <a:off x="0" y="0"/>
          <a:ext cx="0" cy="0"/>
          <a:chOff x="0" y="0"/>
          <a:chExt cx="0" cy="0"/>
        </a:xfrm>
      </p:grpSpPr>
      <p:sp>
        <p:nvSpPr>
          <p:cNvPr id="4"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26A90953-DB4B-475C-8B09-3AC83217E3DE}"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12F9FE92-5353-439C-ADAB-1479886AB16B}"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Вертикальный заголовок и текст">
    <p:spTree>
      <p:nvGrpSpPr>
        <p:cNvPr id="1" name=""/>
        <p:cNvGrpSpPr/>
        <p:nvPr/>
      </p:nvGrpSpPr>
      <p:grpSpPr>
        <a:xfrm>
          <a:off x="0" y="0"/>
          <a:ext cx="0" cy="0"/>
          <a:chOff x="0" y="0"/>
          <a:chExt cx="0" cy="0"/>
        </a:xfrm>
      </p:grpSpPr>
      <p:sp>
        <p:nvSpPr>
          <p:cNvPr id="4"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extLst>
        </p:spPr>
        <p:style>
          <a:lnRef idx="1">
            <a:schemeClr val="accent1"/>
          </a:lnRef>
          <a:fillRef idx="3">
            <a:schemeClr val="accent1"/>
          </a:fillRef>
          <a:effectRef idx="2">
            <a:schemeClr val="accent1"/>
          </a:effectRef>
          <a:fontRef idx="minor">
            <a:schemeClr val="lt1"/>
          </a:fontRef>
        </p:style>
      </p:sp>
      <p:sp>
        <p:nvSpPr>
          <p:cNvPr id="5" name="AutoShape 4"/>
          <p:cNvSpPr>
            <a:spLocks noChangeAspect="1" noChangeArrowheads="1" noTextEdit="1"/>
          </p:cNvSpPr>
          <p:nvPr/>
        </p:nvSpPr>
        <p:spPr bwMode="auto">
          <a:xfrm>
            <a:off x="5233988" y="0"/>
            <a:ext cx="3910012" cy="5867400"/>
          </a:xfrm>
          <a:prstGeom prst="rect">
            <a:avLst/>
          </a:prstGeom>
          <a:noFill/>
          <a:ln w="9525">
            <a:noFill/>
            <a:miter lim="800000"/>
            <a:headEnd/>
            <a:tailEnd/>
          </a:ln>
        </p:spPr>
        <p:txBody>
          <a:bodyPr/>
          <a:lstStyle/>
          <a:p>
            <a:pPr algn="ctr">
              <a:defRPr/>
            </a:pPr>
            <a:endParaRPr lang="ru-RU"/>
          </a:p>
        </p:txBody>
      </p:sp>
      <p:sp>
        <p:nvSpPr>
          <p:cNvPr id="2" name="Vertical Title 1"/>
          <p:cNvSpPr>
            <a:spLocks noGrp="1"/>
          </p:cNvSpPr>
          <p:nvPr>
            <p:ph type="title" orient="vert"/>
          </p:nvPr>
        </p:nvSpPr>
        <p:spPr>
          <a:xfrm>
            <a:off x="6137655" y="586171"/>
            <a:ext cx="1701800" cy="51347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3"/>
          <p:cNvSpPr>
            <a:spLocks noGrp="1"/>
          </p:cNvSpPr>
          <p:nvPr>
            <p:ph type="dt" sz="half" idx="10"/>
          </p:nvPr>
        </p:nvSpPr>
        <p:spPr/>
        <p:txBody>
          <a:bodyPr/>
          <a:lstStyle>
            <a:lvl1pPr>
              <a:defRPr/>
            </a:lvl1pPr>
          </a:lstStyle>
          <a:p>
            <a:pPr>
              <a:defRPr/>
            </a:pPr>
            <a:fld id="{FDE30383-9214-457A-B26C-F8F3FF3802BA}" type="datetime1">
              <a:rPr lang="ru-RU"/>
              <a:pPr>
                <a:defRPr/>
              </a:pPr>
              <a:t>02.05.2013</a:t>
            </a:fld>
            <a:endParaRPr lang="ru-RU"/>
          </a:p>
        </p:txBody>
      </p:sp>
      <p:sp>
        <p:nvSpPr>
          <p:cNvPr id="7" name="Footer Placeholder 4"/>
          <p:cNvSpPr>
            <a:spLocks noGrp="1"/>
          </p:cNvSpPr>
          <p:nvPr>
            <p:ph type="ftr" sz="quarter" idx="11"/>
          </p:nvPr>
        </p:nvSpPr>
        <p:spPr/>
        <p:txBody>
          <a:bodyPr/>
          <a:lstStyle>
            <a:lvl1pPr>
              <a:defRPr/>
            </a:lvl1pPr>
          </a:lstStyle>
          <a:p>
            <a:endParaRPr lang="ru-RU"/>
          </a:p>
        </p:txBody>
      </p:sp>
      <p:sp>
        <p:nvSpPr>
          <p:cNvPr id="8" name="Slide Number Placeholder 5"/>
          <p:cNvSpPr>
            <a:spLocks noGrp="1"/>
          </p:cNvSpPr>
          <p:nvPr>
            <p:ph type="sldNum" sz="quarter" idx="12"/>
          </p:nvPr>
        </p:nvSpPr>
        <p:spPr/>
        <p:txBody>
          <a:bodyPr/>
          <a:lstStyle>
            <a:lvl1pPr>
              <a:defRPr/>
            </a:lvl1pPr>
          </a:lstStyle>
          <a:p>
            <a:pPr>
              <a:defRPr/>
            </a:pPr>
            <a:fld id="{E996F0AF-927F-465D-A860-C2499B830F41}"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94210" name="Group 2"/>
          <p:cNvGrpSpPr>
            <a:grpSpLocks/>
          </p:cNvGrpSpPr>
          <p:nvPr/>
        </p:nvGrpSpPr>
        <p:grpSpPr bwMode="auto">
          <a:xfrm>
            <a:off x="319088" y="1752600"/>
            <a:ext cx="8824912" cy="5129213"/>
            <a:chOff x="201" y="1104"/>
            <a:chExt cx="5559" cy="3231"/>
          </a:xfrm>
        </p:grpSpPr>
        <p:sp>
          <p:nvSpPr>
            <p:cNvPr id="94211"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ru-RU"/>
            </a:p>
          </p:txBody>
        </p:sp>
        <p:sp>
          <p:nvSpPr>
            <p:cNvPr id="94212"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ru-RU"/>
            </a:p>
          </p:txBody>
        </p:sp>
        <p:sp>
          <p:nvSpPr>
            <p:cNvPr id="94213"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94214"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94215"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sp>
          <p:nvSpPr>
            <p:cNvPr id="94216"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grpSp>
      <p:sp>
        <p:nvSpPr>
          <p:cNvPr id="94217"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a:t>Образец заголовка</a:t>
            </a:r>
          </a:p>
        </p:txBody>
      </p:sp>
      <p:sp>
        <p:nvSpPr>
          <p:cNvPr id="94218"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a:t>Образец подзаголовка</a:t>
            </a:r>
          </a:p>
        </p:txBody>
      </p:sp>
      <p:sp>
        <p:nvSpPr>
          <p:cNvPr id="94219" name="Rectangle 11"/>
          <p:cNvSpPr>
            <a:spLocks noGrp="1" noChangeArrowheads="1"/>
          </p:cNvSpPr>
          <p:nvPr>
            <p:ph type="dt" sz="quarter" idx="2"/>
          </p:nvPr>
        </p:nvSpPr>
        <p:spPr>
          <a:xfrm>
            <a:off x="990600" y="6245225"/>
            <a:ext cx="1901825" cy="476250"/>
          </a:xfrm>
        </p:spPr>
        <p:txBody>
          <a:bodyPr/>
          <a:lstStyle>
            <a:lvl1pPr>
              <a:defRPr/>
            </a:lvl1pPr>
          </a:lstStyle>
          <a:p>
            <a:fld id="{9A03F7C5-DD50-4909-9797-7C57907C488B}" type="datetime1">
              <a:rPr lang="ru-RU"/>
              <a:pPr/>
              <a:t>02.05.2013</a:t>
            </a:fld>
            <a:endParaRPr lang="ru-RU"/>
          </a:p>
        </p:txBody>
      </p:sp>
      <p:sp>
        <p:nvSpPr>
          <p:cNvPr id="94220" name="Rectangle 12"/>
          <p:cNvSpPr>
            <a:spLocks noGrp="1" noChangeArrowheads="1"/>
          </p:cNvSpPr>
          <p:nvPr>
            <p:ph type="ftr" sz="quarter" idx="3"/>
          </p:nvPr>
        </p:nvSpPr>
        <p:spPr>
          <a:xfrm>
            <a:off x="3468688" y="6245225"/>
            <a:ext cx="2895600" cy="476250"/>
          </a:xfrm>
        </p:spPr>
        <p:txBody>
          <a:bodyPr/>
          <a:lstStyle>
            <a:lvl1pPr>
              <a:defRPr/>
            </a:lvl1pPr>
          </a:lstStyle>
          <a:p>
            <a:endParaRPr lang="ru-RU"/>
          </a:p>
        </p:txBody>
      </p:sp>
      <p:sp>
        <p:nvSpPr>
          <p:cNvPr id="94221" name="Rectangle 13"/>
          <p:cNvSpPr>
            <a:spLocks noGrp="1" noChangeArrowheads="1"/>
          </p:cNvSpPr>
          <p:nvPr>
            <p:ph type="sldNum" sz="quarter" idx="4"/>
          </p:nvPr>
        </p:nvSpPr>
        <p:spPr/>
        <p:txBody>
          <a:bodyPr/>
          <a:lstStyle>
            <a:lvl1pPr>
              <a:defRPr/>
            </a:lvl1pPr>
          </a:lstStyle>
          <a:p>
            <a:fld id="{B1350522-6290-4640-8087-CADBC1D5C01D}" type="slidenum">
              <a:rPr lang="ru-RU"/>
              <a:pPr/>
              <a:t>‹#›</a:t>
            </a:fld>
            <a:endParaRPr lang="ru-RU"/>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42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4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7" grpId="0" autoUpdateAnimBg="0"/>
      <p:bldP spid="94218" grpId="0" build="p" autoUpdateAnimBg="0">
        <p:tmplLst>
          <p:tmpl lvl="1">
            <p:tnLst>
              <p:par>
                <p:cTn presetID="1" presetClass="entr" presetSubtype="0" fill="hold" nodeType="clickEffect">
                  <p:stCondLst>
                    <p:cond delay="0"/>
                  </p:stCondLst>
                  <p:childTnLst>
                    <p:set>
                      <p:cBhvr>
                        <p:cTn dur="1" fill="hold">
                          <p:stCondLst>
                            <p:cond delay="499"/>
                          </p:stCondLst>
                        </p:cTn>
                        <p:tgtEl>
                          <p:spTgt spid="94218"/>
                        </p:tgtEl>
                        <p:attrNameLst>
                          <p:attrName>style.visibility</p:attrName>
                        </p:attrNameLst>
                      </p:cBhvr>
                      <p:to>
                        <p:strVal val="visible"/>
                      </p:to>
                    </p:se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fld id="{7A6E4B73-8FB4-4AAC-A414-D388A295129C}" type="datetime1">
              <a:rPr lang="ru-RU"/>
              <a:pPr/>
              <a:t>02.05.2013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CCEC94F-26BF-45E8-B052-8B683815140A}" type="slidenum">
              <a:rPr lang="ru-RU"/>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Дата 3"/>
          <p:cNvSpPr>
            <a:spLocks noGrp="1"/>
          </p:cNvSpPr>
          <p:nvPr>
            <p:ph type="dt" sz="half" idx="10"/>
          </p:nvPr>
        </p:nvSpPr>
        <p:spPr/>
        <p:txBody>
          <a:bodyPr/>
          <a:lstStyle>
            <a:lvl1pPr>
              <a:defRPr/>
            </a:lvl1pPr>
          </a:lstStyle>
          <a:p>
            <a:fld id="{B9CD368C-1457-4814-88EB-FE51AAA7B31B}" type="datetime1">
              <a:rPr lang="ru-RU"/>
              <a:pPr/>
              <a:t>02.05.2013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300A7E0-12E2-4D62-8410-C54EF0802188}" type="slidenum">
              <a:rPr lang="ru-RU"/>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Дата 4"/>
          <p:cNvSpPr>
            <a:spLocks noGrp="1"/>
          </p:cNvSpPr>
          <p:nvPr>
            <p:ph type="dt" sz="half" idx="10"/>
          </p:nvPr>
        </p:nvSpPr>
        <p:spPr/>
        <p:txBody>
          <a:bodyPr/>
          <a:lstStyle>
            <a:lvl1pPr>
              <a:defRPr/>
            </a:lvl1pPr>
          </a:lstStyle>
          <a:p>
            <a:fld id="{15FAA608-EAA8-46DF-8232-02D12217E530}" type="datetime1">
              <a:rPr lang="ru-RU"/>
              <a:pPr/>
              <a:t>02.05.2013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B6039BB-9713-4A84-A13C-495A076E4064}" type="slidenum">
              <a:rPr lang="ru-RU"/>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Дата 6"/>
          <p:cNvSpPr>
            <a:spLocks noGrp="1"/>
          </p:cNvSpPr>
          <p:nvPr>
            <p:ph type="dt" sz="half" idx="10"/>
          </p:nvPr>
        </p:nvSpPr>
        <p:spPr/>
        <p:txBody>
          <a:bodyPr/>
          <a:lstStyle>
            <a:lvl1pPr>
              <a:defRPr/>
            </a:lvl1pPr>
          </a:lstStyle>
          <a:p>
            <a:fld id="{B1EE07D6-7F5B-4F82-A58A-DDA5642EF81E}" type="datetime1">
              <a:rPr lang="ru-RU"/>
              <a:pPr/>
              <a:t>02.05.2013</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D820DFF-230B-46A8-85A8-A5899859ACB3}" type="slidenum">
              <a:rPr lang="ru-RU"/>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Дата 2"/>
          <p:cNvSpPr>
            <a:spLocks noGrp="1"/>
          </p:cNvSpPr>
          <p:nvPr>
            <p:ph type="dt" sz="half" idx="10"/>
          </p:nvPr>
        </p:nvSpPr>
        <p:spPr/>
        <p:txBody>
          <a:bodyPr/>
          <a:lstStyle>
            <a:lvl1pPr>
              <a:defRPr/>
            </a:lvl1pPr>
          </a:lstStyle>
          <a:p>
            <a:fld id="{B92D0990-5DC8-49AF-9F53-533638D77A8D}" type="datetime1">
              <a:rPr lang="ru-RU"/>
              <a:pPr/>
              <a:t>02.05.2013</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074EEAC7-221E-43B6-B75C-F6535E8C81F3}" type="slidenum">
              <a:rPr lang="ru-RU"/>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6EE566B-9290-45DC-BB4D-33F8D0D2F58E}" type="datetime1">
              <a:rPr lang="ru-RU"/>
              <a:pPr/>
              <a:t>02.05.2013</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D7C25D6C-7571-4ED2-94E0-83460D588CC1}"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Сравнение">
    <p:spTree>
      <p:nvGrpSpPr>
        <p:cNvPr id="1" name=""/>
        <p:cNvGrpSpPr/>
        <p:nvPr/>
      </p:nvGrpSpPr>
      <p:grpSpPr>
        <a:xfrm>
          <a:off x="0" y="0"/>
          <a:ext cx="0" cy="0"/>
          <a:chOff x="0" y="0"/>
          <a:chExt cx="0" cy="0"/>
        </a:xfrm>
      </p:grpSpPr>
      <p:pic>
        <p:nvPicPr>
          <p:cNvPr id="7" name="Picture 7" descr="window3.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8" name="Picture 11" descr="flourish2.png"/>
          <p:cNvPicPr>
            <a:picLocks noChangeAspect="1"/>
          </p:cNvPicPr>
          <p:nvPr/>
        </p:nvPicPr>
        <p:blipFill>
          <a:blip r:embed="rId3">
            <a:clrChange>
              <a:clrFrom>
                <a:srgbClr val="000000"/>
              </a:clrFrom>
              <a:clrTo>
                <a:srgbClr val="000000">
                  <a:alpha val="0"/>
                </a:srgbClr>
              </a:clrTo>
            </a:clrChange>
            <a:lum bright="-14000"/>
          </a:blip>
          <a:srcRect/>
          <a:stretch>
            <a:fillRect/>
          </a:stretch>
        </p:blipFill>
        <p:spPr bwMode="auto">
          <a:xfrm>
            <a:off x="0" y="1619250"/>
            <a:ext cx="9144000" cy="931863"/>
          </a:xfrm>
          <a:prstGeom prst="rect">
            <a:avLst/>
          </a:prstGeom>
          <a:noFill/>
          <a:ln w="9525">
            <a:noFill/>
            <a:miter lim="800000"/>
            <a:headEnd/>
            <a:tailEnd/>
          </a:ln>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9" name="Date Placeholder 6"/>
          <p:cNvSpPr>
            <a:spLocks noGrp="1"/>
          </p:cNvSpPr>
          <p:nvPr>
            <p:ph type="dt" sz="half" idx="15"/>
          </p:nvPr>
        </p:nvSpPr>
        <p:spPr/>
        <p:txBody>
          <a:bodyPr/>
          <a:lstStyle>
            <a:lvl1pPr>
              <a:defRPr/>
            </a:lvl1pPr>
          </a:lstStyle>
          <a:p>
            <a:pPr>
              <a:defRPr/>
            </a:pPr>
            <a:fld id="{0C612D19-B4DB-49BE-838C-E0B72EBCF5F9}" type="datetime1">
              <a:rPr lang="ru-RU"/>
              <a:pPr>
                <a:defRPr/>
              </a:pPr>
              <a:t>02.05.2013</a:t>
            </a:fld>
            <a:endParaRPr lang="ru-RU"/>
          </a:p>
        </p:txBody>
      </p:sp>
      <p:sp>
        <p:nvSpPr>
          <p:cNvPr id="10" name="Footer Placeholder 7"/>
          <p:cNvSpPr>
            <a:spLocks noGrp="1"/>
          </p:cNvSpPr>
          <p:nvPr>
            <p:ph type="ftr" sz="quarter" idx="16"/>
          </p:nvPr>
        </p:nvSpPr>
        <p:spPr/>
        <p:txBody>
          <a:bodyPr/>
          <a:lstStyle>
            <a:lvl1pPr>
              <a:defRPr/>
            </a:lvl1pPr>
          </a:lstStyle>
          <a:p>
            <a:endParaRPr lang="ru-RU"/>
          </a:p>
        </p:txBody>
      </p:sp>
      <p:sp>
        <p:nvSpPr>
          <p:cNvPr id="12" name="Slide Number Placeholder 8"/>
          <p:cNvSpPr>
            <a:spLocks noGrp="1"/>
          </p:cNvSpPr>
          <p:nvPr>
            <p:ph type="sldNum" sz="quarter" idx="17"/>
          </p:nvPr>
        </p:nvSpPr>
        <p:spPr/>
        <p:txBody>
          <a:bodyPr/>
          <a:lstStyle>
            <a:lvl1pPr>
              <a:defRPr/>
            </a:lvl1pPr>
          </a:lstStyle>
          <a:p>
            <a:pPr>
              <a:defRPr/>
            </a:pPr>
            <a:fld id="{88C055D1-C4AC-4B8B-8F80-BF3873FD746A}"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1">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1">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1">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1">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3">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3">
                                            <p:txEl>
                                              <p:pRg st="1" end="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13">
                                            <p:txEl>
                                              <p:pRg st="2" end="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13">
                                            <p:txEl>
                                              <p:pRg st="3" end="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p:bldP spid="13" grpId="0" build="p" autoUpdateAnimBg="0"/>
      <p:bldP spid="2" grpId="0" autoUpdateAnimBg="0"/>
      <p:bldP spid="3" grpId="0" build="p" autoUpdateAnimBg="0"/>
      <p:bldP spid="5" grpId="0" build="p" autoUpdateAnimBg="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4"/>
          <p:cNvSpPr>
            <a:spLocks noGrp="1"/>
          </p:cNvSpPr>
          <p:nvPr>
            <p:ph type="dt" sz="half" idx="10"/>
          </p:nvPr>
        </p:nvSpPr>
        <p:spPr/>
        <p:txBody>
          <a:bodyPr/>
          <a:lstStyle>
            <a:lvl1pPr>
              <a:defRPr/>
            </a:lvl1pPr>
          </a:lstStyle>
          <a:p>
            <a:fld id="{3A997CC3-EEF9-44B6-97D7-AE65B69D9600}" type="datetime1">
              <a:rPr lang="ru-RU"/>
              <a:pPr/>
              <a:t>02.05.2013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7525F03-B65E-4F81-A542-F268C39FC383}" type="slidenum">
              <a:rPr lang="ru-RU"/>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4"/>
          <p:cNvSpPr>
            <a:spLocks noGrp="1"/>
          </p:cNvSpPr>
          <p:nvPr>
            <p:ph type="dt" sz="half" idx="10"/>
          </p:nvPr>
        </p:nvSpPr>
        <p:spPr/>
        <p:txBody>
          <a:bodyPr/>
          <a:lstStyle>
            <a:lvl1pPr>
              <a:defRPr/>
            </a:lvl1pPr>
          </a:lstStyle>
          <a:p>
            <a:fld id="{D6B29D9D-8516-4F81-8E75-D943D864DDD2}" type="datetime1">
              <a:rPr lang="ru-RU"/>
              <a:pPr/>
              <a:t>02.05.2013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F0A790D-6281-4335-880F-9E0938D4D957}" type="slidenum">
              <a:rPr lang="ru-RU"/>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fld id="{5B34CA22-80A6-4D7D-AC32-5DDF7DF70373}" type="datetime1">
              <a:rPr lang="ru-RU"/>
              <a:pPr/>
              <a:t>02.05.2013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D033E49-5464-4DA8-BF47-5632699B18B4}" type="slidenum">
              <a:rPr lang="ru-RU"/>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8463" y="244475"/>
            <a:ext cx="2097087" cy="5851525"/>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457200" y="244475"/>
            <a:ext cx="6138863" cy="5851525"/>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fld id="{DA3188A2-C882-4692-9E52-2BC936F8815E}" type="datetime1">
              <a:rPr lang="ru-RU"/>
              <a:pPr/>
              <a:t>02.05.2013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07C68C4-88C2-4EE3-857E-9D2785FD32F2}"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Только заголовок">
    <p:spTree>
      <p:nvGrpSpPr>
        <p:cNvPr id="1" name=""/>
        <p:cNvGrpSpPr/>
        <p:nvPr/>
      </p:nvGrpSpPr>
      <p:grpSpPr>
        <a:xfrm>
          <a:off x="0" y="0"/>
          <a:ext cx="0" cy="0"/>
          <a:chOff x="0" y="0"/>
          <a:chExt cx="0" cy="0"/>
        </a:xfrm>
      </p:grpSpPr>
      <p:pic>
        <p:nvPicPr>
          <p:cNvPr id="3" name="Picture 7" descr="window3.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4" name="Picture 6" descr="flourish2.png"/>
          <p:cNvPicPr>
            <a:picLocks noChangeAspect="1"/>
          </p:cNvPicPr>
          <p:nvPr/>
        </p:nvPicPr>
        <p:blipFill>
          <a:blip r:embed="rId3">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2"/>
          <p:cNvSpPr>
            <a:spLocks noGrp="1"/>
          </p:cNvSpPr>
          <p:nvPr>
            <p:ph type="dt" sz="half" idx="10"/>
          </p:nvPr>
        </p:nvSpPr>
        <p:spPr/>
        <p:txBody>
          <a:bodyPr/>
          <a:lstStyle>
            <a:lvl1pPr>
              <a:defRPr/>
            </a:lvl1pPr>
          </a:lstStyle>
          <a:p>
            <a:pPr>
              <a:defRPr/>
            </a:pPr>
            <a:fld id="{21312503-58A8-4CED-B153-7120478A5365}" type="datetime1">
              <a:rPr lang="ru-RU"/>
              <a:pPr>
                <a:defRPr/>
              </a:pPr>
              <a:t>02.05.2013</a:t>
            </a:fld>
            <a:endParaRPr lang="ru-RU"/>
          </a:p>
        </p:txBody>
      </p:sp>
      <p:sp>
        <p:nvSpPr>
          <p:cNvPr id="6" name="Footer Placeholder 3"/>
          <p:cNvSpPr>
            <a:spLocks noGrp="1"/>
          </p:cNvSpPr>
          <p:nvPr>
            <p:ph type="ftr" sz="quarter" idx="11"/>
          </p:nvPr>
        </p:nvSpPr>
        <p:spPr/>
        <p:txBody>
          <a:bodyPr/>
          <a:lstStyle>
            <a:lvl1pPr>
              <a:defRPr/>
            </a:lvl1pPr>
          </a:lstStyle>
          <a:p>
            <a:endParaRPr lang="ru-RU"/>
          </a:p>
        </p:txBody>
      </p:sp>
      <p:sp>
        <p:nvSpPr>
          <p:cNvPr id="7" name="Slide Number Placeholder 4"/>
          <p:cNvSpPr>
            <a:spLocks noGrp="1"/>
          </p:cNvSpPr>
          <p:nvPr>
            <p:ph type="sldNum" sz="quarter" idx="12"/>
          </p:nvPr>
        </p:nvSpPr>
        <p:spPr/>
        <p:txBody>
          <a:bodyPr/>
          <a:lstStyle>
            <a:lvl1pPr>
              <a:defRPr/>
            </a:lvl1pPr>
          </a:lstStyle>
          <a:p>
            <a:pPr>
              <a:defRPr/>
            </a:pPr>
            <a:fld id="{A6ED9B5B-EE48-46CE-93FF-FF249DEA2FA0}"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D24EC9D1-3D9D-4961-8761-423DA1910393}" type="datetime1">
              <a:rPr lang="ru-RU"/>
              <a:pPr>
                <a:defRPr/>
              </a:pPr>
              <a:t>02.05.2013</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CEDA5AEB-BEBD-448C-B25E-DB2F6B04379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4"/>
          </p:nvPr>
        </p:nvSpPr>
        <p:spPr>
          <a:ln/>
        </p:spPr>
        <p:txBody>
          <a:bodyPr/>
          <a:lstStyle>
            <a:lvl1pPr>
              <a:defRPr/>
            </a:lvl1pPr>
          </a:lstStyle>
          <a:p>
            <a:pPr>
              <a:defRPr/>
            </a:pPr>
            <a:fld id="{CBC5A5C5-E8B2-4939-8E81-EF42816B1D28}" type="datetime1">
              <a:rPr lang="ru-RU"/>
              <a:pPr>
                <a:defRPr/>
              </a:pPr>
              <a:t>02.05.2013</a:t>
            </a:fld>
            <a:endParaRPr lang="ru-RU"/>
          </a:p>
        </p:txBody>
      </p:sp>
      <p:sp>
        <p:nvSpPr>
          <p:cNvPr id="6" name="Footer Placeholder 4"/>
          <p:cNvSpPr>
            <a:spLocks noGrp="1"/>
          </p:cNvSpPr>
          <p:nvPr>
            <p:ph type="ftr" sz="quarter" idx="15"/>
          </p:nvPr>
        </p:nvSpPr>
        <p:spPr/>
        <p:txBody>
          <a:bodyPr/>
          <a:lstStyle>
            <a:lvl1pPr>
              <a:defRPr/>
            </a:lvl1pPr>
          </a:lstStyle>
          <a:p>
            <a:endParaRPr lang="ru-RU"/>
          </a:p>
        </p:txBody>
      </p:sp>
      <p:sp>
        <p:nvSpPr>
          <p:cNvPr id="7" name="Slide Number Placeholder 5"/>
          <p:cNvSpPr>
            <a:spLocks noGrp="1"/>
          </p:cNvSpPr>
          <p:nvPr>
            <p:ph type="sldNum" sz="quarter" idx="16"/>
          </p:nvPr>
        </p:nvSpPr>
        <p:spPr/>
        <p:txBody>
          <a:bodyPr/>
          <a:lstStyle>
            <a:lvl1pPr>
              <a:defRPr/>
            </a:lvl1pPr>
          </a:lstStyle>
          <a:p>
            <a:pPr>
              <a:defRPr/>
            </a:pPr>
            <a:fld id="{232BA2B7-79F1-4C21-8018-9B2D5B72893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picTx" preserve="1">
  <p:cSld name="Рисунок с подписью">
    <p:spTree>
      <p:nvGrpSpPr>
        <p:cNvPr id="1" name=""/>
        <p:cNvGrpSpPr/>
        <p:nvPr/>
      </p:nvGrpSpPr>
      <p:grpSpPr>
        <a:xfrm>
          <a:off x="0" y="0"/>
          <a:ext cx="0" cy="0"/>
          <a:chOff x="0" y="0"/>
          <a:chExt cx="0" cy="0"/>
        </a:xfrm>
      </p:grpSpPr>
      <p:pic>
        <p:nvPicPr>
          <p:cNvPr id="5" name="Picture 7" descr="window3.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Plaque 9"/>
          <p:cNvSpPr/>
          <p:nvPr/>
        </p:nvSpPr>
        <p:spPr>
          <a:xfrm>
            <a:off x="1463675" y="1847850"/>
            <a:ext cx="3089275" cy="3089275"/>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4953000" y="1676400"/>
            <a:ext cx="2819400" cy="599440"/>
          </a:xfrm>
        </p:spPr>
        <p:txBody>
          <a:bodyPr>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rtlCol="0">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lvl1pPr>
              <a:defRPr/>
            </a:lvl1pPr>
          </a:lstStyle>
          <a:p>
            <a:pPr>
              <a:defRPr/>
            </a:pPr>
            <a:fld id="{0CE606FC-DF35-47F1-B2FA-24C6EEE105C2}" type="datetime1">
              <a:rPr lang="ru-RU"/>
              <a:pPr>
                <a:defRPr/>
              </a:pPr>
              <a:t>02.05.2013</a:t>
            </a:fld>
            <a:endParaRPr lang="ru-RU"/>
          </a:p>
        </p:txBody>
      </p:sp>
      <p:sp>
        <p:nvSpPr>
          <p:cNvPr id="8" name="Footer Placeholder 5"/>
          <p:cNvSpPr>
            <a:spLocks noGrp="1"/>
          </p:cNvSpPr>
          <p:nvPr>
            <p:ph type="ftr" sz="quarter" idx="11"/>
          </p:nvPr>
        </p:nvSpPr>
        <p:spPr/>
        <p:txBody>
          <a:bodyPr/>
          <a:lstStyle>
            <a:lvl1pPr>
              <a:defRPr/>
            </a:lvl1pPr>
          </a:lstStyle>
          <a:p>
            <a:endParaRPr lang="ru-RU"/>
          </a:p>
        </p:txBody>
      </p:sp>
      <p:sp>
        <p:nvSpPr>
          <p:cNvPr id="9" name="Slide Number Placeholder 6"/>
          <p:cNvSpPr>
            <a:spLocks noGrp="1"/>
          </p:cNvSpPr>
          <p:nvPr>
            <p:ph type="sldNum" sz="quarter" idx="12"/>
          </p:nvPr>
        </p:nvSpPr>
        <p:spPr/>
        <p:txBody>
          <a:bodyPr/>
          <a:lstStyle>
            <a:lvl1pPr>
              <a:defRPr/>
            </a:lvl1pPr>
          </a:lstStyle>
          <a:p>
            <a:pPr>
              <a:defRPr/>
            </a:pPr>
            <a:fld id="{90111AF3-23FE-4905-A621-03CF8324EA6D}" type="slidenum">
              <a:rPr lang="ru-RU"/>
              <a:pPr>
                <a:defRPr/>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a:ln/>
        </p:spPr>
        <p:txBody>
          <a:bodyPr/>
          <a:lstStyle>
            <a:lvl1pPr>
              <a:defRPr/>
            </a:lvl1pPr>
          </a:lstStyle>
          <a:p>
            <a:pPr>
              <a:defRPr/>
            </a:pPr>
            <a:fld id="{0C09DCEB-17A8-459A-B41A-F243D918F7E7}"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019131E8-92AB-4B60-A50A-502F2528D13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ln/>
        </p:spPr>
        <p:txBody>
          <a:bodyPr/>
          <a:lstStyle>
            <a:lvl1pPr>
              <a:defRPr/>
            </a:lvl1pPr>
          </a:lstStyle>
          <a:p>
            <a:pPr>
              <a:defRPr/>
            </a:pPr>
            <a:fld id="{3880F814-05E0-4352-B686-6D7D53F6C846}"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F7A2C32D-5A1C-41EF-B679-54BD45E8AA7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window3.png"/>
          <p:cNvPicPr>
            <a:picLocks noChangeAspect="1"/>
          </p:cNvPicPr>
          <p:nvPr/>
        </p:nvPicPr>
        <p:blipFill>
          <a:blip r:embed="rId11"/>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1371600" y="2057400"/>
            <a:ext cx="6400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fontAlgn="auto">
              <a:spcBef>
                <a:spcPts val="0"/>
              </a:spcBef>
              <a:spcAft>
                <a:spcPts val="0"/>
              </a:spcAft>
              <a:defRPr sz="1100" baseline="0">
                <a:solidFill>
                  <a:schemeClr val="accent1">
                    <a:lumMod val="60000"/>
                    <a:lumOff val="40000"/>
                  </a:schemeClr>
                </a:solidFill>
                <a:latin typeface="+mn-lt"/>
                <a:cs typeface="+mn-cs"/>
              </a:defRPr>
            </a:lvl1pPr>
          </a:lstStyle>
          <a:p>
            <a:pPr>
              <a:defRPr/>
            </a:pPr>
            <a:fld id="{19AD6DDF-EFAD-4EB3-993A-C4A5CF9A9B50}" type="datetime1">
              <a:rPr lang="ru-RU"/>
              <a:pPr>
                <a:defRPr/>
              </a:pPr>
              <a:t>02.05.2013</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wrap="square" lIns="91440" tIns="45720" rIns="91440" bIns="45720" numCol="1" anchor="ctr" anchorCtr="0" compatLnSpc="1">
            <a:prstTxWarp prst="textNoShape">
              <a:avLst/>
            </a:prstTxWarp>
          </a:bodyPr>
          <a:lstStyle>
            <a:lvl1pPr algn="ctr">
              <a:defRPr sz="1100">
                <a:solidFill>
                  <a:srgbClr val="C6BC9C"/>
                </a:solidFill>
                <a:latin typeface="Constantia" pitchFamily="18" charset="0"/>
              </a:defRPr>
            </a:lvl1pPr>
          </a:lstStyle>
          <a:p>
            <a:endParaRPr lang="ru-RU"/>
          </a:p>
        </p:txBody>
      </p:sp>
      <p:sp>
        <p:nvSpPr>
          <p:cNvPr id="6" name="Slide Number Placeholder 5"/>
          <p:cNvSpPr>
            <a:spLocks noGrp="1"/>
          </p:cNvSpPr>
          <p:nvPr>
            <p:ph type="sldNum" sz="quarter" idx="4"/>
          </p:nvPr>
        </p:nvSpPr>
        <p:spPr bwMode="white">
          <a:xfrm>
            <a:off x="6675438" y="6364288"/>
            <a:ext cx="2133600" cy="365125"/>
          </a:xfrm>
          <a:prstGeom prst="rect">
            <a:avLst/>
          </a:prstGeom>
        </p:spPr>
        <p:txBody>
          <a:bodyPr vert="horz" lIns="91440" tIns="45720" rIns="91440" bIns="45720" rtlCol="0" anchor="ctr"/>
          <a:lstStyle>
            <a:lvl1pPr algn="r" fontAlgn="auto">
              <a:spcBef>
                <a:spcPts val="0"/>
              </a:spcBef>
              <a:spcAft>
                <a:spcPts val="0"/>
              </a:spcAft>
              <a:defRPr sz="1200" b="1" baseline="0">
                <a:solidFill>
                  <a:schemeClr val="accent1">
                    <a:lumMod val="60000"/>
                    <a:lumOff val="40000"/>
                  </a:schemeClr>
                </a:solidFill>
                <a:latin typeface="+mn-lt"/>
                <a:cs typeface="+mn-cs"/>
              </a:defRPr>
            </a:lvl1pPr>
          </a:lstStyle>
          <a:p>
            <a:pPr>
              <a:defRPr/>
            </a:pPr>
            <a:fld id="{C358A377-2656-44A0-9DEA-D1F75F5AD4E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794" r:id="rId5"/>
    <p:sldLayoutId id="2147483793" r:id="rId6"/>
    <p:sldLayoutId id="2147483810" r:id="rId7"/>
    <p:sldLayoutId id="2147483792" r:id="rId8"/>
    <p:sldLayoutId id="2147483791" r:id="rId9"/>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028">
                                            <p:txEl>
                                              <p:pRg st="0" end="0"/>
                                            </p:txEl>
                                          </p:spTgt>
                                        </p:tgtEl>
                                        <p:attrNameLst>
                                          <p:attrName>style.visibility</p:attrName>
                                        </p:attrNameLst>
                                      </p:cBhvr>
                                      <p:to>
                                        <p:strVal val="visible"/>
                                      </p:to>
                                    </p:set>
                                    <p:animEffect transition="in" filter="fade">
                                      <p:cBhvr>
                                        <p:cTn id="17" dur="1000"/>
                                        <p:tgtEl>
                                          <p:spTgt spid="1028">
                                            <p:txEl>
                                              <p:pRg st="0" end="0"/>
                                            </p:txEl>
                                          </p:spTgt>
                                        </p:tgtEl>
                                      </p:cBhvr>
                                    </p:animEffect>
                                    <p:anim calcmode="lin" valueType="num">
                                      <p:cBhvr>
                                        <p:cTn id="18" dur="1000" fill="hold"/>
                                        <p:tgtEl>
                                          <p:spTgt spid="1028">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028">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28">
                                            <p:txEl>
                                              <p:pRg st="1" end="1"/>
                                            </p:txEl>
                                          </p:spTgt>
                                        </p:tgtEl>
                                        <p:attrNameLst>
                                          <p:attrName>style.visibility</p:attrName>
                                        </p:attrNameLst>
                                      </p:cBhvr>
                                      <p:to>
                                        <p:strVal val="visible"/>
                                      </p:to>
                                    </p:set>
                                    <p:animEffect transition="in" filter="fade">
                                      <p:cBhvr>
                                        <p:cTn id="22" dur="1000"/>
                                        <p:tgtEl>
                                          <p:spTgt spid="1028">
                                            <p:txEl>
                                              <p:pRg st="1" end="1"/>
                                            </p:txEl>
                                          </p:spTgt>
                                        </p:tgtEl>
                                      </p:cBhvr>
                                    </p:animEffect>
                                    <p:anim calcmode="lin" valueType="num">
                                      <p:cBhvr>
                                        <p:cTn id="23" dur="1000" fill="hold"/>
                                        <p:tgtEl>
                                          <p:spTgt spid="1028">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1028">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028">
                                            <p:txEl>
                                              <p:pRg st="2" end="2"/>
                                            </p:txEl>
                                          </p:spTgt>
                                        </p:tgtEl>
                                        <p:attrNameLst>
                                          <p:attrName>style.visibility</p:attrName>
                                        </p:attrNameLst>
                                      </p:cBhvr>
                                      <p:to>
                                        <p:strVal val="visible"/>
                                      </p:to>
                                    </p:set>
                                    <p:animEffect transition="in" filter="fade">
                                      <p:cBhvr>
                                        <p:cTn id="27" dur="1000"/>
                                        <p:tgtEl>
                                          <p:spTgt spid="1028">
                                            <p:txEl>
                                              <p:pRg st="2" end="2"/>
                                            </p:txEl>
                                          </p:spTgt>
                                        </p:tgtEl>
                                      </p:cBhvr>
                                    </p:animEffect>
                                    <p:anim calcmode="lin" valueType="num">
                                      <p:cBhvr>
                                        <p:cTn id="28" dur="1000" fill="hold"/>
                                        <p:tgtEl>
                                          <p:spTgt spid="1028">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1028">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028">
                                            <p:txEl>
                                              <p:pRg st="3" end="3"/>
                                            </p:txEl>
                                          </p:spTgt>
                                        </p:tgtEl>
                                        <p:attrNameLst>
                                          <p:attrName>style.visibility</p:attrName>
                                        </p:attrNameLst>
                                      </p:cBhvr>
                                      <p:to>
                                        <p:strVal val="visible"/>
                                      </p:to>
                                    </p:set>
                                    <p:animEffect transition="in" filter="fade">
                                      <p:cBhvr>
                                        <p:cTn id="32" dur="1000"/>
                                        <p:tgtEl>
                                          <p:spTgt spid="1028">
                                            <p:txEl>
                                              <p:pRg st="3" end="3"/>
                                            </p:txEl>
                                          </p:spTgt>
                                        </p:tgtEl>
                                      </p:cBhvr>
                                    </p:animEffect>
                                    <p:anim calcmode="lin" valueType="num">
                                      <p:cBhvr>
                                        <p:cTn id="33" dur="1000" fill="hold"/>
                                        <p:tgtEl>
                                          <p:spTgt spid="1028">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1028">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028">
                                            <p:txEl>
                                              <p:pRg st="4" end="4"/>
                                            </p:txEl>
                                          </p:spTgt>
                                        </p:tgtEl>
                                        <p:attrNameLst>
                                          <p:attrName>style.visibility</p:attrName>
                                        </p:attrNameLst>
                                      </p:cBhvr>
                                      <p:to>
                                        <p:strVal val="visible"/>
                                      </p:to>
                                    </p:set>
                                    <p:animEffect transition="in" filter="fade">
                                      <p:cBhvr>
                                        <p:cTn id="37" dur="1000"/>
                                        <p:tgtEl>
                                          <p:spTgt spid="1028">
                                            <p:txEl>
                                              <p:pRg st="4" end="4"/>
                                            </p:txEl>
                                          </p:spTgt>
                                        </p:tgtEl>
                                      </p:cBhvr>
                                    </p:animEffect>
                                    <p:anim calcmode="lin" valueType="num">
                                      <p:cBhvr>
                                        <p:cTn id="38" dur="1000" fill="hold"/>
                                        <p:tgtEl>
                                          <p:spTgt spid="1028">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102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8" grpId="0" build="p">
        <p:tmplLst>
          <p:tmpl lvl="1">
            <p:tnLst>
              <p:par>
                <p:cTn presetID="47"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1000"/>
                        <p:tgtEl>
                          <p:spTgt spid="1028"/>
                        </p:tgtEl>
                      </p:cBhvr>
                    </p:animEffect>
                    <p:anim calcmode="lin" valueType="num">
                      <p:cBhvr>
                        <p:cTn dur="1000" fill="hold"/>
                        <p:tgtEl>
                          <p:spTgt spid="1028"/>
                        </p:tgtEl>
                        <p:attrNameLst>
                          <p:attrName>ppt_x</p:attrName>
                        </p:attrNameLst>
                      </p:cBhvr>
                      <p:tavLst>
                        <p:tav tm="0">
                          <p:val>
                            <p:strVal val="#ppt_x"/>
                          </p:val>
                        </p:tav>
                        <p:tav tm="100000">
                          <p:val>
                            <p:strVal val="#ppt_x"/>
                          </p:val>
                        </p:tav>
                      </p:tavLst>
                    </p:anim>
                    <p:anim calcmode="lin" valueType="num">
                      <p:cBhvr>
                        <p:cTn dur="1000" fill="hold"/>
                        <p:tgtEl>
                          <p:spTgt spid="1028"/>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1000"/>
                        <p:tgtEl>
                          <p:spTgt spid="1028"/>
                        </p:tgtEl>
                      </p:cBhvr>
                    </p:animEffect>
                    <p:anim calcmode="lin" valueType="num">
                      <p:cBhvr>
                        <p:cTn dur="1000" fill="hold"/>
                        <p:tgtEl>
                          <p:spTgt spid="1028"/>
                        </p:tgtEl>
                        <p:attrNameLst>
                          <p:attrName>ppt_x</p:attrName>
                        </p:attrNameLst>
                      </p:cBhvr>
                      <p:tavLst>
                        <p:tav tm="0">
                          <p:val>
                            <p:strVal val="#ppt_x"/>
                          </p:val>
                        </p:tav>
                        <p:tav tm="100000">
                          <p:val>
                            <p:strVal val="#ppt_x"/>
                          </p:val>
                        </p:tav>
                      </p:tavLst>
                    </p:anim>
                    <p:anim calcmode="lin" valueType="num">
                      <p:cBhvr>
                        <p:cTn dur="1000" fill="hold"/>
                        <p:tgtEl>
                          <p:spTgt spid="1028"/>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1000"/>
                        <p:tgtEl>
                          <p:spTgt spid="1028"/>
                        </p:tgtEl>
                      </p:cBhvr>
                    </p:animEffect>
                    <p:anim calcmode="lin" valueType="num">
                      <p:cBhvr>
                        <p:cTn dur="1000" fill="hold"/>
                        <p:tgtEl>
                          <p:spTgt spid="1028"/>
                        </p:tgtEl>
                        <p:attrNameLst>
                          <p:attrName>ppt_x</p:attrName>
                        </p:attrNameLst>
                      </p:cBhvr>
                      <p:tavLst>
                        <p:tav tm="0">
                          <p:val>
                            <p:strVal val="#ppt_x"/>
                          </p:val>
                        </p:tav>
                        <p:tav tm="100000">
                          <p:val>
                            <p:strVal val="#ppt_x"/>
                          </p:val>
                        </p:tav>
                      </p:tavLst>
                    </p:anim>
                    <p:anim calcmode="lin" valueType="num">
                      <p:cBhvr>
                        <p:cTn dur="1000" fill="hold"/>
                        <p:tgtEl>
                          <p:spTgt spid="1028"/>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1000"/>
                        <p:tgtEl>
                          <p:spTgt spid="1028"/>
                        </p:tgtEl>
                      </p:cBhvr>
                    </p:animEffect>
                    <p:anim calcmode="lin" valueType="num">
                      <p:cBhvr>
                        <p:cTn dur="1000" fill="hold"/>
                        <p:tgtEl>
                          <p:spTgt spid="1028"/>
                        </p:tgtEl>
                        <p:attrNameLst>
                          <p:attrName>ppt_x</p:attrName>
                        </p:attrNameLst>
                      </p:cBhvr>
                      <p:tavLst>
                        <p:tav tm="0">
                          <p:val>
                            <p:strVal val="#ppt_x"/>
                          </p:val>
                        </p:tav>
                        <p:tav tm="100000">
                          <p:val>
                            <p:strVal val="#ppt_x"/>
                          </p:val>
                        </p:tav>
                      </p:tavLst>
                    </p:anim>
                    <p:anim calcmode="lin" valueType="num">
                      <p:cBhvr>
                        <p:cTn dur="1000" fill="hold"/>
                        <p:tgtEl>
                          <p:spTgt spid="1028"/>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Effect transition="in" filter="fade">
                      <p:cBhvr>
                        <p:cTn dur="1000"/>
                        <p:tgtEl>
                          <p:spTgt spid="1028"/>
                        </p:tgtEl>
                      </p:cBhvr>
                    </p:animEffect>
                    <p:anim calcmode="lin" valueType="num">
                      <p:cBhvr>
                        <p:cTn dur="1000" fill="hold"/>
                        <p:tgtEl>
                          <p:spTgt spid="1028"/>
                        </p:tgtEl>
                        <p:attrNameLst>
                          <p:attrName>ppt_x</p:attrName>
                        </p:attrNameLst>
                      </p:cBhvr>
                      <p:tavLst>
                        <p:tav tm="0">
                          <p:val>
                            <p:strVal val="#ppt_x"/>
                          </p:val>
                        </p:tav>
                        <p:tav tm="100000">
                          <p:val>
                            <p:strVal val="#ppt_x"/>
                          </p:val>
                        </p:tav>
                      </p:tavLst>
                    </p:anim>
                    <p:anim calcmode="lin" valueType="num">
                      <p:cBhvr>
                        <p:cTn dur="1000" fill="hold"/>
                        <p:tgtEl>
                          <p:spTgt spid="1028"/>
                        </p:tgtEl>
                        <p:attrNameLst>
                          <p:attrName>ppt_y</p:attrName>
                        </p:attrNameLst>
                      </p:cBhvr>
                      <p:tavLst>
                        <p:tav tm="0">
                          <p:val>
                            <p:strVal val="#ppt_y-.1"/>
                          </p:val>
                        </p:tav>
                        <p:tav tm="100000">
                          <p:val>
                            <p:strVal val="#ppt_y"/>
                          </p:val>
                        </p:tav>
                      </p:tavLst>
                    </p:anim>
                  </p:childTnLst>
                </p:cTn>
              </p:par>
            </p:tnLst>
          </p:tmpl>
        </p:tmplLst>
      </p:bldP>
    </p:bldLst>
  </p:timing>
  <p:hf hdr="0" ftr="0" dt="0"/>
  <p:txStyles>
    <p:titleStyle>
      <a:lvl1pPr algn="ctr" rtl="0" eaLnBrk="0" fontAlgn="base" hangingPunct="0">
        <a:spcBef>
          <a:spcPct val="0"/>
        </a:spcBef>
        <a:spcAft>
          <a:spcPct val="0"/>
        </a:spcAft>
        <a:defRPr sz="3600" kern="1200" cap="all" spc="3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Constantia" pitchFamily="18" charset="0"/>
        </a:defRPr>
      </a:lvl2pPr>
      <a:lvl3pPr algn="ctr" rtl="0" eaLnBrk="0" fontAlgn="base" hangingPunct="0">
        <a:spcBef>
          <a:spcPct val="0"/>
        </a:spcBef>
        <a:spcAft>
          <a:spcPct val="0"/>
        </a:spcAft>
        <a:defRPr sz="3600">
          <a:solidFill>
            <a:schemeClr val="tx1"/>
          </a:solidFill>
          <a:latin typeface="Constantia" pitchFamily="18" charset="0"/>
        </a:defRPr>
      </a:lvl3pPr>
      <a:lvl4pPr algn="ctr" rtl="0" eaLnBrk="0" fontAlgn="base" hangingPunct="0">
        <a:spcBef>
          <a:spcPct val="0"/>
        </a:spcBef>
        <a:spcAft>
          <a:spcPct val="0"/>
        </a:spcAft>
        <a:defRPr sz="3600">
          <a:solidFill>
            <a:schemeClr val="tx1"/>
          </a:solidFill>
          <a:latin typeface="Constantia" pitchFamily="18" charset="0"/>
        </a:defRPr>
      </a:lvl4pPr>
      <a:lvl5pPr algn="ctr" rtl="0" eaLnBrk="0" fontAlgn="base" hangingPunct="0">
        <a:spcBef>
          <a:spcPct val="0"/>
        </a:spcBef>
        <a:spcAft>
          <a:spcPct val="0"/>
        </a:spcAft>
        <a:defRPr sz="36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615950" algn="l" rtl="0" eaLnBrk="0" fontAlgn="base" hangingPunct="0">
        <a:lnSpc>
          <a:spcPct val="150000"/>
        </a:lnSpc>
        <a:spcBef>
          <a:spcPct val="20000"/>
        </a:spcBef>
        <a:spcAft>
          <a:spcPct val="0"/>
        </a:spcAft>
        <a:buFont typeface="Wingdings" pitchFamily="2" charset="2"/>
        <a:buChar char="v"/>
        <a:defRPr sz="3200" kern="1200">
          <a:solidFill>
            <a:schemeClr val="tx1"/>
          </a:solidFill>
          <a:latin typeface="+mn-lt"/>
          <a:ea typeface="+mn-ea"/>
          <a:cs typeface="+mn-cs"/>
        </a:defRPr>
      </a:lvl1pPr>
      <a:lvl2pPr marL="74295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625" y="447675"/>
            <a:ext cx="7524750" cy="969963"/>
          </a:xfrm>
          <a:prstGeom prst="rect">
            <a:avLst/>
          </a:prstGeom>
          <a:effectLst>
            <a:outerShdw blurRad="50800" dir="14400000">
              <a:srgbClr val="000000">
                <a:alpha val="60000"/>
              </a:srgbClr>
            </a:outerShdw>
          </a:effectLst>
        </p:spPr>
        <p:txBody>
          <a:bodyPr vert="horz" wrap="square" lIns="91440" tIns="45720" rIns="91440" bIns="45720" numCol="1" anchor="b" anchorCtr="0" compatLnSpc="1">
            <a:prstTxWarp prst="textNoShape">
              <a:avLst/>
            </a:prstTxWarp>
            <a:noAutofit/>
          </a:bodyPr>
          <a:lstStyle/>
          <a:p>
            <a:pPr lvl="0"/>
            <a:r>
              <a:rPr lang="ru-RU" smtClean="0"/>
              <a:t>Образец заголовка</a:t>
            </a:r>
            <a:endParaRPr lang="en-US" smtClean="0"/>
          </a:p>
        </p:txBody>
      </p:sp>
      <p:sp>
        <p:nvSpPr>
          <p:cNvPr id="3" name="Text Placeholder 2"/>
          <p:cNvSpPr>
            <a:spLocks noGrp="1"/>
          </p:cNvSpPr>
          <p:nvPr>
            <p:ph type="body" idx="1"/>
          </p:nvPr>
        </p:nvSpPr>
        <p:spPr>
          <a:xfrm>
            <a:off x="809625" y="2184400"/>
            <a:ext cx="7524750" cy="3675063"/>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442913" y="6042025"/>
            <a:ext cx="6289675" cy="365125"/>
          </a:xfrm>
          <a:prstGeom prst="rect">
            <a:avLst/>
          </a:prstGeom>
        </p:spPr>
        <p:txBody>
          <a:bodyPr vert="horz" wrap="square" lIns="91440" tIns="45720" rIns="91440" bIns="45720" numCol="1" anchor="b" anchorCtr="0" compatLnSpc="1">
            <a:prstTxWarp prst="textNoShape">
              <a:avLst/>
            </a:prstTxWarp>
          </a:bodyPr>
          <a:lstStyle>
            <a:lvl1pPr>
              <a:defRPr sz="900"/>
            </a:lvl1pPr>
          </a:lstStyle>
          <a:p>
            <a:endParaRPr lang="ru-RU"/>
          </a:p>
        </p:txBody>
      </p:sp>
      <p:sp>
        <p:nvSpPr>
          <p:cNvPr id="4" name="Date Placeholder 3"/>
          <p:cNvSpPr>
            <a:spLocks noGrp="1"/>
          </p:cNvSpPr>
          <p:nvPr>
            <p:ph type="dt" sz="half" idx="2"/>
          </p:nvPr>
        </p:nvSpPr>
        <p:spPr>
          <a:xfrm>
            <a:off x="6911975" y="6042025"/>
            <a:ext cx="992188" cy="365125"/>
          </a:xfrm>
          <a:prstGeom prst="rect">
            <a:avLst/>
          </a:prstGeom>
        </p:spPr>
        <p:txBody>
          <a:bodyPr vert="horz" lIns="91440" tIns="45720" rIns="91440" bIns="45720" rtlCol="0" anchor="b"/>
          <a:lstStyle>
            <a:lvl1pPr algn="r">
              <a:defRPr sz="900">
                <a:solidFill>
                  <a:schemeClr val="tx1"/>
                </a:solidFill>
              </a:defRPr>
            </a:lvl1pPr>
          </a:lstStyle>
          <a:p>
            <a:pPr>
              <a:defRPr/>
            </a:pPr>
            <a:fld id="{842841CD-C7C8-4EAD-9E3E-261BE525B787}" type="datetime1">
              <a:rPr lang="ru-RU"/>
              <a:pPr>
                <a:defRPr/>
              </a:pPr>
              <a:t>02.05.2013</a:t>
            </a:fld>
            <a:endParaRPr lang="ru-RU"/>
          </a:p>
        </p:txBody>
      </p:sp>
      <p:sp>
        <p:nvSpPr>
          <p:cNvPr id="6" name="Slide Number Placeholder 5"/>
          <p:cNvSpPr>
            <a:spLocks noGrp="1"/>
          </p:cNvSpPr>
          <p:nvPr>
            <p:ph type="sldNum" sz="quarter" idx="4"/>
          </p:nvPr>
        </p:nvSpPr>
        <p:spPr>
          <a:xfrm>
            <a:off x="7904163" y="5916613"/>
            <a:ext cx="796925" cy="490537"/>
          </a:xfrm>
          <a:prstGeom prst="rect">
            <a:avLst/>
          </a:prstGeom>
        </p:spPr>
        <p:txBody>
          <a:bodyPr vert="horz" lIns="91440" tIns="45720" rIns="91440" bIns="10800" rtlCol="0" anchor="b"/>
          <a:lstStyle>
            <a:lvl1pPr algn="r">
              <a:defRPr sz="2000">
                <a:solidFill>
                  <a:schemeClr val="accent1"/>
                </a:solidFill>
              </a:defRPr>
            </a:lvl1pPr>
          </a:lstStyle>
          <a:p>
            <a:pPr>
              <a:defRPr/>
            </a:pPr>
            <a:fld id="{7D0768ED-6443-43E2-A6DD-724EE0E33DDD}"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795" r:id="rId9"/>
    <p:sldLayoutId id="2147483819" r:id="rId10"/>
    <p:sldLayoutId id="2147483820" r:id="rId11"/>
    <p:sldLayoutId id="2147483821" r:id="rId12"/>
    <p:sldLayoutId id="2147483822" r:id="rId13"/>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hf hdr="0" ftr="0" dt="0"/>
  <p:txStyles>
    <p:titleStyle>
      <a:lvl1pPr algn="l" defTabSz="457200" rtl="0" eaLnBrk="0" fontAlgn="base" hangingPunct="0">
        <a:spcBef>
          <a:spcPct val="0"/>
        </a:spcBef>
        <a:spcAft>
          <a:spcPct val="0"/>
        </a:spcAft>
        <a:defRPr sz="4000" b="1" kern="1200">
          <a:solidFill>
            <a:srgbClr val="FEFEFE"/>
          </a:solidFill>
          <a:latin typeface="+mj-lt"/>
          <a:ea typeface="+mj-ea"/>
          <a:cs typeface="Trebuchet MS"/>
        </a:defRPr>
      </a:lvl1pPr>
      <a:lvl2pPr algn="l" defTabSz="457200" rtl="0" eaLnBrk="0" fontAlgn="base" hangingPunct="0">
        <a:spcBef>
          <a:spcPct val="0"/>
        </a:spcBef>
        <a:spcAft>
          <a:spcPct val="0"/>
        </a:spcAft>
        <a:defRPr sz="4000" b="1">
          <a:solidFill>
            <a:srgbClr val="FEFEFE"/>
          </a:solidFill>
          <a:latin typeface="Century Gothic" pitchFamily="34" charset="0"/>
        </a:defRPr>
      </a:lvl2pPr>
      <a:lvl3pPr algn="l" defTabSz="457200" rtl="0" eaLnBrk="0" fontAlgn="base" hangingPunct="0">
        <a:spcBef>
          <a:spcPct val="0"/>
        </a:spcBef>
        <a:spcAft>
          <a:spcPct val="0"/>
        </a:spcAft>
        <a:defRPr sz="4000" b="1">
          <a:solidFill>
            <a:srgbClr val="FEFEFE"/>
          </a:solidFill>
          <a:latin typeface="Century Gothic" pitchFamily="34" charset="0"/>
        </a:defRPr>
      </a:lvl3pPr>
      <a:lvl4pPr algn="l" defTabSz="457200" rtl="0" eaLnBrk="0" fontAlgn="base" hangingPunct="0">
        <a:spcBef>
          <a:spcPct val="0"/>
        </a:spcBef>
        <a:spcAft>
          <a:spcPct val="0"/>
        </a:spcAft>
        <a:defRPr sz="4000" b="1">
          <a:solidFill>
            <a:srgbClr val="FEFEFE"/>
          </a:solidFill>
          <a:latin typeface="Century Gothic" pitchFamily="34" charset="0"/>
        </a:defRPr>
      </a:lvl4pPr>
      <a:lvl5pPr algn="l" defTabSz="457200" rtl="0" eaLnBrk="0" fontAlgn="base" hangingPunct="0">
        <a:spcBef>
          <a:spcPct val="0"/>
        </a:spcBef>
        <a:spcAft>
          <a:spcPct val="0"/>
        </a:spcAft>
        <a:defRPr sz="4000" b="1">
          <a:solidFill>
            <a:srgbClr val="FEFEFE"/>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ct val="20000"/>
        </a:spcBef>
        <a:spcAft>
          <a:spcPts val="600"/>
        </a:spcAft>
        <a:buClr>
          <a:schemeClr val="accent1"/>
        </a:buClr>
        <a:buFont typeface="Wingdings 2" pitchFamily="18" charset="2"/>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Font typeface="Wingdings 2" pitchFamily="18" charset="2"/>
        <a:buChar char=""/>
        <a:defRPr sz="1600" kern="1200">
          <a:solidFill>
            <a:schemeClr val="tx1"/>
          </a:solidFill>
          <a:latin typeface="+mn-lt"/>
          <a:ea typeface="+mn-ea"/>
          <a:cs typeface="+mn-cs"/>
        </a:defRPr>
      </a:lvl2pPr>
      <a:lvl3pPr marL="1143000" indent="-228600" algn="l" defTabSz="457200" rtl="0" eaLnBrk="0" fontAlgn="base" hangingPunct="0">
        <a:spcBef>
          <a:spcPct val="20000"/>
        </a:spcBef>
        <a:spcAft>
          <a:spcPts val="600"/>
        </a:spcAft>
        <a:buClr>
          <a:schemeClr val="accent1"/>
        </a:buClr>
        <a:buFont typeface="Wingdings 2" pitchFamily="18" charset="2"/>
        <a:buChar char=""/>
        <a:defRPr sz="1400" kern="1200">
          <a:solidFill>
            <a:schemeClr val="tx1"/>
          </a:solidFill>
          <a:latin typeface="+mn-lt"/>
          <a:ea typeface="+mn-ea"/>
          <a:cs typeface="+mn-cs"/>
        </a:defRPr>
      </a:lvl3pPr>
      <a:lvl4pPr marL="1600200" indent="-228600" algn="l" defTabSz="457200" rtl="0" eaLnBrk="0" fontAlgn="base" hangingPunct="0">
        <a:spcBef>
          <a:spcPct val="20000"/>
        </a:spcBef>
        <a:spcAft>
          <a:spcPts val="600"/>
        </a:spcAft>
        <a:buClr>
          <a:schemeClr val="accent1"/>
        </a:buClr>
        <a:buFont typeface="Wingdings 2" pitchFamily="18" charset="2"/>
        <a:buChar char=""/>
        <a:defRPr sz="1200" kern="1200">
          <a:solidFill>
            <a:schemeClr val="tx1"/>
          </a:solidFill>
          <a:latin typeface="+mn-lt"/>
          <a:ea typeface="+mn-ea"/>
          <a:cs typeface="+mn-cs"/>
        </a:defRPr>
      </a:lvl4pPr>
      <a:lvl5pPr marL="2057400" indent="-228600" algn="l" defTabSz="457200" rtl="0" eaLnBrk="0" fontAlgn="base" hangingPunct="0">
        <a:spcBef>
          <a:spcPct val="20000"/>
        </a:spcBef>
        <a:spcAft>
          <a:spcPts val="600"/>
        </a:spcAft>
        <a:buClr>
          <a:schemeClr val="accent1"/>
        </a:buClr>
        <a:buFont typeface="Wingdings 2" pitchFamily="18"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93186" name="Group 2"/>
          <p:cNvGrpSpPr>
            <a:grpSpLocks/>
          </p:cNvGrpSpPr>
          <p:nvPr/>
        </p:nvGrpSpPr>
        <p:grpSpPr bwMode="auto">
          <a:xfrm>
            <a:off x="319088" y="1828800"/>
            <a:ext cx="8824912" cy="5029200"/>
            <a:chOff x="201" y="1152"/>
            <a:chExt cx="5559" cy="3168"/>
          </a:xfrm>
        </p:grpSpPr>
        <p:sp>
          <p:nvSpPr>
            <p:cNvPr id="93187"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ru-RU"/>
            </a:p>
          </p:txBody>
        </p:sp>
        <p:sp>
          <p:nvSpPr>
            <p:cNvPr id="93188"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ru-RU"/>
            </a:p>
          </p:txBody>
        </p:sp>
        <p:sp>
          <p:nvSpPr>
            <p:cNvPr id="93189"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ru-RU"/>
            </a:p>
          </p:txBody>
        </p:sp>
        <p:sp>
          <p:nvSpPr>
            <p:cNvPr id="93190"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93191"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ru-RU"/>
            </a:p>
          </p:txBody>
        </p:sp>
        <p:sp>
          <p:nvSpPr>
            <p:cNvPr id="93192"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sp>
          <p:nvSpPr>
            <p:cNvPr id="93193"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93194"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ru-RU"/>
            </a:p>
          </p:txBody>
        </p:sp>
      </p:grpSp>
      <p:sp>
        <p:nvSpPr>
          <p:cNvPr id="93195"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fld id="{20B7668E-EEBB-46BE-B00F-23874F55206E}" type="datetime1">
              <a:rPr lang="ru-RU"/>
              <a:pPr/>
              <a:t>02.05.2013</a:t>
            </a:fld>
            <a:endParaRPr lang="ru-RU"/>
          </a:p>
        </p:txBody>
      </p:sp>
      <p:sp>
        <p:nvSpPr>
          <p:cNvPr id="93196"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endParaRPr lang="ru-RU"/>
          </a:p>
        </p:txBody>
      </p:sp>
      <p:sp>
        <p:nvSpPr>
          <p:cNvPr id="93197"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fld id="{561FEB66-A62F-4C14-A1E7-71CF1F5088C2}" type="slidenum">
              <a:rPr lang="ru-RU"/>
              <a:pPr/>
              <a:t>‹#›</a:t>
            </a:fld>
            <a:endParaRPr lang="ru-RU"/>
          </a:p>
        </p:txBody>
      </p:sp>
      <p:sp>
        <p:nvSpPr>
          <p:cNvPr id="93198"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93199"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790"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3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3199">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9319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319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319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31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8" grpId="0" autoUpdateAnimBg="0"/>
      <p:bldP spid="93199" grpId="0" build="p" autoUpdateAnimBg="0">
        <p:tmplLst>
          <p:tmpl lvl="1">
            <p:tnLst>
              <p:par>
                <p:cTn presetID="1" presetClass="entr" presetSubtype="0" fill="hold" nodeType="clickEffect">
                  <p:stCondLst>
                    <p:cond delay="0"/>
                  </p:stCondLst>
                  <p:childTnLst>
                    <p:set>
                      <p:cBhvr>
                        <p:cTn dur="1" fill="hold">
                          <p:stCondLst>
                            <p:cond delay="499"/>
                          </p:stCondLst>
                        </p:cTn>
                        <p:tgtEl>
                          <p:spTgt spid="93199"/>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499"/>
                          </p:stCondLst>
                        </p:cTn>
                        <p:tgtEl>
                          <p:spTgt spid="93199"/>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499"/>
                          </p:stCondLst>
                        </p:cTn>
                        <p:tgtEl>
                          <p:spTgt spid="93199"/>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499"/>
                          </p:stCondLst>
                        </p:cTn>
                        <p:tgtEl>
                          <p:spTgt spid="93199"/>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499"/>
                          </p:stCondLst>
                        </p:cTn>
                        <p:tgtEl>
                          <p:spTgt spid="93199"/>
                        </p:tgtEl>
                        <p:attrNameLst>
                          <p:attrName>style.visibility</p:attrName>
                        </p:attrNameLst>
                      </p:cBhvr>
                      <p:to>
                        <p:strVal val="visible"/>
                      </p:to>
                    </p:set>
                  </p:childTnLst>
                </p:cTn>
              </p:par>
            </p:tnLst>
          </p:tmpl>
        </p:tmplLst>
      </p:bldP>
    </p:bldLst>
  </p:timing>
  <p:hf hdr="0" ftr="0" dt="0"/>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hyperlink" Target="http://referaty-v.kz/%d0%b4%d0%b8%d1%81%d0%bf%d0%b5%d1%80%d1%81%d1%82%d1%96-%d1%81%d0%b8%d1%81%d1%82%d0%b5%d0%bc%d0%b0%d0%bd%d1%8b%d2%a3-%d0%b6%d1%96%d0%ba%d1%82%d0%b5%d0%bb%d1%83%d1%96" TargetMode="Externa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146559BC-AFB7-474D-8E94-4E53A6659B05}" type="slidenum">
              <a:rPr lang="ru-RU"/>
              <a:pPr/>
              <a:t>1</a:t>
            </a:fld>
            <a:endParaRPr lang="ru-RU"/>
          </a:p>
        </p:txBody>
      </p:sp>
      <p:sp>
        <p:nvSpPr>
          <p:cNvPr id="70658" name="Rectangle 2"/>
          <p:cNvSpPr>
            <a:spLocks noGrp="1"/>
          </p:cNvSpPr>
          <p:nvPr>
            <p:ph type="title" idx="4294967295"/>
          </p:nvPr>
        </p:nvSpPr>
        <p:spPr>
          <a:xfrm>
            <a:off x="827088" y="2781300"/>
            <a:ext cx="7524750" cy="2447925"/>
          </a:xfrm>
          <a:effectLst>
            <a:outerShdw rotWithShape="0">
              <a:srgbClr val="000000">
                <a:alpha val="59999"/>
              </a:srgbClr>
            </a:outerShdw>
          </a:effectLst>
        </p:spPr>
        <p:txBody>
          <a:bodyPr anchor="b">
            <a:noAutofit/>
          </a:bodyPr>
          <a:lstStyle/>
          <a:p>
            <a:r>
              <a:rPr lang="ru-RU"/>
              <a:t>Лиофобты колоидтар. Мицелланы</a:t>
            </a:r>
            <a:r>
              <a:rPr lang="kk-KZ"/>
              <a:t>ң құрылысы. Коллоидты ертінділердің электрлік және оптикалық қасиеттері</a:t>
            </a:r>
            <a:endParaRPr lang="ru-RU"/>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706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6A329BB8-7778-44C2-9316-AB17F8155A6E}" type="slidenum">
              <a:rPr lang="ru-RU"/>
              <a:pPr/>
              <a:t>10</a:t>
            </a:fld>
            <a:endParaRPr lang="ru-RU"/>
          </a:p>
        </p:txBody>
      </p:sp>
      <p:sp>
        <p:nvSpPr>
          <p:cNvPr id="22529" name="Объект 2"/>
          <p:cNvSpPr>
            <a:spLocks noGrp="1"/>
          </p:cNvSpPr>
          <p:nvPr>
            <p:ph idx="4294967295"/>
          </p:nvPr>
        </p:nvSpPr>
        <p:spPr>
          <a:xfrm>
            <a:off x="0" y="260350"/>
            <a:ext cx="9144000" cy="6597650"/>
          </a:xfrm>
        </p:spPr>
        <p:txBody>
          <a:bodyPr anchor="ctr">
            <a:normAutofit/>
          </a:bodyPr>
          <a:lstStyle/>
          <a:p>
            <a:pPr indent="-228600"/>
            <a:r>
              <a:rPr lang="ru-RU" sz="3600" i="1">
                <a:latin typeface="Times New Roman" pitchFamily="18" charset="0"/>
                <a:cs typeface="Times New Roman" pitchFamily="18" charset="0"/>
              </a:rPr>
              <a:t>Мұндағы темір (III) гидроксидінен тұратын коллоидты мицелла темір (III) гидроксидінің көптеген молекуласынан тұрады. Мұнда хлор ионы ядро құрамына енбейтін болғандықтан, темір (II) оксидінің бір валентті катионы (FеО+) потенциал анықтаушы ион болады. Сондықтан темір (III) гидроксидінен туындайтын мицелланың формуласы:</a:t>
            </a:r>
          </a:p>
          <a:p>
            <a:pPr indent="-228600"/>
            <a:r>
              <a:rPr lang="ru-RU" sz="3600" i="1">
                <a:latin typeface="Times New Roman" pitchFamily="18" charset="0"/>
                <a:cs typeface="Times New Roman" pitchFamily="18" charset="0"/>
              </a:rPr>
              <a:t>{m [Fе (ОН) ]nFеО+ (n-х) С1}+хС1-</a:t>
            </a:r>
          </a:p>
          <a:p>
            <a:pPr indent="-228600"/>
            <a:endParaRPr lang="ru-RU"/>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2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2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1C184FAA-0633-4BD9-A514-B8B9EFD9C4B9}" type="slidenum">
              <a:rPr lang="ru-RU"/>
              <a:pPr/>
              <a:t>11</a:t>
            </a:fld>
            <a:endParaRPr lang="ru-RU"/>
          </a:p>
        </p:txBody>
      </p:sp>
      <p:sp>
        <p:nvSpPr>
          <p:cNvPr id="23553" name="Объект 2"/>
          <p:cNvSpPr>
            <a:spLocks noGrp="1"/>
          </p:cNvSpPr>
          <p:nvPr>
            <p:ph idx="4294967295"/>
          </p:nvPr>
        </p:nvSpPr>
        <p:spPr>
          <a:xfrm>
            <a:off x="0" y="620713"/>
            <a:ext cx="9144000" cy="6237287"/>
          </a:xfrm>
        </p:spPr>
        <p:txBody>
          <a:bodyPr anchor="ctr">
            <a:noAutofit/>
          </a:bodyPr>
          <a:lstStyle/>
          <a:p>
            <a:r>
              <a:rPr lang="ru-RU" sz="3400" i="1">
                <a:latin typeface="Times New Roman" pitchFamily="18" charset="0"/>
                <a:cs typeface="Times New Roman" pitchFamily="18" charset="0"/>
              </a:rPr>
              <a:t>Кремний қышқылының золі теріс зарядталған. Ондағы мицелла ядросы кремний қышқылының молекулаларынан жинақталады. Осы ядро бетінде жинақталған кремний қышқылының өзі келесі тендеу бойынша онан әрі гидролиздене- ді: анионы мицелла ядросымен берік байланысатындықтан, потенциал анықтаушы ион болады. Оның компенсациялаушы ролін әрі адсорбциялык, әрі диффузиялық кабаттарға бірдей таралатын сутек катионы атқарады.</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6886149-663F-40B9-BF82-55F7D4971402}" type="slidenum">
              <a:rPr lang="ru-RU"/>
              <a:pPr/>
              <a:t>12</a:t>
            </a:fld>
            <a:endParaRPr lang="ru-RU"/>
          </a:p>
        </p:txBody>
      </p:sp>
      <p:sp>
        <p:nvSpPr>
          <p:cNvPr id="24577" name="Объект 4"/>
          <p:cNvSpPr>
            <a:spLocks noGrp="1"/>
          </p:cNvSpPr>
          <p:nvPr>
            <p:ph idx="4294967295"/>
          </p:nvPr>
        </p:nvSpPr>
        <p:spPr>
          <a:xfrm>
            <a:off x="0" y="1700213"/>
            <a:ext cx="9144000" cy="5157787"/>
          </a:xfrm>
        </p:spPr>
        <p:txBody>
          <a:bodyPr anchor="ctr">
            <a:normAutofit/>
          </a:bodyPr>
          <a:lstStyle/>
          <a:p>
            <a:r>
              <a:rPr lang="ru-RU" i="1">
                <a:latin typeface="Times New Roman" pitchFamily="18" charset="0"/>
                <a:cs typeface="Times New Roman" pitchFamily="18" charset="0"/>
              </a:rPr>
              <a:t>Барлық ғылым не өндіріс салалары сияқты коллоидты химия да өздерінде кездесетін өзіндік ерекшеліктер мен қасиеттерге, өл-шемдер мен көрсеткіштерге орай жіктеле келіп, сұрыпталады. Ондағы қайсыбір қасиеттер біріне-бірі ұксас болғандықтан, олар өзара бірігіп кетеді.</a:t>
            </a:r>
            <a:r>
              <a:rPr lang="ru-RU" i="1">
                <a:solidFill>
                  <a:srgbClr val="00FF00"/>
                </a:solidFill>
                <a:latin typeface="Times New Roman" pitchFamily="18" charset="0"/>
                <a:cs typeface="Times New Roman" pitchFamily="18" charset="0"/>
              </a:rPr>
              <a:t> </a:t>
            </a:r>
          </a:p>
        </p:txBody>
      </p:sp>
      <p:sp>
        <p:nvSpPr>
          <p:cNvPr id="37890" name="TextBox 8"/>
          <p:cNvSpPr txBox="1">
            <a:spLocks noChangeArrowheads="1"/>
          </p:cNvSpPr>
          <p:nvPr/>
        </p:nvSpPr>
        <p:spPr bwMode="auto">
          <a:xfrm>
            <a:off x="0" y="404813"/>
            <a:ext cx="9144000" cy="2101850"/>
          </a:xfrm>
          <a:prstGeom prst="rect">
            <a:avLst/>
          </a:prstGeom>
          <a:noFill/>
          <a:ln w="9525">
            <a:noFill/>
            <a:miter lim="800000"/>
            <a:headEnd/>
            <a:tailEnd/>
          </a:ln>
        </p:spPr>
        <p:txBody>
          <a:bodyPr>
            <a:spAutoFit/>
          </a:bodyPr>
          <a:lstStyle/>
          <a:p>
            <a:pPr algn="ctr"/>
            <a:r>
              <a:rPr lang="ru-RU" sz="4400">
                <a:solidFill>
                  <a:srgbClr val="FF0000"/>
                </a:solidFill>
                <a:latin typeface="Constantia" pitchFamily="18" charset="0"/>
                <a:hlinkClick r:id="rId2" tooltip="Permanent link to ДИСПЕРСТІ СИСТЕМАНЫҢ ЖІКТЕЛУІ"/>
              </a:rPr>
              <a:t>ДИСПЕРСТІ СИСТЕМАНЫҢ</a:t>
            </a:r>
          </a:p>
          <a:p>
            <a:pPr algn="ctr"/>
            <a:r>
              <a:rPr lang="ru-RU" sz="4400">
                <a:solidFill>
                  <a:srgbClr val="FF0000"/>
                </a:solidFill>
                <a:latin typeface="Constantia" pitchFamily="18" charset="0"/>
                <a:hlinkClick r:id="rId2" tooltip="Permanent link to ДИСПЕРСТІ СИСТЕМАНЫҢ ЖІКТЕЛУІ"/>
              </a:rPr>
              <a:t> ЖІКТЕЛУІ</a:t>
            </a:r>
            <a:r>
              <a:rPr lang="ru-RU" sz="4400">
                <a:solidFill>
                  <a:srgbClr val="FF0000"/>
                </a:solidFill>
                <a:latin typeface="Constantia" pitchFamily="18" charset="0"/>
              </a:rPr>
              <a:t/>
            </a:r>
            <a:br>
              <a:rPr lang="ru-RU" sz="4400">
                <a:solidFill>
                  <a:srgbClr val="FF0000"/>
                </a:solidFill>
                <a:latin typeface="Constantia" pitchFamily="18" charset="0"/>
              </a:rPr>
            </a:br>
            <a:endParaRPr lang="ru-RU" sz="4400">
              <a:latin typeface="Constantia" pitchFamily="18"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457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A61DD472-1A3C-46AA-A026-8C8EB35F24EB}" type="slidenum">
              <a:rPr lang="ru-RU"/>
              <a:pPr/>
              <a:t>13</a:t>
            </a:fld>
            <a:endParaRPr lang="ru-RU"/>
          </a:p>
        </p:txBody>
      </p:sp>
      <p:sp>
        <p:nvSpPr>
          <p:cNvPr id="25601" name="Объект 2"/>
          <p:cNvSpPr>
            <a:spLocks noGrp="1"/>
          </p:cNvSpPr>
          <p:nvPr>
            <p:ph idx="4294967295"/>
          </p:nvPr>
        </p:nvSpPr>
        <p:spPr>
          <a:xfrm>
            <a:off x="0" y="620713"/>
            <a:ext cx="8353425" cy="4865687"/>
          </a:xfrm>
        </p:spPr>
        <p:txBody>
          <a:bodyPr anchor="ctr">
            <a:normAutofit/>
          </a:bodyPr>
          <a:lstStyle/>
          <a:p>
            <a:pPr indent="-228600"/>
            <a:r>
              <a:rPr lang="ru-RU" sz="3300" i="1">
                <a:latin typeface="Times New Roman" pitchFamily="18" charset="0"/>
                <a:cs typeface="Times New Roman" pitchFamily="18" charset="0"/>
              </a:rPr>
              <a:t>Мұны кеңістікте орналасқан денемен де теңе тіруге болады, өйткені осы дененің кеңістіктегі нақтылы орнын табу үшін үш өлшемді координатаны не олардың проекциясын пайдалану қажет. Демек, коллоидты системаны сипаттау үшін оны әртүрлі қасиет, ерекшелік тұрғысынан жіктеу керек. Енді осындай жіктеудің бірнешеуін карастырайық.</a:t>
            </a:r>
          </a:p>
          <a:p>
            <a:pPr indent="-228600"/>
            <a:endParaRPr lang="ru-RU" sz="17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60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35AE2875-A667-466A-A8BB-8B44065831E7}" type="slidenum">
              <a:rPr lang="ru-RU"/>
              <a:pPr/>
              <a:t>14</a:t>
            </a:fld>
            <a:endParaRPr lang="ru-RU"/>
          </a:p>
        </p:txBody>
      </p:sp>
      <p:sp>
        <p:nvSpPr>
          <p:cNvPr id="26626" name="Объект 2"/>
          <p:cNvSpPr>
            <a:spLocks noGrp="1"/>
          </p:cNvSpPr>
          <p:nvPr>
            <p:ph idx="4294967295"/>
          </p:nvPr>
        </p:nvSpPr>
        <p:spPr>
          <a:xfrm>
            <a:off x="0" y="620713"/>
            <a:ext cx="8353425" cy="5322887"/>
          </a:xfrm>
        </p:spPr>
        <p:txBody>
          <a:bodyPr anchor="ctr">
            <a:normAutofit/>
          </a:bodyPr>
          <a:lstStyle/>
          <a:p>
            <a:pPr indent="-228600"/>
            <a:r>
              <a:rPr lang="ru-RU" sz="3600" b="1" i="1">
                <a:latin typeface="Times New Roman" pitchFamily="18" charset="0"/>
                <a:cs typeface="Times New Roman" pitchFamily="18" charset="0"/>
              </a:rPr>
              <a:t>Дисперстілік. </a:t>
            </a:r>
            <a:r>
              <a:rPr lang="ru-RU" sz="3600" i="1">
                <a:latin typeface="Times New Roman" pitchFamily="18" charset="0"/>
                <a:cs typeface="Times New Roman" pitchFamily="18" charset="0"/>
              </a:rPr>
              <a:t>Дисперстілік бойынша немесе дисперсті системадағы дисперсті фаза өлшемі бойынша, яғни дисперсті бөлшектіц өлшемін, ұнтақтылығын көрсететін өлшеміне орай жіктеу бөлінеді: ірі дисперсті; жоғары дисперсті (микрогетерогенді); коллоидты; молекулалық.</a:t>
            </a:r>
          </a:p>
          <a:p>
            <a:pPr indent="-228600"/>
            <a:endParaRPr lang="ru-RU" sz="36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66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E3149C57-E953-4CBA-8307-71C71B5AAB4B}" type="slidenum">
              <a:rPr lang="ru-RU"/>
              <a:pPr/>
              <a:t>15</a:t>
            </a:fld>
            <a:endParaRPr lang="ru-RU"/>
          </a:p>
        </p:txBody>
      </p:sp>
      <p:sp>
        <p:nvSpPr>
          <p:cNvPr id="27649" name="Объект 2"/>
          <p:cNvSpPr>
            <a:spLocks noGrp="1"/>
          </p:cNvSpPr>
          <p:nvPr>
            <p:ph idx="4294967295"/>
          </p:nvPr>
        </p:nvSpPr>
        <p:spPr>
          <a:xfrm>
            <a:off x="0" y="620713"/>
            <a:ext cx="8424863" cy="5400675"/>
          </a:xfrm>
        </p:spPr>
        <p:txBody>
          <a:bodyPr anchor="ctr">
            <a:normAutofit/>
          </a:bodyPr>
          <a:lstStyle/>
          <a:p>
            <a:pPr indent="-228600"/>
            <a:r>
              <a:rPr lang="ru-RU" sz="3000" i="1">
                <a:latin typeface="Times New Roman" pitchFamily="18" charset="0"/>
                <a:cs typeface="Times New Roman" pitchFamily="18" charset="0"/>
              </a:rPr>
              <a:t>Мұндағы ірі дисперсті системаның бөлшектері сүзгіш қағаздан өтпейді, кәдімгі микроскопта көрінеді, өзінен жеңіл ортада жүзгін ретінде аз уақыт болып, тез отырады, ал өзінен ауырлау ортада жүзгін ретінде жүре береді. Система жоғары дисперсті болса, бір-шама тұрақты, бөлшегі ұсақтау, сүзгіш қағаздан оңай өтсе де жартылай өткізгіштерден өтпейді, кәдімгі оптикалық микроскопта көрінбейді, дисперсті ортада жүзгін ретінде ұзақ сақталады.</a:t>
            </a:r>
          </a:p>
          <a:p>
            <a:pPr indent="-228600"/>
            <a:endParaRPr lang="ru-RU" sz="17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6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DC7A9FDE-F00E-4AC0-975F-68958E2C01C0}" type="slidenum">
              <a:rPr lang="ru-RU"/>
              <a:pPr/>
              <a:t>16</a:t>
            </a:fld>
            <a:endParaRPr lang="ru-RU"/>
          </a:p>
        </p:txBody>
      </p:sp>
      <p:sp>
        <p:nvSpPr>
          <p:cNvPr id="28673" name="Объект 2"/>
          <p:cNvSpPr>
            <a:spLocks noGrp="1"/>
          </p:cNvSpPr>
          <p:nvPr>
            <p:ph idx="4294967295"/>
          </p:nvPr>
        </p:nvSpPr>
        <p:spPr>
          <a:xfrm>
            <a:off x="0" y="549275"/>
            <a:ext cx="8424863" cy="5543550"/>
          </a:xfrm>
        </p:spPr>
        <p:txBody>
          <a:bodyPr anchor="ctr">
            <a:normAutofit/>
          </a:bodyPr>
          <a:lstStyle/>
          <a:p>
            <a:pPr indent="-228600"/>
            <a:r>
              <a:rPr lang="ru-RU" sz="4000" b="1" i="1">
                <a:latin typeface="Times New Roman" pitchFamily="18" charset="0"/>
                <a:cs typeface="Times New Roman" pitchFamily="18" charset="0"/>
              </a:rPr>
              <a:t>Агрегаттық күй. </a:t>
            </a:r>
            <a:r>
              <a:rPr lang="ru-RU" sz="4000" i="1">
                <a:latin typeface="Times New Roman" pitchFamily="18" charset="0"/>
                <a:cs typeface="Times New Roman" pitchFamily="18" charset="0"/>
              </a:rPr>
              <a:t>Белгілі үш агрегаттық күйге сәйкес дисперстік системаны 9 түрге бөлуге болады. Әдетте әрбір түрді ондағы бос әріптерді қысқартып, бөлшек алымына дисперсті фазаны, ал бөлшек бөліміне дисперсті ортаны жазады.</a:t>
            </a:r>
          </a:p>
          <a:p>
            <a:pPr indent="-228600"/>
            <a:endParaRPr lang="ru-RU" sz="18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D7DDED45-E986-41C1-8229-C1AEBAB78EEA}" type="slidenum">
              <a:rPr lang="ru-RU"/>
              <a:pPr/>
              <a:t>17</a:t>
            </a:fld>
            <a:endParaRPr lang="ru-RU"/>
          </a:p>
        </p:txBody>
      </p:sp>
      <p:sp>
        <p:nvSpPr>
          <p:cNvPr id="29697" name="Объект 2"/>
          <p:cNvSpPr>
            <a:spLocks noGrp="1"/>
          </p:cNvSpPr>
          <p:nvPr>
            <p:ph idx="4294967295"/>
          </p:nvPr>
        </p:nvSpPr>
        <p:spPr>
          <a:xfrm>
            <a:off x="0" y="549275"/>
            <a:ext cx="8424863" cy="5543550"/>
          </a:xfrm>
        </p:spPr>
        <p:txBody>
          <a:bodyPr anchor="ctr">
            <a:normAutofit/>
          </a:bodyPr>
          <a:lstStyle/>
          <a:p>
            <a:pPr indent="-228600"/>
            <a:r>
              <a:rPr lang="ru-RU" sz="4000" i="1">
                <a:latin typeface="Times New Roman" pitchFamily="18" charset="0"/>
                <a:cs typeface="Times New Roman" pitchFamily="18" charset="0"/>
              </a:rPr>
              <a:t>Заттағы дисперсті фазаның дисперсті ортада шекті ерігіштігі — дисперсті системаның пайда болуындағы қажетті жай. Мысалы, дисперсті г/г системасындағы газдардың бір-бірінде шексіз еритіндігінен әдетте көріне бермейді.</a:t>
            </a:r>
          </a:p>
          <a:p>
            <a:pPr indent="-228600"/>
            <a:endParaRPr lang="ru-RU" sz="36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69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A0314423-D173-4712-ABEA-41A367270C30}" type="slidenum">
              <a:rPr lang="ru-RU"/>
              <a:pPr/>
              <a:t>18</a:t>
            </a:fld>
            <a:endParaRPr lang="ru-RU"/>
          </a:p>
        </p:txBody>
      </p:sp>
      <p:sp>
        <p:nvSpPr>
          <p:cNvPr id="30721" name="Объект 2"/>
          <p:cNvSpPr>
            <a:spLocks noGrp="1"/>
          </p:cNvSpPr>
          <p:nvPr>
            <p:ph idx="4294967295"/>
          </p:nvPr>
        </p:nvSpPr>
        <p:spPr>
          <a:xfrm>
            <a:off x="0" y="476250"/>
            <a:ext cx="8353425" cy="5616575"/>
          </a:xfrm>
        </p:spPr>
        <p:txBody>
          <a:bodyPr anchor="ctr">
            <a:normAutofit/>
          </a:bodyPr>
          <a:lstStyle/>
          <a:p>
            <a:pPr indent="-228600">
              <a:lnSpc>
                <a:spcPct val="90000"/>
              </a:lnSpc>
            </a:pPr>
            <a:r>
              <a:rPr lang="ru-RU" sz="3600" i="1">
                <a:latin typeface="Times New Roman" pitchFamily="18" charset="0"/>
                <a:cs typeface="Times New Roman" pitchFamily="18" charset="0"/>
              </a:rPr>
              <a:t>Жоғары дисперсті системаларды зольдер дейді және осыған орай дисперсті ортаның сипатына сәйкес гидрозольдер, органикалық зольдер, аэрозольдер болып бөлінеді. Ал ірі дисперсті системадағы қатты фазаның сұйық ортада таралуын жүзгіндер (сус-пензиялар), ал фаза да, орта да сұйық болса, оны эмульсиялардейді</a:t>
            </a:r>
            <a:r>
              <a:rPr lang="ru-RU" sz="3600">
                <a:latin typeface="KZ Times New Roman"/>
                <a:cs typeface="Times New Roman" pitchFamily="18" charset="0"/>
              </a:rPr>
              <a:t>.</a:t>
            </a:r>
            <a:endParaRPr lang="ru-RU" sz="3600">
              <a:latin typeface="Times New Roman" pitchFamily="18" charset="0"/>
              <a:cs typeface="Times New Roman" pitchFamily="18" charset="0"/>
            </a:endParaRPr>
          </a:p>
          <a:p>
            <a:pPr indent="-228600">
              <a:lnSpc>
                <a:spcPct val="90000"/>
              </a:lnSpc>
            </a:pPr>
            <a:endParaRPr lang="ru-RU" sz="18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3E640B59-0995-4781-989E-E80386155EBB}" type="slidenum">
              <a:rPr lang="ru-RU"/>
              <a:pPr/>
              <a:t>19</a:t>
            </a:fld>
            <a:endParaRPr lang="ru-RU"/>
          </a:p>
        </p:txBody>
      </p:sp>
      <p:sp>
        <p:nvSpPr>
          <p:cNvPr id="31745" name="Объект 2"/>
          <p:cNvSpPr>
            <a:spLocks noGrp="1"/>
          </p:cNvSpPr>
          <p:nvPr>
            <p:ph idx="4294967295"/>
          </p:nvPr>
        </p:nvSpPr>
        <p:spPr>
          <a:xfrm>
            <a:off x="0" y="549275"/>
            <a:ext cx="8353425" cy="5543550"/>
          </a:xfrm>
        </p:spPr>
        <p:txBody>
          <a:bodyPr anchor="ctr">
            <a:normAutofit/>
          </a:bodyPr>
          <a:lstStyle/>
          <a:p>
            <a:pPr indent="-228600">
              <a:lnSpc>
                <a:spcPct val="120000"/>
              </a:lnSpc>
            </a:pPr>
            <a:r>
              <a:rPr lang="ru-RU" sz="2400" i="1">
                <a:latin typeface="Times New Roman" pitchFamily="18" charset="0"/>
                <a:cs typeface="Times New Roman" pitchFamily="18" charset="0"/>
              </a:rPr>
              <a:t>Құрылым. Барлық дисперсті системалар құрылым жағынан еркін (бос) дисперсті және біріккен (байланысқан) дисперсті болып бөлінеді. Еркін дисперсті система дегеніміз — дисперсті фаза мен дисперсті орта бірімен-бірі өзара байланыспай әрқайсысы бос жүретін дисперсті система. Оған жүзгіндер, эмульсиялар, аэрозольдер мен жалпы зольдер жатады. Дисперсті фаза мен дисперсті орта өзара берік байланысқан системаларды байланысқан дис-персті система дейді. Оған капиллярлі кеуек заттар, диафрагмалы денелер, жұқа пленка — мембраналар, кәдімгі полимерлер, қатты ерітінді — қорытпалар жатады.</a:t>
            </a:r>
          </a:p>
          <a:p>
            <a:pPr indent="-228600">
              <a:lnSpc>
                <a:spcPct val="120000"/>
              </a:lnSpc>
            </a:pPr>
            <a:endParaRPr lang="ru-RU" sz="11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74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16CCCBE4-1D0A-451C-9D30-661A6DB0CAE2}" type="slidenum">
              <a:rPr lang="ru-RU"/>
              <a:pPr/>
              <a:t>2</a:t>
            </a:fld>
            <a:endParaRPr lang="ru-RU"/>
          </a:p>
        </p:txBody>
      </p:sp>
      <p:sp>
        <p:nvSpPr>
          <p:cNvPr id="14337" name="Объект 2"/>
          <p:cNvSpPr>
            <a:spLocks noGrp="1"/>
          </p:cNvSpPr>
          <p:nvPr>
            <p:ph idx="4294967295"/>
          </p:nvPr>
        </p:nvSpPr>
        <p:spPr>
          <a:xfrm>
            <a:off x="0" y="188913"/>
            <a:ext cx="9144000" cy="6408737"/>
          </a:xfrm>
        </p:spPr>
        <p:txBody>
          <a:bodyPr anchor="ctr">
            <a:normAutofit/>
          </a:bodyPr>
          <a:lstStyle/>
          <a:p>
            <a:r>
              <a:rPr lang="ru-RU" sz="3600" i="1">
                <a:solidFill>
                  <a:srgbClr val="00FF00"/>
                </a:solidFill>
                <a:latin typeface="Times New Roman" pitchFamily="18" charset="0"/>
                <a:cs typeface="Times New Roman" pitchFamily="18" charset="0"/>
              </a:rPr>
              <a:t>    </a:t>
            </a:r>
            <a:r>
              <a:rPr lang="ru-RU" sz="3600" i="1">
                <a:latin typeface="Times New Roman" pitchFamily="18" charset="0"/>
                <a:cs typeface="Times New Roman" pitchFamily="18" charset="0"/>
              </a:rPr>
              <a:t>Коллоидты мицелланың құрылысы кәдімгі молекула құрылысынан әлдеқайда күрделі. Ондағы негізгі бөлшектер ядро деп аталатын бейтарап ішкі және екі иондық сферадан, яғни екі қабаттан тұратын ионогенді сыртқы бөлік болып екіге бөлінеді. Ядро коллоидты мицелланың негізгі массасын құрайды және ол металл не бейметалдардың гидрозолі болған жағдайда атомдардан тұратын комплекс немесе нейтрал молекула түрінде болады.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3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34EA1EF5-BBF7-45AD-931B-017C7D3B9D11}" type="slidenum">
              <a:rPr lang="ru-RU"/>
              <a:pPr/>
              <a:t>20</a:t>
            </a:fld>
            <a:endParaRPr lang="ru-RU"/>
          </a:p>
        </p:txBody>
      </p:sp>
      <p:sp>
        <p:nvSpPr>
          <p:cNvPr id="32769" name="Объект 2"/>
          <p:cNvSpPr>
            <a:spLocks noGrp="1"/>
          </p:cNvSpPr>
          <p:nvPr>
            <p:ph idx="4294967295"/>
          </p:nvPr>
        </p:nvSpPr>
        <p:spPr>
          <a:xfrm>
            <a:off x="0" y="620713"/>
            <a:ext cx="8424863" cy="5545137"/>
          </a:xfrm>
        </p:spPr>
        <p:txBody>
          <a:bodyPr anchor="ctr">
            <a:normAutofit/>
          </a:bodyPr>
          <a:lstStyle/>
          <a:p>
            <a:pPr>
              <a:lnSpc>
                <a:spcPct val="90000"/>
              </a:lnSpc>
            </a:pPr>
            <a:r>
              <a:rPr lang="ru-RU" i="1">
                <a:latin typeface="Times New Roman" pitchFamily="18" charset="0"/>
                <a:cs typeface="Times New Roman" pitchFamily="18" charset="0"/>
              </a:rPr>
              <a:t>Фазааралық әрекет. Дисперсті фаза мен дисперсті ортадағы заттар фазааралық беткі қабатта әрқашанда молекулааралық әсерлесу күшінің есебінен әрекеттесіп жатады және мұндағы әрекеттесу дәрежесі әртүрлі болуы мүмкін. Мінеки, осы әрекеттесу шамасына орай дисперсті системалар лиофильді және лиофобты болып бөлінеді. Лиофильді системалар тобына жататын дисперсті системадағы дисперсті фаза мен дисперсті орта өзара әрекеттеседі.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6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2AB69FCE-088A-4AF3-BC6C-17A69AC061E2}" type="slidenum">
              <a:rPr lang="ru-RU"/>
              <a:pPr/>
              <a:t>21</a:t>
            </a:fld>
            <a:endParaRPr lang="ru-RU"/>
          </a:p>
        </p:txBody>
      </p:sp>
      <p:sp>
        <p:nvSpPr>
          <p:cNvPr id="33793" name="Объект 2"/>
          <p:cNvSpPr>
            <a:spLocks noGrp="1"/>
          </p:cNvSpPr>
          <p:nvPr>
            <p:ph idx="4294967295"/>
          </p:nvPr>
        </p:nvSpPr>
        <p:spPr>
          <a:xfrm>
            <a:off x="0" y="620713"/>
            <a:ext cx="8424863" cy="5545137"/>
          </a:xfrm>
        </p:spPr>
        <p:txBody>
          <a:bodyPr anchor="ctr">
            <a:normAutofit/>
          </a:bodyPr>
          <a:lstStyle/>
          <a:p>
            <a:pPr indent="-228600">
              <a:lnSpc>
                <a:spcPct val="90000"/>
              </a:lnSpc>
            </a:pPr>
            <a:r>
              <a:rPr lang="ru-RU" sz="3600" i="1">
                <a:latin typeface="Times New Roman" pitchFamily="18" charset="0"/>
                <a:cs typeface="Times New Roman" pitchFamily="18" charset="0"/>
              </a:rPr>
              <a:t>Мұның нәтижесінде жалпы химиядан белгілі сольватацияға (еріткіш су болғанда гидротация) ұқсас, дисперсті фаза бөлшегінің айналасында дисперсті орта бөлшектерімен қоршалған қабат лайда болады. Ал, лиофобты системалар тобына енетін дисперсті фаза мен дисперсті ортадағы заттар өзара нашар әрекеттеседі.</a:t>
            </a:r>
          </a:p>
          <a:p>
            <a:pPr indent="-228600">
              <a:lnSpc>
                <a:spcPct val="90000"/>
              </a:lnSpc>
            </a:pPr>
            <a:endParaRPr lang="ru-RU" sz="18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79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1C9F27D5-247D-4142-8441-E44C5097D2BB}" type="slidenum">
              <a:rPr lang="ru-RU"/>
              <a:pPr/>
              <a:t>22</a:t>
            </a:fld>
            <a:endParaRPr lang="ru-RU"/>
          </a:p>
        </p:txBody>
      </p:sp>
      <p:sp>
        <p:nvSpPr>
          <p:cNvPr id="34817" name="Объект 2"/>
          <p:cNvSpPr>
            <a:spLocks noGrp="1"/>
          </p:cNvSpPr>
          <p:nvPr>
            <p:ph idx="4294967295"/>
          </p:nvPr>
        </p:nvSpPr>
        <p:spPr>
          <a:xfrm>
            <a:off x="323850" y="620713"/>
            <a:ext cx="8820150" cy="5545137"/>
          </a:xfrm>
        </p:spPr>
        <p:txBody>
          <a:bodyPr anchor="ctr">
            <a:normAutofit/>
          </a:bodyPr>
          <a:lstStyle/>
          <a:p>
            <a:r>
              <a:rPr lang="ru-RU" sz="3600" i="1">
                <a:latin typeface="Times New Roman" pitchFamily="18" charset="0"/>
                <a:cs typeface="Times New Roman" pitchFamily="18" charset="0"/>
              </a:rPr>
              <a:t>Фазалық өзгешелік. Жоғары молекула- лық қосылыстардың ерітінділері нағыз молекулалық ерітінді болса да оларға коллоидты күйдің көптеген белгілері тән. Мысалы, жоғары молекулалық қосылыстар өздігінен ерігенде әуелі жекеленген макромолекулаларға ыдырап бірфазалы, гомогенді,тұрақты және қайтымды система құрайды.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8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78C3A5D4-AE49-48E1-BF4F-03C613088C08}" type="slidenum">
              <a:rPr lang="ru-RU"/>
              <a:pPr/>
              <a:t>23</a:t>
            </a:fld>
            <a:endParaRPr lang="ru-RU"/>
          </a:p>
        </p:txBody>
      </p:sp>
      <p:sp>
        <p:nvSpPr>
          <p:cNvPr id="35841" name="Объект 2"/>
          <p:cNvSpPr>
            <a:spLocks noGrp="1"/>
          </p:cNvSpPr>
          <p:nvPr>
            <p:ph idx="4294967295"/>
          </p:nvPr>
        </p:nvSpPr>
        <p:spPr>
          <a:xfrm>
            <a:off x="0" y="765175"/>
            <a:ext cx="8280400" cy="5327650"/>
          </a:xfrm>
        </p:spPr>
        <p:txBody>
          <a:bodyPr anchor="ctr">
            <a:normAutofit/>
          </a:bodyPr>
          <a:lstStyle/>
          <a:p>
            <a:pPr indent="-228600">
              <a:lnSpc>
                <a:spcPct val="90000"/>
              </a:lnSpc>
            </a:pPr>
            <a:r>
              <a:rPr lang="ru-RU" i="1">
                <a:latin typeface="Times New Roman" pitchFamily="18" charset="0"/>
                <a:cs typeface="Times New Roman" pitchFamily="18" charset="0"/>
              </a:rPr>
              <a:t>Ал, дисперстілік система қасиетіне едәуір әсер ететіндіктен, жоғары молекулалық қосылыс ерітінділері жоғары дисперсті, гетерогенді системаларға тән ортақ қасиеті болуы керек. Расында да жоғары молекулалық қосылыс ерітінділері диффузия жылдамдығы, ультра сүзгіштен өтпеуі, құрылымы, оптикалық, электрлік қасиеті тарапынан алғанда, олар нағыз ерітіндіден гөрі коллоидты системаға жақын.</a:t>
            </a:r>
          </a:p>
          <a:p>
            <a:pPr indent="-228600">
              <a:lnSpc>
                <a:spcPct val="90000"/>
              </a:lnSpc>
            </a:pPr>
            <a:endParaRPr lang="ru-RU" sz="18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3395F113-0BC9-44CB-B4C9-2930844872FD}" type="slidenum">
              <a:rPr lang="ru-RU"/>
              <a:pPr/>
              <a:t>24</a:t>
            </a:fld>
            <a:endParaRPr lang="ru-RU"/>
          </a:p>
        </p:txBody>
      </p:sp>
      <p:sp>
        <p:nvSpPr>
          <p:cNvPr id="36865" name="Объект 2"/>
          <p:cNvSpPr>
            <a:spLocks noGrp="1"/>
          </p:cNvSpPr>
          <p:nvPr>
            <p:ph idx="4294967295"/>
          </p:nvPr>
        </p:nvSpPr>
        <p:spPr>
          <a:xfrm>
            <a:off x="719138" y="765175"/>
            <a:ext cx="8424862" cy="5256213"/>
          </a:xfrm>
        </p:spPr>
        <p:txBody>
          <a:bodyPr anchor="ctr">
            <a:normAutofit/>
          </a:bodyPr>
          <a:lstStyle/>
          <a:p>
            <a:r>
              <a:rPr lang="ru-RU" sz="2800" i="1">
                <a:latin typeface="Times New Roman" pitchFamily="18" charset="0"/>
                <a:cs typeface="Times New Roman" pitchFamily="18" charset="0"/>
              </a:rPr>
              <a:t>Дисперсті системаларды тағы да үлкен екі топқа бөлуге болады: жүзгіндер (суспензиодтар) және молекулалық коллоидтар. Жүзгіндер дегеніміз өзін қоршаған ортадан анық белгіленген физикалық шегі бар, атомдар немесе молекулапардың бірігіп өз алдына жеке агрегат күраған бөлшектерден тұратын жоғары дисперсті, гетерогенді системалар. Ал, молекулалық коллоидты система- лар дегеніміз, жеке кинетикалық өлшем ретінде болатын молекулалардың сольваттануын өздігінен қүрайтын, тұрақты және қайтымды бір фазалық гомогенді системалар.</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8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E7BECFD0-81E1-4AEE-A331-9DB21ADC4266}" type="slidenum">
              <a:rPr lang="ru-RU"/>
              <a:pPr/>
              <a:t>25</a:t>
            </a:fld>
            <a:endParaRPr lang="ru-RU"/>
          </a:p>
        </p:txBody>
      </p:sp>
      <p:sp>
        <p:nvSpPr>
          <p:cNvPr id="37889" name="Объект 2"/>
          <p:cNvSpPr>
            <a:spLocks noGrp="1"/>
          </p:cNvSpPr>
          <p:nvPr>
            <p:ph idx="4294967295"/>
          </p:nvPr>
        </p:nvSpPr>
        <p:spPr>
          <a:xfrm>
            <a:off x="0" y="620713"/>
            <a:ext cx="8496300" cy="5761037"/>
          </a:xfrm>
        </p:spPr>
        <p:txBody>
          <a:bodyPr anchor="ctr">
            <a:normAutofit/>
          </a:bodyPr>
          <a:lstStyle/>
          <a:p>
            <a:pPr indent="-228600"/>
            <a:r>
              <a:rPr lang="ru-RU" sz="3000" b="1" i="1">
                <a:latin typeface="Times New Roman" pitchFamily="18" charset="0"/>
                <a:cs typeface="Times New Roman" pitchFamily="18" charset="0"/>
              </a:rPr>
              <a:t>Коллоидты химияныңорны. </a:t>
            </a:r>
            <a:r>
              <a:rPr lang="ru-RU" sz="3000" i="1">
                <a:latin typeface="Times New Roman" pitchFamily="18" charset="0"/>
                <a:cs typeface="Times New Roman" pitchFamily="18" charset="0"/>
              </a:rPr>
              <a:t>Химияның дамуында коллоидты системаны зерттеу үлкен орын алды. Молекулалық және иондық ерітінділер табиғат пен техникадағы коллоидты ерітінділерден гөрі әлдеқайда сирек кездесетін құбылыс. Сондықтан да өзімізді коршаған табиғи әлеміндегі кездесетін сан алуан құбылыстардыд физикалық-химия- лық процесін түсіну арқылы табиғаттың барын-ша жалпылама және нақтылы заңдылығын табуда, коллоидты химияның да заңдылықтарының орны ерекше.</a:t>
            </a:r>
          </a:p>
          <a:p>
            <a:pPr indent="-228600"/>
            <a:endParaRPr lang="ru-RU" sz="17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788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4DB93CA0-A53C-4127-9583-16BABE706D48}" type="slidenum">
              <a:rPr lang="ru-RU"/>
              <a:pPr/>
              <a:t>3</a:t>
            </a:fld>
            <a:endParaRPr lang="ru-RU"/>
          </a:p>
        </p:txBody>
      </p:sp>
      <p:sp>
        <p:nvSpPr>
          <p:cNvPr id="15361" name="Объект 2"/>
          <p:cNvSpPr>
            <a:spLocks noGrp="1"/>
          </p:cNvSpPr>
          <p:nvPr>
            <p:ph idx="4294967295"/>
          </p:nvPr>
        </p:nvSpPr>
        <p:spPr>
          <a:xfrm>
            <a:off x="0" y="260350"/>
            <a:ext cx="9144000" cy="6597650"/>
          </a:xfrm>
        </p:spPr>
        <p:txBody>
          <a:bodyPr anchor="ctr">
            <a:normAutofit/>
          </a:bodyPr>
          <a:lstStyle/>
          <a:p>
            <a:pPr indent="-228600">
              <a:lnSpc>
                <a:spcPct val="90000"/>
              </a:lnSpc>
            </a:pPr>
            <a:r>
              <a:rPr lang="ru-RU" sz="3600" i="1">
                <a:latin typeface="Times New Roman" pitchFamily="18" charset="0"/>
                <a:cs typeface="Times New Roman" pitchFamily="18" charset="0"/>
              </a:rPr>
              <a:t>Ядро құрамы-на енетін атомдардың немесе молекулалардың жалпы саны өте көп және ол ядро құрамындағы атомдар мен молекулалардың өлшеміне, коллоидты</a:t>
            </a:r>
            <a:r>
              <a:rPr lang="ru-RU" sz="3600" i="1">
                <a:solidFill>
                  <a:srgbClr val="00FF00"/>
                </a:solidFill>
                <a:latin typeface="Times New Roman" pitchFamily="18" charset="0"/>
                <a:cs typeface="Times New Roman" pitchFamily="18" charset="0"/>
              </a:rPr>
              <a:t> </a:t>
            </a:r>
            <a:r>
              <a:rPr lang="ru-RU" sz="3600" i="1">
                <a:latin typeface="Times New Roman" pitchFamily="18" charset="0"/>
                <a:cs typeface="Times New Roman" pitchFamily="18" charset="0"/>
              </a:rPr>
              <a:t>системаның дисперстілік дәрежесіне байланысты Коллоидты химиядағы бұл бағыт бірінші дами бастағанда осң коллоидты бөлшектерді ғалымдар аморфты, ягниборпылдақ, қуыс болады деп ойлаған. Бірақ кезінде И. Г. Борщов жүргізген рент-генографиялық зерттеулер мицелла ядросының құрылысы кристал’ ды екенін көрсетті.</a:t>
            </a:r>
          </a:p>
          <a:p>
            <a:pPr indent="-228600">
              <a:lnSpc>
                <a:spcPct val="90000"/>
              </a:lnSpc>
            </a:pPr>
            <a:endParaRPr lang="ru-RU" sz="180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EC45530C-3AA1-452E-BAE4-919583C668FD}" type="slidenum">
              <a:rPr lang="ru-RU"/>
              <a:pPr/>
              <a:t>4</a:t>
            </a:fld>
            <a:endParaRPr lang="ru-RU"/>
          </a:p>
        </p:txBody>
      </p:sp>
      <p:sp>
        <p:nvSpPr>
          <p:cNvPr id="16385" name="Объект 2"/>
          <p:cNvSpPr>
            <a:spLocks noGrp="1"/>
          </p:cNvSpPr>
          <p:nvPr>
            <p:ph idx="4294967295"/>
          </p:nvPr>
        </p:nvSpPr>
        <p:spPr>
          <a:xfrm>
            <a:off x="0" y="260350"/>
            <a:ext cx="9144000" cy="6597650"/>
          </a:xfrm>
        </p:spPr>
        <p:txBody>
          <a:bodyPr anchor="ctr">
            <a:noAutofit/>
          </a:bodyPr>
          <a:lstStyle/>
          <a:p>
            <a:r>
              <a:rPr lang="ru-RU" i="1">
                <a:latin typeface="Times New Roman" pitchFamily="18" charset="0"/>
                <a:cs typeface="Times New Roman" pitchFamily="18" charset="0"/>
              </a:rPr>
              <a:t>Гидрофобты гидрозоль пайда болу кезінде өсетін ядро кұры лысы, адсорбцияланған иондардың қабатынан туындайтын стабилизатор (тұрактандырғыш) деп аталатын заттардың әсерінек тоқтап калуы мүмкін, яғни ядро кұрылысын мысалы, төрт не ода да көп сатыдан тұрады десек, онда әлгі тұрақтандырғыш көмегі мен кез келген сатыдағы ядро бөлігі кездесуі мүмкін. Ал коллоид ты мицелла ядросының айналасындағы ионды сфера адсорбция лық және диффузиялық екі қабаттан немесе екі сферадан тұрады</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F1A865F3-9F10-4E66-B065-3BC1581E3F41}" type="slidenum">
              <a:rPr lang="ru-RU"/>
              <a:pPr/>
              <a:t>5</a:t>
            </a:fld>
            <a:endParaRPr lang="ru-RU"/>
          </a:p>
        </p:txBody>
      </p:sp>
      <p:sp>
        <p:nvSpPr>
          <p:cNvPr id="17409" name="Объект 2"/>
          <p:cNvSpPr>
            <a:spLocks noGrp="1"/>
          </p:cNvSpPr>
          <p:nvPr>
            <p:ph idx="4294967295"/>
          </p:nvPr>
        </p:nvSpPr>
        <p:spPr>
          <a:xfrm>
            <a:off x="0" y="188913"/>
            <a:ext cx="9144000" cy="6669087"/>
          </a:xfrm>
        </p:spPr>
        <p:txBody>
          <a:bodyPr anchor="ctr">
            <a:normAutofit/>
          </a:bodyPr>
          <a:lstStyle/>
          <a:p>
            <a:pPr indent="-228600">
              <a:lnSpc>
                <a:spcPct val="130000"/>
              </a:lnSpc>
            </a:pPr>
            <a:r>
              <a:rPr lang="ru-RU" sz="2700" i="1">
                <a:latin typeface="Times New Roman" pitchFamily="18" charset="0"/>
                <a:cs typeface="Times New Roman" pitchFamily="18" charset="0"/>
              </a:rPr>
              <a:t>Гранула диффузиялық кері иондар қабатымен бірігіп, коллоидты бөлшек — мицелланы құрайды. Мицелла әр кезде де электр бейтарап. Сондай-ақ ол ерітіндіде реакцияға қатысса да, қатыспаса да, тіпті қоспа ретінде болса да әйтеуір кездесе беретін электролит иондары кері ион құрай береді. Мысал ретінде конденсация әдісі арқылы алынған күміс иодидінің гидрозолін қарастырайық:  Коллоидты мицелланың құрылым теориясына орай мүндағы ядро йодты күмістің бейтарап молекула-ларынан тұрады. Ондағы өзара әрекеттесетін заттардың концентрацияларына байланысты үш түрлі жағдай болуы мүмкін:</a:t>
            </a:r>
          </a:p>
          <a:p>
            <a:pPr indent="-228600">
              <a:lnSpc>
                <a:spcPct val="130000"/>
              </a:lnSpc>
            </a:pPr>
            <a:endParaRPr lang="ru-RU" sz="200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40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D47D6D82-457F-4EBA-BDB0-003547906B23}" type="slidenum">
              <a:rPr lang="ru-RU"/>
              <a:pPr/>
              <a:t>6</a:t>
            </a:fld>
            <a:endParaRPr lang="ru-RU"/>
          </a:p>
        </p:txBody>
      </p:sp>
      <p:sp>
        <p:nvSpPr>
          <p:cNvPr id="18433" name="Объект 2"/>
          <p:cNvSpPr>
            <a:spLocks noGrp="1"/>
          </p:cNvSpPr>
          <p:nvPr>
            <p:ph idx="4294967295"/>
          </p:nvPr>
        </p:nvSpPr>
        <p:spPr>
          <a:xfrm>
            <a:off x="0" y="0"/>
            <a:ext cx="9144000" cy="6453188"/>
          </a:xfrm>
        </p:spPr>
        <p:txBody>
          <a:bodyPr anchor="ctr">
            <a:noAutofit/>
          </a:bodyPr>
          <a:lstStyle/>
          <a:p>
            <a:pPr marL="0" indent="0">
              <a:buFont typeface="Wingdings" pitchFamily="2" charset="2"/>
              <a:buNone/>
            </a:pPr>
            <a:r>
              <a:rPr lang="ru-RU" sz="2800" i="1">
                <a:latin typeface="Times New Roman" pitchFamily="18" charset="0"/>
                <a:cs typeface="Times New Roman" pitchFamily="18" charset="0"/>
              </a:rPr>
              <a:t> Күміс нитратының концентрациясы иодты калий концентрациясынан артық. Мүндайда осы системада ерімейтін катты иодты күміс түйіршіктерінен (бөлшектерінен) басқа, күміс, калий және нитрат иондары болады. Осы кездегі пайда болатын коллоидты мицелла ядросының кристалды торы оның қүрамына берік еніп, оған өз зарядын телитіндіктен, потенциал анықтаушы деп аталатын күміс ионының есебінен толықтырылады. Күміс иондарының адсорбциялану нәтижесінде туындайтын электрлік заряд термодинамикалық потенциялды анықтайды. Оң зарядталған ядро ерітіндіде қалған өз зарядына кері ионды (N0) тартады</a:t>
            </a:r>
            <a:r>
              <a:rPr lang="ru-RU" i="1">
                <a:latin typeface="Times New Roman" pitchFamily="18" charset="0"/>
                <a:cs typeface="Times New Roman" pitchFamily="18" charset="0"/>
              </a:rPr>
              <a:t>.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43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B21FE394-91DB-4DE7-971E-AE5A78ECE49F}" type="slidenum">
              <a:rPr lang="ru-RU"/>
              <a:pPr/>
              <a:t>7</a:t>
            </a:fld>
            <a:endParaRPr lang="ru-RU"/>
          </a:p>
        </p:txBody>
      </p:sp>
      <p:sp>
        <p:nvSpPr>
          <p:cNvPr id="19457" name="Объект 2"/>
          <p:cNvSpPr>
            <a:spLocks noGrp="1"/>
          </p:cNvSpPr>
          <p:nvPr>
            <p:ph idx="4294967295"/>
          </p:nvPr>
        </p:nvSpPr>
        <p:spPr>
          <a:xfrm>
            <a:off x="0" y="620713"/>
            <a:ext cx="9144000" cy="6237287"/>
          </a:xfrm>
        </p:spPr>
        <p:txBody>
          <a:bodyPr anchor="ctr">
            <a:normAutofit/>
          </a:bodyPr>
          <a:lstStyle/>
          <a:p>
            <a:pPr indent="-228600"/>
            <a:r>
              <a:rPr lang="ru-RU" i="1">
                <a:latin typeface="Times New Roman" pitchFamily="18" charset="0"/>
                <a:cs typeface="Times New Roman" pitchFamily="18" charset="0"/>
              </a:rPr>
              <a:t>3. Күміс нитратының концентрациясы мен иодты калий концентрациясы өзара тең. Мұндайда коллоидты ерітінді (золь) электрлік күй деп аталатын жағдайда, ягни электр кинетикалық потенциал (дзетапотенциал) нөлге теңелетін күйде болады. Осындай жағдайда диффузиялық қабаттың кері иондары адсорбциялык қабатқа ауысқандықтан, гранулада ешбір заряд болмайды.</a:t>
            </a:r>
          </a:p>
          <a:p>
            <a:pPr indent="-228600"/>
            <a:endParaRPr lang="ru-RU"/>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5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4E611B9A-6D0B-4239-9FD2-FB9D70E1430E}" type="slidenum">
              <a:rPr lang="ru-RU"/>
              <a:pPr/>
              <a:t>8</a:t>
            </a:fld>
            <a:endParaRPr lang="ru-RU"/>
          </a:p>
        </p:txBody>
      </p:sp>
      <p:sp>
        <p:nvSpPr>
          <p:cNvPr id="20481" name="Объект 2"/>
          <p:cNvSpPr>
            <a:spLocks noGrp="1"/>
          </p:cNvSpPr>
          <p:nvPr>
            <p:ph idx="4294967295"/>
          </p:nvPr>
        </p:nvSpPr>
        <p:spPr>
          <a:xfrm>
            <a:off x="0" y="692150"/>
            <a:ext cx="9144000" cy="6165850"/>
          </a:xfrm>
        </p:spPr>
        <p:txBody>
          <a:bodyPr anchor="ctr">
            <a:normAutofit/>
          </a:bodyPr>
          <a:lstStyle/>
          <a:p>
            <a:r>
              <a:rPr lang="ru-RU" i="1">
                <a:latin typeface="Times New Roman" pitchFamily="18" charset="0"/>
                <a:cs typeface="Times New Roman" pitchFamily="18" charset="0"/>
              </a:rPr>
              <a:t>{m [ядро] nК+(n — х) А-}хА- —теріс зарядталған мицелла (m[ядро]nА~(n — х)К+}хҚ+—оң зарядталған мицелла</a:t>
            </a:r>
          </a:p>
          <a:p>
            <a:pPr>
              <a:buFont typeface="Wingdings" pitchFamily="2" charset="2"/>
              <a:buNone/>
            </a:pPr>
            <a:r>
              <a:rPr lang="ru-RU" i="1">
                <a:latin typeface="Times New Roman" pitchFamily="18" charset="0"/>
                <a:cs typeface="Times New Roman" pitchFamily="18" charset="0"/>
              </a:rPr>
              <a:t>   мүндағы К+ — катиондар; А- — аниондар; n — потенциал анық-таушы иондар саны; х — диффузиялык. қабаттағы иондар саны; m — ядродағы бейтарап атом немесе молекула саны. Квадрат жақша ішінде ядро, ал фигуралы жақша ішінде гранула көрсетілген</a:t>
            </a:r>
            <a:r>
              <a:rPr lang="ru-RU" sz="1800">
                <a:solidFill>
                  <a:srgbClr val="00FF00"/>
                </a:solidFill>
              </a:rPr>
              <a:t>.</a:t>
            </a: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Номер слайда 3"/>
          <p:cNvSpPr>
            <a:spLocks noGrp="1"/>
          </p:cNvSpPr>
          <p:nvPr>
            <p:ph type="sldNum" sz="quarter" idx="12"/>
          </p:nvPr>
        </p:nvSpPr>
        <p:spPr/>
        <p:txBody>
          <a:bodyPr/>
          <a:lstStyle/>
          <a:p>
            <a:fld id="{8722851A-7372-448A-84EC-EB9BC20AFA7C}" type="slidenum">
              <a:rPr lang="ru-RU"/>
              <a:pPr/>
              <a:t>9</a:t>
            </a:fld>
            <a:endParaRPr lang="ru-RU"/>
          </a:p>
        </p:txBody>
      </p:sp>
      <p:sp>
        <p:nvSpPr>
          <p:cNvPr id="21505" name="Объект 2"/>
          <p:cNvSpPr>
            <a:spLocks noGrp="1"/>
          </p:cNvSpPr>
          <p:nvPr>
            <p:ph idx="4294967295"/>
          </p:nvPr>
        </p:nvSpPr>
        <p:spPr>
          <a:xfrm>
            <a:off x="0" y="404813"/>
            <a:ext cx="8497888" cy="6453187"/>
          </a:xfrm>
        </p:spPr>
        <p:txBody>
          <a:bodyPr anchor="ctr">
            <a:noAutofit/>
          </a:bodyPr>
          <a:lstStyle/>
          <a:p>
            <a:pPr indent="-228600"/>
            <a:r>
              <a:rPr lang="ru-RU" sz="3000" i="1">
                <a:latin typeface="Times New Roman" pitchFamily="18" charset="0"/>
                <a:ea typeface="KaiTi"/>
                <a:cs typeface="Times New Roman" pitchFamily="18" charset="0"/>
              </a:rPr>
              <a:t>Енді әр түрлі коллоидты ерітінділердегі мицеллалардың пайда болуы мен құрылысын қарастырайық. Оған бірінші мысал ретінде төменгі концентрациядағы темір (III) хлоридін алайық. Ол күшті тұз қышқылы мен әлсіз негіз темір (III) гидроксидінен пайда болған тұз болғандықтан, оны қыздырғанда гидролизденеді: ҒеС13 + ЗН2О=Ғе(ОН)3 + ЗНС1. Бұл реакция кезінде пайда болатын FеО- ионы тұрақтандырушы міндетін атқарады: Fе(ОН)3 + НС1 = FеОС1 + 2Н2О. Ал тұрақтандырушы молекуланың өзі келесі теңдеу бойынша онан әрі гидролизденеді:      ҒеОС1-FеО+ + С1″.</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Цитаты">
  <a:themeElements>
    <a:clrScheme name="Цитаты">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Цитаты">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Цитаты">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 xmlns:thm15="http://schemas.microsoft.com/office/thememl/2012/main" name="Quotable" id="{39EC5628-30ED-4578-ACD8-9820EDB8E15A}" vid="{6F3559E9-1A4C-49D8-94D4-F41003531C49}"/>
    </a:ext>
  </a:extLst>
</a:theme>
</file>

<file path=ppt/theme/theme3.xml><?xml version="1.0" encoding="utf-8"?>
<a:theme xmlns:a="http://schemas.openxmlformats.org/drawingml/2006/main" name="Трава">
  <a:themeElements>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Трава">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101</TotalTime>
  <Words>1167</Words>
  <Application>Microsoft Office PowerPoint</Application>
  <PresentationFormat>Экран (4:3)</PresentationFormat>
  <Paragraphs>29</Paragraphs>
  <Slides>25</Slides>
  <Notes>0</Notes>
  <HiddenSlides>0</HiddenSlides>
  <MMClips>0</MMClips>
  <ScaleCrop>false</ScaleCrop>
  <HeadingPairs>
    <vt:vector size="6" baseType="variant">
      <vt:variant>
        <vt:lpstr>Использованные шрифты</vt:lpstr>
      </vt:variant>
      <vt:variant>
        <vt:i4>11</vt:i4>
      </vt:variant>
      <vt:variant>
        <vt:lpstr>Шаблон оформления</vt:lpstr>
      </vt:variant>
      <vt:variant>
        <vt:i4>20</vt:i4>
      </vt:variant>
      <vt:variant>
        <vt:lpstr>Заголовки слайдов</vt:lpstr>
      </vt:variant>
      <vt:variant>
        <vt:i4>25</vt:i4>
      </vt:variant>
    </vt:vector>
  </HeadingPairs>
  <TitlesOfParts>
    <vt:vector size="56" baseType="lpstr">
      <vt:lpstr>Arial</vt:lpstr>
      <vt:lpstr>Constantia</vt:lpstr>
      <vt:lpstr>Wingdings</vt:lpstr>
      <vt:lpstr>Calibri</vt:lpstr>
      <vt:lpstr>Century Gothic</vt:lpstr>
      <vt:lpstr>Wingdings 2</vt:lpstr>
      <vt:lpstr>Arial Black</vt:lpstr>
      <vt:lpstr>Times New Roman</vt:lpstr>
      <vt:lpstr>Garamond</vt:lpstr>
      <vt:lpstr>KaiTi</vt:lpstr>
      <vt:lpstr>KZ Times New Roman</vt:lpstr>
      <vt:lpstr>Кутюр</vt:lpstr>
      <vt:lpstr>Цитаты</vt:lpstr>
      <vt:lpstr>Кутюр</vt:lpstr>
      <vt:lpstr>Кутюр</vt:lpstr>
      <vt:lpstr>Кутюр</vt:lpstr>
      <vt:lpstr>Кутюр</vt:lpstr>
      <vt:lpstr>Кутюр</vt:lpstr>
      <vt:lpstr>Цитаты</vt:lpstr>
      <vt:lpstr>Цитаты</vt:lpstr>
      <vt:lpstr>Цитаты</vt:lpstr>
      <vt:lpstr>Цитаты</vt:lpstr>
      <vt:lpstr>Цитаты</vt:lpstr>
      <vt:lpstr>Цитаты</vt:lpstr>
      <vt:lpstr>Цитаты</vt:lpstr>
      <vt:lpstr>Цитаты</vt:lpstr>
      <vt:lpstr>Цитаты</vt:lpstr>
      <vt:lpstr>Цитаты</vt:lpstr>
      <vt:lpstr>Цитаты</vt:lpstr>
      <vt:lpstr>Цитаты</vt:lpstr>
      <vt:lpstr>Трава</vt:lpstr>
      <vt:lpstr>Лиофобты колоидтар. Мицелланың құрылысы. Коллоидты ертінділердің электрлік және оптикалық қасиеттері</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Мицеланның құрылысы</dc:title>
  <dc:creator>АСЕЛЯ</dc:creator>
  <cp:lastModifiedBy>Student</cp:lastModifiedBy>
  <cp:revision>8</cp:revision>
  <dcterms:created xsi:type="dcterms:W3CDTF">2013-04-22T08:16:40Z</dcterms:created>
  <dcterms:modified xsi:type="dcterms:W3CDTF">2013-05-02T09:42:02Z</dcterms:modified>
</cp:coreProperties>
</file>