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2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Lst>
  <p:sldSz cx="9144000" cy="6858000" type="screen4x3"/>
  <p:notesSz cx="6735763" cy="9869488"/>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75" d="100"/>
          <a:sy n="75" d="100"/>
        </p:scale>
        <p:origin x="-366" y="-90"/>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818" name="Rectangle 2"/>
          <p:cNvSpPr>
            <a:spLocks noGrp="1" noChangeArrowheads="1"/>
          </p:cNvSpPr>
          <p:nvPr>
            <p:ph type="hdr" sz="quarter"/>
          </p:nvPr>
        </p:nvSpPr>
        <p:spPr bwMode="auto">
          <a:xfrm>
            <a:off x="0" y="0"/>
            <a:ext cx="2919413"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ru-RU"/>
          </a:p>
        </p:txBody>
      </p:sp>
      <p:sp>
        <p:nvSpPr>
          <p:cNvPr id="34819" name="Rectangle 3"/>
          <p:cNvSpPr>
            <a:spLocks noGrp="1" noChangeArrowheads="1"/>
          </p:cNvSpPr>
          <p:nvPr>
            <p:ph type="dt" idx="1"/>
          </p:nvPr>
        </p:nvSpPr>
        <p:spPr bwMode="auto">
          <a:xfrm>
            <a:off x="3814763" y="0"/>
            <a:ext cx="2919412"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fld id="{025F460C-F948-465A-818C-D03E9332C22C}" type="datetimeFigureOut">
              <a:rPr lang="ru-RU"/>
              <a:pPr/>
              <a:t>02.05.2013</a:t>
            </a:fld>
            <a:endParaRPr lang="ru-RU"/>
          </a:p>
        </p:txBody>
      </p:sp>
      <p:sp>
        <p:nvSpPr>
          <p:cNvPr id="34820" name="Rectangle 4"/>
          <p:cNvSpPr>
            <a:spLocks noRot="1" noChangeArrowheads="1" noTextEdit="1"/>
          </p:cNvSpPr>
          <p:nvPr>
            <p:ph type="sldImg" idx="2"/>
          </p:nvPr>
        </p:nvSpPr>
        <p:spPr bwMode="auto">
          <a:xfrm>
            <a:off x="900113" y="739775"/>
            <a:ext cx="4935537" cy="3702050"/>
          </a:xfrm>
          <a:prstGeom prst="rect">
            <a:avLst/>
          </a:prstGeom>
          <a:noFill/>
          <a:ln w="9525">
            <a:solidFill>
              <a:srgbClr val="000000"/>
            </a:solidFill>
            <a:miter lim="800000"/>
            <a:headEnd/>
            <a:tailEnd/>
          </a:ln>
          <a:effectLst/>
        </p:spPr>
      </p:sp>
      <p:sp>
        <p:nvSpPr>
          <p:cNvPr id="34821" name="Rectangle 5"/>
          <p:cNvSpPr>
            <a:spLocks noGrp="1" noChangeArrowheads="1"/>
          </p:cNvSpPr>
          <p:nvPr>
            <p:ph type="body" sz="quarter" idx="3"/>
          </p:nvPr>
        </p:nvSpPr>
        <p:spPr bwMode="auto">
          <a:xfrm>
            <a:off x="673100" y="4687888"/>
            <a:ext cx="5389563" cy="44418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34822" name="Rectangle 6"/>
          <p:cNvSpPr>
            <a:spLocks noGrp="1" noChangeArrowheads="1"/>
          </p:cNvSpPr>
          <p:nvPr>
            <p:ph type="ftr" sz="quarter" idx="4"/>
          </p:nvPr>
        </p:nvSpPr>
        <p:spPr bwMode="auto">
          <a:xfrm>
            <a:off x="0" y="9374188"/>
            <a:ext cx="2919413" cy="49371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ru-RU"/>
          </a:p>
        </p:txBody>
      </p:sp>
      <p:sp>
        <p:nvSpPr>
          <p:cNvPr id="34823" name="Rectangle 7"/>
          <p:cNvSpPr>
            <a:spLocks noGrp="1" noChangeArrowheads="1"/>
          </p:cNvSpPr>
          <p:nvPr>
            <p:ph type="sldNum" sz="quarter" idx="5"/>
          </p:nvPr>
        </p:nvSpPr>
        <p:spPr bwMode="auto">
          <a:xfrm>
            <a:off x="3814763" y="9374188"/>
            <a:ext cx="2919412" cy="49371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A681234E-2E4A-4EFD-9650-E4E33A607FE0}" type="slidenum">
              <a:rPr lang="ru-RU"/>
              <a:pPr/>
              <a:t>‹#›</a:t>
            </a:fld>
            <a:endParaRPr lang="ru-RU"/>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Calibri" pitchFamily="34" charset="0"/>
        <a:ea typeface="+mn-ea"/>
        <a:cs typeface="+mn-cs"/>
      </a:defRPr>
    </a:lvl1pPr>
    <a:lvl2pPr marL="457200" algn="l" rtl="0" fontAlgn="base">
      <a:spcBef>
        <a:spcPct val="30000"/>
      </a:spcBef>
      <a:spcAft>
        <a:spcPct val="0"/>
      </a:spcAft>
      <a:defRPr sz="1200" kern="1200">
        <a:solidFill>
          <a:schemeClr val="tx1"/>
        </a:solidFill>
        <a:latin typeface="Calibri" pitchFamily="34" charset="0"/>
        <a:ea typeface="+mn-ea"/>
        <a:cs typeface="+mn-cs"/>
      </a:defRPr>
    </a:lvl2pPr>
    <a:lvl3pPr marL="914400" algn="l" rtl="0" fontAlgn="base">
      <a:spcBef>
        <a:spcPct val="30000"/>
      </a:spcBef>
      <a:spcAft>
        <a:spcPct val="0"/>
      </a:spcAft>
      <a:defRPr sz="1200" kern="1200">
        <a:solidFill>
          <a:schemeClr val="tx1"/>
        </a:solidFill>
        <a:latin typeface="Calibri" pitchFamily="34" charset="0"/>
        <a:ea typeface="+mn-ea"/>
        <a:cs typeface="+mn-cs"/>
      </a:defRPr>
    </a:lvl3pPr>
    <a:lvl4pPr marL="1371600" algn="l" rtl="0" fontAlgn="base">
      <a:spcBef>
        <a:spcPct val="30000"/>
      </a:spcBef>
      <a:spcAft>
        <a:spcPct val="0"/>
      </a:spcAft>
      <a:defRPr sz="1200" kern="1200">
        <a:solidFill>
          <a:schemeClr val="tx1"/>
        </a:solidFill>
        <a:latin typeface="Calibri" pitchFamily="34" charset="0"/>
        <a:ea typeface="+mn-ea"/>
        <a:cs typeface="+mn-cs"/>
      </a:defRPr>
    </a:lvl4pPr>
    <a:lvl5pPr marL="1828800" algn="l" rtl="0" fontAlgn="base">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8370" name="Rectangle 2"/>
          <p:cNvSpPr>
            <a:spLocks noGrp="1" noChangeArrowheads="1"/>
          </p:cNvSpPr>
          <p:nvPr>
            <p:ph type="ctrTitle"/>
          </p:nvPr>
        </p:nvSpPr>
        <p:spPr>
          <a:xfrm>
            <a:off x="3733800" y="2135188"/>
            <a:ext cx="5181600" cy="1827212"/>
          </a:xfrm>
        </p:spPr>
        <p:txBody>
          <a:bodyPr anchor="b"/>
          <a:lstStyle>
            <a:lvl1pPr>
              <a:defRPr/>
            </a:lvl1pPr>
          </a:lstStyle>
          <a:p>
            <a:pPr lvl="0"/>
            <a:r>
              <a:rPr lang="ru-RU" noProof="0" smtClean="0"/>
              <a:t>Образец заголовка</a:t>
            </a:r>
          </a:p>
        </p:txBody>
      </p:sp>
      <p:sp>
        <p:nvSpPr>
          <p:cNvPr id="58371" name="Rectangle 3"/>
          <p:cNvSpPr>
            <a:spLocks noGrp="1" noChangeArrowheads="1"/>
          </p:cNvSpPr>
          <p:nvPr>
            <p:ph type="subTitle" idx="1"/>
          </p:nvPr>
        </p:nvSpPr>
        <p:spPr>
          <a:xfrm>
            <a:off x="3733800" y="4038600"/>
            <a:ext cx="5176838" cy="1066800"/>
          </a:xfrm>
        </p:spPr>
        <p:txBody>
          <a:bodyPr/>
          <a:lstStyle>
            <a:lvl1pPr marL="0" indent="0" algn="ctr">
              <a:buFontTx/>
              <a:buNone/>
              <a:defRPr>
                <a:solidFill>
                  <a:srgbClr val="000000"/>
                </a:solidFill>
              </a:defRPr>
            </a:lvl1pPr>
          </a:lstStyle>
          <a:p>
            <a:pPr lvl="0"/>
            <a:r>
              <a:rPr lang="ru-RU" noProof="0" smtClean="0"/>
              <a:t>Образец подзаголовка</a:t>
            </a:r>
          </a:p>
        </p:txBody>
      </p:sp>
      <p:sp>
        <p:nvSpPr>
          <p:cNvPr id="4" name="Rectangle 4"/>
          <p:cNvSpPr>
            <a:spLocks noGrp="1" noChangeArrowheads="1"/>
          </p:cNvSpPr>
          <p:nvPr>
            <p:ph type="dt" sz="half" idx="10"/>
          </p:nvPr>
        </p:nvSpPr>
        <p:spPr>
          <a:xfrm>
            <a:off x="228600" y="6248400"/>
            <a:ext cx="1905000" cy="457200"/>
          </a:xfrm>
        </p:spPr>
        <p:txBody>
          <a:bodyPr/>
          <a:lstStyle>
            <a:lvl1pPr>
              <a:defRPr sz="800">
                <a:solidFill>
                  <a:srgbClr val="000000"/>
                </a:solidFill>
              </a:defRPr>
            </a:lvl1pPr>
          </a:lstStyle>
          <a:p>
            <a:pPr>
              <a:defRPr/>
            </a:pPr>
            <a:fld id="{FCFD0437-D7D3-4A94-AE83-F95751CD1B46}" type="datetime1">
              <a:rPr lang="ru-RU"/>
              <a:pPr>
                <a:defRPr/>
              </a:pPr>
              <a:t>02.05.2013</a:t>
            </a:fld>
            <a:endParaRPr lang="ru-RU"/>
          </a:p>
        </p:txBody>
      </p:sp>
      <p:sp>
        <p:nvSpPr>
          <p:cNvPr id="5" name="Rectangle 5"/>
          <p:cNvSpPr>
            <a:spLocks noGrp="1" noChangeArrowheads="1"/>
          </p:cNvSpPr>
          <p:nvPr>
            <p:ph type="ftr" sz="quarter" idx="11"/>
          </p:nvPr>
        </p:nvSpPr>
        <p:spPr>
          <a:xfrm>
            <a:off x="2362200" y="6248400"/>
            <a:ext cx="4343400" cy="457200"/>
          </a:xfrm>
        </p:spPr>
        <p:txBody>
          <a:bodyPr/>
          <a:lstStyle>
            <a:lvl1pPr>
              <a:defRPr sz="800"/>
            </a:lvl1pPr>
          </a:lstStyle>
          <a:p>
            <a:endParaRPr lang="ru-RU"/>
          </a:p>
        </p:txBody>
      </p:sp>
      <p:sp>
        <p:nvSpPr>
          <p:cNvPr id="6" name="Rectangle 6"/>
          <p:cNvSpPr>
            <a:spLocks noGrp="1" noChangeArrowheads="1"/>
          </p:cNvSpPr>
          <p:nvPr>
            <p:ph type="sldNum" sz="quarter" idx="12"/>
          </p:nvPr>
        </p:nvSpPr>
        <p:spPr>
          <a:xfrm>
            <a:off x="7010400" y="6248400"/>
            <a:ext cx="1905000" cy="457200"/>
          </a:xfrm>
        </p:spPr>
        <p:txBody>
          <a:bodyPr/>
          <a:lstStyle>
            <a:lvl1pPr>
              <a:defRPr sz="800"/>
            </a:lvl1pPr>
          </a:lstStyle>
          <a:p>
            <a:pPr>
              <a:defRPr/>
            </a:pPr>
            <a:fld id="{1DDA5CF5-E66C-4553-9DB6-1C6329A93188}"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4552692B-DC6D-42DE-B69E-6793C61EB9A9}" type="datetime1">
              <a:rPr lang="ru-RU"/>
              <a:pPr>
                <a:defRPr/>
              </a:pPr>
              <a:t>02.05.2013</a:t>
            </a:fld>
            <a:endParaRPr lang="ru-RU"/>
          </a:p>
        </p:txBody>
      </p:sp>
      <p:sp>
        <p:nvSpPr>
          <p:cNvPr id="5" name="Rectangle 5"/>
          <p:cNvSpPr>
            <a:spLocks noGrp="1" noChangeArrowheads="1"/>
          </p:cNvSpPr>
          <p:nvPr>
            <p:ph type="ftr" sz="quarter" idx="11"/>
          </p:nvPr>
        </p:nvSpPr>
        <p:spPr>
          <a:ln/>
        </p:spPr>
        <p:txBody>
          <a:bodyPr/>
          <a:lstStyle>
            <a:lvl1pPr>
              <a:defRPr/>
            </a:lvl1pPr>
          </a:lstStyle>
          <a:p>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13CF489A-E7C1-4754-8634-8513438655B6}"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05650" y="228600"/>
            <a:ext cx="1733550" cy="5867400"/>
          </a:xfrm>
        </p:spPr>
        <p:txBody>
          <a:bodyPr vert="eaVert"/>
          <a:lstStyle/>
          <a:p>
            <a:r>
              <a:rPr lang="ru-RU" smtClean="0"/>
              <a:t>Образец заголовка</a:t>
            </a:r>
            <a:endParaRPr lang="en-US"/>
          </a:p>
        </p:txBody>
      </p:sp>
      <p:sp>
        <p:nvSpPr>
          <p:cNvPr id="3" name="Vertical Text Placeholder 2"/>
          <p:cNvSpPr>
            <a:spLocks noGrp="1"/>
          </p:cNvSpPr>
          <p:nvPr>
            <p:ph type="body" orient="vert" idx="1"/>
          </p:nvPr>
        </p:nvSpPr>
        <p:spPr>
          <a:xfrm>
            <a:off x="1905000" y="228600"/>
            <a:ext cx="5048250" cy="58674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C1BADED-EADA-4AD8-8A34-CE5BCDFF88B3}" type="datetime1">
              <a:rPr lang="ru-RU"/>
              <a:pPr>
                <a:defRPr/>
              </a:pPr>
              <a:t>02.05.2013</a:t>
            </a:fld>
            <a:endParaRPr lang="ru-RU"/>
          </a:p>
        </p:txBody>
      </p:sp>
      <p:sp>
        <p:nvSpPr>
          <p:cNvPr id="5" name="Rectangle 5"/>
          <p:cNvSpPr>
            <a:spLocks noGrp="1" noChangeArrowheads="1"/>
          </p:cNvSpPr>
          <p:nvPr>
            <p:ph type="ftr" sz="quarter" idx="11"/>
          </p:nvPr>
        </p:nvSpPr>
        <p:spPr>
          <a:ln/>
        </p:spPr>
        <p:txBody>
          <a:bodyPr/>
          <a:lstStyle>
            <a:lvl1pPr>
              <a:defRPr/>
            </a:lvl1pPr>
          </a:lstStyle>
          <a:p>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F983E11D-64CB-4E6D-A060-35D71751EFF1}"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B3BB91D3-C6F2-4B42-A37C-7E59A54F9363}" type="datetime1">
              <a:rPr lang="ru-RU"/>
              <a:pPr>
                <a:defRPr/>
              </a:pPr>
              <a:t>02.05.2013</a:t>
            </a:fld>
            <a:endParaRPr lang="ru-RU"/>
          </a:p>
        </p:txBody>
      </p:sp>
      <p:sp>
        <p:nvSpPr>
          <p:cNvPr id="5" name="Rectangle 5"/>
          <p:cNvSpPr>
            <a:spLocks noGrp="1" noChangeArrowheads="1"/>
          </p:cNvSpPr>
          <p:nvPr>
            <p:ph type="ftr" sz="quarter" idx="11"/>
          </p:nvPr>
        </p:nvSpPr>
        <p:spPr>
          <a:ln/>
        </p:spPr>
        <p:txBody>
          <a:bodyPr/>
          <a:lstStyle>
            <a:lvl1pPr>
              <a:defRPr/>
            </a:lvl1pPr>
          </a:lstStyle>
          <a:p>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F18DD96E-5BB0-49FE-8BDB-0ED27A42786B}"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
          <p:cNvSpPr>
            <a:spLocks noGrp="1" noChangeArrowheads="1"/>
          </p:cNvSpPr>
          <p:nvPr>
            <p:ph type="dt" sz="half" idx="10"/>
          </p:nvPr>
        </p:nvSpPr>
        <p:spPr>
          <a:ln/>
        </p:spPr>
        <p:txBody>
          <a:bodyPr/>
          <a:lstStyle>
            <a:lvl1pPr>
              <a:defRPr/>
            </a:lvl1pPr>
          </a:lstStyle>
          <a:p>
            <a:pPr>
              <a:defRPr/>
            </a:pPr>
            <a:fld id="{D0FAB99A-91CA-4865-BAAF-A98C4AB36972}" type="datetime1">
              <a:rPr lang="ru-RU"/>
              <a:pPr>
                <a:defRPr/>
              </a:pPr>
              <a:t>02.05.2013</a:t>
            </a:fld>
            <a:endParaRPr lang="ru-RU"/>
          </a:p>
        </p:txBody>
      </p:sp>
      <p:sp>
        <p:nvSpPr>
          <p:cNvPr id="5" name="Rectangle 5"/>
          <p:cNvSpPr>
            <a:spLocks noGrp="1" noChangeArrowheads="1"/>
          </p:cNvSpPr>
          <p:nvPr>
            <p:ph type="ftr" sz="quarter" idx="11"/>
          </p:nvPr>
        </p:nvSpPr>
        <p:spPr>
          <a:ln/>
        </p:spPr>
        <p:txBody>
          <a:bodyPr/>
          <a:lstStyle>
            <a:lvl1pPr>
              <a:defRPr/>
            </a:lvl1pPr>
          </a:lstStyle>
          <a:p>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1A6F487B-1FCC-483C-A34A-B614D893718D}"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sz="half" idx="1"/>
          </p:nvPr>
        </p:nvSpPr>
        <p:spPr>
          <a:xfrm>
            <a:off x="1905000" y="1447800"/>
            <a:ext cx="33909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Content Placeholder 3"/>
          <p:cNvSpPr>
            <a:spLocks noGrp="1"/>
          </p:cNvSpPr>
          <p:nvPr>
            <p:ph sz="half" idx="2"/>
          </p:nvPr>
        </p:nvSpPr>
        <p:spPr>
          <a:xfrm>
            <a:off x="5448300" y="1447800"/>
            <a:ext cx="33909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D433BA7A-2ADF-4E3B-8367-129877762C82}" type="datetime1">
              <a:rPr lang="ru-RU"/>
              <a:pPr>
                <a:defRPr/>
              </a:pPr>
              <a:t>02.05.2013</a:t>
            </a:fld>
            <a:endParaRPr lang="ru-RU"/>
          </a:p>
        </p:txBody>
      </p:sp>
      <p:sp>
        <p:nvSpPr>
          <p:cNvPr id="6" name="Rectangle 5"/>
          <p:cNvSpPr>
            <a:spLocks noGrp="1" noChangeArrowheads="1"/>
          </p:cNvSpPr>
          <p:nvPr>
            <p:ph type="ftr" sz="quarter" idx="11"/>
          </p:nvPr>
        </p:nvSpPr>
        <p:spPr>
          <a:ln/>
        </p:spPr>
        <p:txBody>
          <a:bodyPr/>
          <a:lstStyle>
            <a:lvl1pPr>
              <a:defRPr/>
            </a:lvl1pPr>
          </a:lstStyle>
          <a:p>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B96ABDBC-F579-4800-AFAC-4A4847A739B5}"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EC7648D7-0FE7-4A3C-8FCE-79CF84C6A657}" type="datetime1">
              <a:rPr lang="ru-RU"/>
              <a:pPr>
                <a:defRPr/>
              </a:pPr>
              <a:t>02.05.2013</a:t>
            </a:fld>
            <a:endParaRPr lang="ru-RU"/>
          </a:p>
        </p:txBody>
      </p:sp>
      <p:sp>
        <p:nvSpPr>
          <p:cNvPr id="8" name="Rectangle 5"/>
          <p:cNvSpPr>
            <a:spLocks noGrp="1" noChangeArrowheads="1"/>
          </p:cNvSpPr>
          <p:nvPr>
            <p:ph type="ftr" sz="quarter" idx="11"/>
          </p:nvPr>
        </p:nvSpPr>
        <p:spPr>
          <a:ln/>
        </p:spPr>
        <p:txBody>
          <a:bodyPr/>
          <a:lstStyle>
            <a:lvl1pPr>
              <a:defRPr/>
            </a:lvl1pPr>
          </a:lstStyle>
          <a:p>
            <a:endParaRPr lang="ru-RU"/>
          </a:p>
        </p:txBody>
      </p:sp>
      <p:sp>
        <p:nvSpPr>
          <p:cNvPr id="9" name="Rectangle 6"/>
          <p:cNvSpPr>
            <a:spLocks noGrp="1" noChangeArrowheads="1"/>
          </p:cNvSpPr>
          <p:nvPr>
            <p:ph type="sldNum" sz="quarter" idx="12"/>
          </p:nvPr>
        </p:nvSpPr>
        <p:spPr>
          <a:ln/>
        </p:spPr>
        <p:txBody>
          <a:bodyPr/>
          <a:lstStyle>
            <a:lvl1pPr>
              <a:defRPr/>
            </a:lvl1pPr>
          </a:lstStyle>
          <a:p>
            <a:pPr>
              <a:defRPr/>
            </a:pPr>
            <a:fld id="{448121BF-E5A5-425B-8EBF-D7C866F63381}"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2E398FEE-D2C8-4A14-8D95-6AE8F4654721}" type="datetime1">
              <a:rPr lang="ru-RU"/>
              <a:pPr>
                <a:defRPr/>
              </a:pPr>
              <a:t>02.05.2013</a:t>
            </a:fld>
            <a:endParaRPr lang="ru-RU"/>
          </a:p>
        </p:txBody>
      </p:sp>
      <p:sp>
        <p:nvSpPr>
          <p:cNvPr id="4" name="Rectangle 5"/>
          <p:cNvSpPr>
            <a:spLocks noGrp="1" noChangeArrowheads="1"/>
          </p:cNvSpPr>
          <p:nvPr>
            <p:ph type="ftr" sz="quarter" idx="11"/>
          </p:nvPr>
        </p:nvSpPr>
        <p:spPr>
          <a:ln/>
        </p:spPr>
        <p:txBody>
          <a:bodyPr/>
          <a:lstStyle>
            <a:lvl1pPr>
              <a:defRPr/>
            </a:lvl1pPr>
          </a:lstStyle>
          <a:p>
            <a:endParaRPr lang="ru-RU"/>
          </a:p>
        </p:txBody>
      </p:sp>
      <p:sp>
        <p:nvSpPr>
          <p:cNvPr id="5" name="Rectangle 6"/>
          <p:cNvSpPr>
            <a:spLocks noGrp="1" noChangeArrowheads="1"/>
          </p:cNvSpPr>
          <p:nvPr>
            <p:ph type="sldNum" sz="quarter" idx="12"/>
          </p:nvPr>
        </p:nvSpPr>
        <p:spPr>
          <a:ln/>
        </p:spPr>
        <p:txBody>
          <a:bodyPr/>
          <a:lstStyle>
            <a:lvl1pPr>
              <a:defRPr/>
            </a:lvl1pPr>
          </a:lstStyle>
          <a:p>
            <a:pPr>
              <a:defRPr/>
            </a:pPr>
            <a:fld id="{D5F606FF-3935-409E-BACD-72C060BFD8EE}"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0D5CC3B4-DFD6-405D-8247-A3B71872E2ED}" type="datetime1">
              <a:rPr lang="ru-RU"/>
              <a:pPr>
                <a:defRPr/>
              </a:pPr>
              <a:t>02.05.2013</a:t>
            </a:fld>
            <a:endParaRPr lang="ru-RU"/>
          </a:p>
        </p:txBody>
      </p:sp>
      <p:sp>
        <p:nvSpPr>
          <p:cNvPr id="3" name="Rectangle 5"/>
          <p:cNvSpPr>
            <a:spLocks noGrp="1" noChangeArrowheads="1"/>
          </p:cNvSpPr>
          <p:nvPr>
            <p:ph type="ftr" sz="quarter" idx="11"/>
          </p:nvPr>
        </p:nvSpPr>
        <p:spPr>
          <a:ln/>
        </p:spPr>
        <p:txBody>
          <a:bodyPr/>
          <a:lstStyle>
            <a:lvl1pPr>
              <a:defRPr/>
            </a:lvl1pPr>
          </a:lstStyle>
          <a:p>
            <a:endParaRPr lang="ru-RU"/>
          </a:p>
        </p:txBody>
      </p:sp>
      <p:sp>
        <p:nvSpPr>
          <p:cNvPr id="4" name="Rectangle 6"/>
          <p:cNvSpPr>
            <a:spLocks noGrp="1" noChangeArrowheads="1"/>
          </p:cNvSpPr>
          <p:nvPr>
            <p:ph type="sldNum" sz="quarter" idx="12"/>
          </p:nvPr>
        </p:nvSpPr>
        <p:spPr>
          <a:ln/>
        </p:spPr>
        <p:txBody>
          <a:bodyPr/>
          <a:lstStyle>
            <a:lvl1pPr>
              <a:defRPr/>
            </a:lvl1pPr>
          </a:lstStyle>
          <a:p>
            <a:pPr>
              <a:defRPr/>
            </a:pPr>
            <a:fld id="{A596B921-FFFB-4AD0-B4D7-8D27A1F53BE5}"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fld id="{6C646001-2726-4862-8EAD-C83474D9D3C7}" type="datetime1">
              <a:rPr lang="ru-RU"/>
              <a:pPr>
                <a:defRPr/>
              </a:pPr>
              <a:t>02.05.2013</a:t>
            </a:fld>
            <a:endParaRPr lang="ru-RU"/>
          </a:p>
        </p:txBody>
      </p:sp>
      <p:sp>
        <p:nvSpPr>
          <p:cNvPr id="6" name="Rectangle 5"/>
          <p:cNvSpPr>
            <a:spLocks noGrp="1" noChangeArrowheads="1"/>
          </p:cNvSpPr>
          <p:nvPr>
            <p:ph type="ftr" sz="quarter" idx="11"/>
          </p:nvPr>
        </p:nvSpPr>
        <p:spPr>
          <a:ln/>
        </p:spPr>
        <p:txBody>
          <a:bodyPr/>
          <a:lstStyle>
            <a:lvl1pPr>
              <a:defRPr/>
            </a:lvl1pPr>
          </a:lstStyle>
          <a:p>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1DE64AB1-0F9C-4507-BBDA-7B57CA46A710}"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fld id="{08884498-A3B4-4A37-B34D-EAC4FEC25E61}" type="datetime1">
              <a:rPr lang="ru-RU"/>
              <a:pPr>
                <a:defRPr/>
              </a:pPr>
              <a:t>02.05.2013</a:t>
            </a:fld>
            <a:endParaRPr lang="ru-RU"/>
          </a:p>
        </p:txBody>
      </p:sp>
      <p:sp>
        <p:nvSpPr>
          <p:cNvPr id="6" name="Rectangle 5"/>
          <p:cNvSpPr>
            <a:spLocks noGrp="1" noChangeArrowheads="1"/>
          </p:cNvSpPr>
          <p:nvPr>
            <p:ph type="ftr" sz="quarter" idx="11"/>
          </p:nvPr>
        </p:nvSpPr>
        <p:spPr>
          <a:ln/>
        </p:spPr>
        <p:txBody>
          <a:bodyPr/>
          <a:lstStyle>
            <a:lvl1pPr>
              <a:defRPr/>
            </a:lvl1pPr>
          </a:lstStyle>
          <a:p>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8A0C4F48-0F24-4221-AC33-C1F0EBB02BEC}"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905000" y="228600"/>
            <a:ext cx="6934200" cy="1066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Rectangle 3"/>
          <p:cNvSpPr>
            <a:spLocks noGrp="1" noChangeArrowheads="1"/>
          </p:cNvSpPr>
          <p:nvPr>
            <p:ph type="body" idx="1"/>
          </p:nvPr>
        </p:nvSpPr>
        <p:spPr bwMode="auto">
          <a:xfrm>
            <a:off x="1905000" y="1447800"/>
            <a:ext cx="6934200" cy="4648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57348" name="Rectangle 4"/>
          <p:cNvSpPr>
            <a:spLocks noGrp="1" noChangeArrowheads="1"/>
          </p:cNvSpPr>
          <p:nvPr>
            <p:ph type="dt" sz="half" idx="2"/>
          </p:nvPr>
        </p:nvSpPr>
        <p:spPr bwMode="auto">
          <a:xfrm>
            <a:off x="3048000" y="6248400"/>
            <a:ext cx="1295400" cy="457200"/>
          </a:xfrm>
          <a:prstGeom prst="rect">
            <a:avLst/>
          </a:prstGeom>
          <a:noFill/>
          <a:ln>
            <a:noFill/>
          </a:ln>
          <a:effectLst/>
          <a:extLst>
            <a:ext uri="{909E8E84-426E-40DD-AFC4-6F175D3DCCD1}"/>
            <a:ext uri="{91240B29-F687-4F45-9708-019B960494DF}"/>
            <a:ext uri="{AF507438-7753-43E0-B8FC-AC1667EBCBE1}"/>
          </a:extLst>
        </p:spPr>
        <p:txBody>
          <a:bodyPr vert="horz" wrap="square" lIns="91440" tIns="45720" rIns="91440" bIns="45720" numCol="1" anchor="t" anchorCtr="0" compatLnSpc="1">
            <a:prstTxWarp prst="textNoShape">
              <a:avLst/>
            </a:prstTxWarp>
          </a:bodyPr>
          <a:lstStyle>
            <a:lvl1pPr eaLnBrk="1" fontAlgn="auto" hangingPunct="1">
              <a:spcBef>
                <a:spcPts val="0"/>
              </a:spcBef>
              <a:spcAft>
                <a:spcPts val="0"/>
              </a:spcAft>
              <a:defRPr sz="1000">
                <a:latin typeface="+mn-lt"/>
              </a:defRPr>
            </a:lvl1pPr>
          </a:lstStyle>
          <a:p>
            <a:pPr>
              <a:defRPr/>
            </a:pPr>
            <a:fld id="{668E0A69-D9A8-4D84-A1D8-7EC96AF05661}" type="datetime1">
              <a:rPr lang="ru-RU"/>
              <a:pPr>
                <a:defRPr/>
              </a:pPr>
              <a:t>02.05.2013</a:t>
            </a:fld>
            <a:endParaRPr lang="ru-RU"/>
          </a:p>
        </p:txBody>
      </p:sp>
      <p:sp>
        <p:nvSpPr>
          <p:cNvPr id="57349" name="Rectangle 5"/>
          <p:cNvSpPr>
            <a:spLocks noGrp="1" noChangeArrowheads="1"/>
          </p:cNvSpPr>
          <p:nvPr>
            <p:ph type="ftr" sz="quarter" idx="3"/>
          </p:nvPr>
        </p:nvSpPr>
        <p:spPr bwMode="auto">
          <a:xfrm>
            <a:off x="4495800" y="6248400"/>
            <a:ext cx="2895600" cy="457200"/>
          </a:xfrm>
          <a:prstGeom prst="rect">
            <a:avLst/>
          </a:prstGeom>
          <a:noFill/>
          <a:ln>
            <a:noFill/>
          </a:ln>
          <a:effectLst/>
          <a:extLst>
            <a:ext uri="{909E8E84-426E-40DD-AFC4-6F175D3DCCD1}"/>
            <a:ext uri="{91240B29-F687-4F45-9708-019B960494DF}"/>
            <a:ext uri="{AF507438-7753-43E0-B8FC-AC1667EBCBE1}"/>
          </a:extLst>
        </p:spPr>
        <p:txBody>
          <a:bodyPr vert="horz" wrap="square" lIns="91440" tIns="45720" rIns="91440" bIns="45720" numCol="1" anchor="t" anchorCtr="0" compatLnSpc="1">
            <a:prstTxWarp prst="textNoShape">
              <a:avLst/>
            </a:prstTxWarp>
          </a:bodyPr>
          <a:lstStyle>
            <a:lvl1pPr algn="ctr">
              <a:defRPr sz="1000">
                <a:latin typeface="Tahoma" pitchFamily="34" charset="0"/>
              </a:defRPr>
            </a:lvl1pPr>
          </a:lstStyle>
          <a:p>
            <a:endParaRPr lang="ru-RU"/>
          </a:p>
        </p:txBody>
      </p:sp>
      <p:sp>
        <p:nvSpPr>
          <p:cNvPr id="57350" name="Rectangle 6"/>
          <p:cNvSpPr>
            <a:spLocks noGrp="1" noChangeArrowheads="1"/>
          </p:cNvSpPr>
          <p:nvPr>
            <p:ph type="sldNum" sz="quarter" idx="4"/>
          </p:nvPr>
        </p:nvSpPr>
        <p:spPr bwMode="auto">
          <a:xfrm>
            <a:off x="7543800" y="6248400"/>
            <a:ext cx="1295400" cy="457200"/>
          </a:xfrm>
          <a:prstGeom prst="rect">
            <a:avLst/>
          </a:prstGeom>
          <a:noFill/>
          <a:ln>
            <a:noFill/>
          </a:ln>
          <a:effectLst/>
          <a:extLst>
            <a:ext uri="{909E8E84-426E-40DD-AFC4-6F175D3DCCD1}"/>
            <a:ext uri="{91240B29-F687-4F45-9708-019B960494DF}"/>
            <a:ext uri="{AF507438-7753-43E0-B8FC-AC1667EBCBE1}"/>
          </a:extLst>
        </p:spPr>
        <p:txBody>
          <a:bodyPr vert="horz" wrap="square" lIns="91440" tIns="45720" rIns="91440" bIns="45720" numCol="1" anchor="t" anchorCtr="0" compatLnSpc="1">
            <a:prstTxWarp prst="textNoShape">
              <a:avLst/>
            </a:prstTxWarp>
          </a:bodyPr>
          <a:lstStyle>
            <a:lvl1pPr algn="r" eaLnBrk="1" fontAlgn="auto" hangingPunct="1">
              <a:spcBef>
                <a:spcPts val="0"/>
              </a:spcBef>
              <a:spcAft>
                <a:spcPts val="0"/>
              </a:spcAft>
              <a:defRPr sz="1000">
                <a:latin typeface="+mn-lt"/>
              </a:defRPr>
            </a:lvl1pPr>
          </a:lstStyle>
          <a:p>
            <a:pPr>
              <a:defRPr/>
            </a:pPr>
            <a:fld id="{161DC067-D4D7-4C03-B726-186E9E01D9B0}" type="slidenum">
              <a:rPr lang="ru-RU"/>
              <a:pPr>
                <a:defRPr/>
              </a:pPr>
              <a:t>‹#›</a:t>
            </a:fld>
            <a:endParaRPr lang="ru-RU"/>
          </a:p>
        </p:txBody>
      </p:sp>
    </p:spTree>
  </p:cSld>
  <p:clrMap bg1="dk2" tx1="lt1" bg2="dk1" tx2="lt2" accent1="accent1" accent2="accent2" accent3="accent3" accent4="accent4" accent5="accent5" accent6="accent6" hlink="hlink" folHlink="folHlink"/>
  <p:sldLayoutIdLst>
    <p:sldLayoutId id="2147483696" r:id="rId1"/>
    <p:sldLayoutId id="2147483695" r:id="rId2"/>
    <p:sldLayoutId id="2147483694" r:id="rId3"/>
    <p:sldLayoutId id="2147483693" r:id="rId4"/>
    <p:sldLayoutId id="2147483692" r:id="rId5"/>
    <p:sldLayoutId id="2147483691" r:id="rId6"/>
    <p:sldLayoutId id="2147483690" r:id="rId7"/>
    <p:sldLayoutId id="2147483689" r:id="rId8"/>
    <p:sldLayoutId id="2147483688" r:id="rId9"/>
    <p:sldLayoutId id="2147483687" r:id="rId10"/>
    <p:sldLayoutId id="2147483686" r:id="rId11"/>
  </p:sldLayoutIdLst>
  <p:hf hdr="0" ftr="0" dt="0"/>
  <p:txStyles>
    <p:titleStyle>
      <a:lvl1pPr algn="l" rtl="0" eaLnBrk="0" fontAlgn="base" hangingPunct="0">
        <a:spcBef>
          <a:spcPct val="0"/>
        </a:spcBef>
        <a:spcAft>
          <a:spcPct val="0"/>
        </a:spcAft>
        <a:defRPr sz="3800">
          <a:solidFill>
            <a:schemeClr val="tx2"/>
          </a:solidFill>
          <a:latin typeface="+mj-lt"/>
          <a:ea typeface="+mj-ea"/>
          <a:cs typeface="+mj-cs"/>
        </a:defRPr>
      </a:lvl1pPr>
      <a:lvl2pPr algn="l" rtl="0" eaLnBrk="0" fontAlgn="base" hangingPunct="0">
        <a:spcBef>
          <a:spcPct val="0"/>
        </a:spcBef>
        <a:spcAft>
          <a:spcPct val="0"/>
        </a:spcAft>
        <a:defRPr sz="3800">
          <a:solidFill>
            <a:schemeClr val="tx2"/>
          </a:solidFill>
          <a:latin typeface="Tahoma" charset="0"/>
        </a:defRPr>
      </a:lvl2pPr>
      <a:lvl3pPr algn="l" rtl="0" eaLnBrk="0" fontAlgn="base" hangingPunct="0">
        <a:spcBef>
          <a:spcPct val="0"/>
        </a:spcBef>
        <a:spcAft>
          <a:spcPct val="0"/>
        </a:spcAft>
        <a:defRPr sz="3800">
          <a:solidFill>
            <a:schemeClr val="tx2"/>
          </a:solidFill>
          <a:latin typeface="Tahoma" charset="0"/>
        </a:defRPr>
      </a:lvl3pPr>
      <a:lvl4pPr algn="l" rtl="0" eaLnBrk="0" fontAlgn="base" hangingPunct="0">
        <a:spcBef>
          <a:spcPct val="0"/>
        </a:spcBef>
        <a:spcAft>
          <a:spcPct val="0"/>
        </a:spcAft>
        <a:defRPr sz="3800">
          <a:solidFill>
            <a:schemeClr val="tx2"/>
          </a:solidFill>
          <a:latin typeface="Tahoma" charset="0"/>
        </a:defRPr>
      </a:lvl4pPr>
      <a:lvl5pPr algn="l" rtl="0" eaLnBrk="0" fontAlgn="base" hangingPunct="0">
        <a:spcBef>
          <a:spcPct val="0"/>
        </a:spcBef>
        <a:spcAft>
          <a:spcPct val="0"/>
        </a:spcAft>
        <a:defRPr sz="3800">
          <a:solidFill>
            <a:schemeClr val="tx2"/>
          </a:solidFill>
          <a:latin typeface="Tahoma" charset="0"/>
        </a:defRPr>
      </a:lvl5pPr>
      <a:lvl6pPr marL="457200" algn="l" rtl="0" eaLnBrk="1" fontAlgn="base" hangingPunct="1">
        <a:spcBef>
          <a:spcPct val="0"/>
        </a:spcBef>
        <a:spcAft>
          <a:spcPct val="0"/>
        </a:spcAft>
        <a:defRPr sz="3800">
          <a:solidFill>
            <a:schemeClr val="tx2"/>
          </a:solidFill>
          <a:latin typeface="Tahoma" charset="0"/>
        </a:defRPr>
      </a:lvl6pPr>
      <a:lvl7pPr marL="914400" algn="l" rtl="0" eaLnBrk="1" fontAlgn="base" hangingPunct="1">
        <a:spcBef>
          <a:spcPct val="0"/>
        </a:spcBef>
        <a:spcAft>
          <a:spcPct val="0"/>
        </a:spcAft>
        <a:defRPr sz="3800">
          <a:solidFill>
            <a:schemeClr val="tx2"/>
          </a:solidFill>
          <a:latin typeface="Tahoma" charset="0"/>
        </a:defRPr>
      </a:lvl7pPr>
      <a:lvl8pPr marL="1371600" algn="l" rtl="0" eaLnBrk="1" fontAlgn="base" hangingPunct="1">
        <a:spcBef>
          <a:spcPct val="0"/>
        </a:spcBef>
        <a:spcAft>
          <a:spcPct val="0"/>
        </a:spcAft>
        <a:defRPr sz="3800">
          <a:solidFill>
            <a:schemeClr val="tx2"/>
          </a:solidFill>
          <a:latin typeface="Tahoma" charset="0"/>
        </a:defRPr>
      </a:lvl8pPr>
      <a:lvl9pPr marL="1828800" algn="l" rtl="0" eaLnBrk="1" fontAlgn="base" hangingPunct="1">
        <a:spcBef>
          <a:spcPct val="0"/>
        </a:spcBef>
        <a:spcAft>
          <a:spcPct val="0"/>
        </a:spcAft>
        <a:defRPr sz="3800">
          <a:solidFill>
            <a:schemeClr val="tx2"/>
          </a:solidFill>
          <a:latin typeface="Tahoma" charset="0"/>
        </a:defRPr>
      </a:lvl9pPr>
    </p:titleStyle>
    <p:bodyStyle>
      <a:lvl1pPr marL="342900" indent="-342900" algn="l" rtl="0" eaLnBrk="0" fontAlgn="base" hangingPunct="0">
        <a:lnSpc>
          <a:spcPts val="2400"/>
        </a:lnSpc>
        <a:spcBef>
          <a:spcPts val="1600"/>
        </a:spcBef>
        <a:spcAft>
          <a:spcPct val="0"/>
        </a:spcAft>
        <a:buChar char="•"/>
        <a:defRPr sz="2000">
          <a:solidFill>
            <a:schemeClr val="tx1"/>
          </a:solidFill>
          <a:latin typeface="+mn-lt"/>
          <a:ea typeface="+mn-ea"/>
          <a:cs typeface="+mn-cs"/>
        </a:defRPr>
      </a:lvl1pPr>
      <a:lvl2pPr marL="742950" indent="-285750" algn="l" rtl="0" eaLnBrk="0" fontAlgn="base" hangingPunct="0">
        <a:lnSpc>
          <a:spcPts val="2400"/>
        </a:lnSpc>
        <a:spcBef>
          <a:spcPts val="1600"/>
        </a:spcBef>
        <a:spcAft>
          <a:spcPct val="0"/>
        </a:spcAft>
        <a:buChar char="–"/>
        <a:defRPr sz="2000">
          <a:solidFill>
            <a:schemeClr val="tx1"/>
          </a:solidFill>
          <a:latin typeface="+mn-lt"/>
        </a:defRPr>
      </a:lvl2pPr>
      <a:lvl3pPr marL="1143000" indent="-228600" algn="l" rtl="0" eaLnBrk="0" fontAlgn="base" hangingPunct="0">
        <a:lnSpc>
          <a:spcPts val="2400"/>
        </a:lnSpc>
        <a:spcBef>
          <a:spcPts val="1600"/>
        </a:spcBef>
        <a:spcAft>
          <a:spcPct val="0"/>
        </a:spcAft>
        <a:buChar char="•"/>
        <a:defRPr sz="2000">
          <a:solidFill>
            <a:schemeClr val="tx1"/>
          </a:solidFill>
          <a:latin typeface="+mn-lt"/>
        </a:defRPr>
      </a:lvl3pPr>
      <a:lvl4pPr marL="1600200" indent="-228600" algn="l" rtl="0" eaLnBrk="0" fontAlgn="base" hangingPunct="0">
        <a:lnSpc>
          <a:spcPts val="2400"/>
        </a:lnSpc>
        <a:spcBef>
          <a:spcPts val="1600"/>
        </a:spcBef>
        <a:spcAft>
          <a:spcPct val="0"/>
        </a:spcAft>
        <a:buChar char="–"/>
        <a:defRPr sz="2000">
          <a:solidFill>
            <a:schemeClr val="tx1"/>
          </a:solidFill>
          <a:latin typeface="+mn-lt"/>
        </a:defRPr>
      </a:lvl4pPr>
      <a:lvl5pPr marL="2057400" indent="-228600" algn="l" rtl="0" eaLnBrk="0" fontAlgn="base" hangingPunct="0">
        <a:lnSpc>
          <a:spcPts val="2400"/>
        </a:lnSpc>
        <a:spcBef>
          <a:spcPts val="1600"/>
        </a:spcBef>
        <a:spcAft>
          <a:spcPct val="0"/>
        </a:spcAft>
        <a:buChar char="»"/>
        <a:defRPr sz="2000">
          <a:solidFill>
            <a:schemeClr val="tx1"/>
          </a:solidFill>
          <a:latin typeface="+mn-lt"/>
        </a:defRPr>
      </a:lvl5pPr>
      <a:lvl6pPr marL="2514600" indent="-228600" algn="l" rtl="0" eaLnBrk="1" fontAlgn="base" hangingPunct="1">
        <a:lnSpc>
          <a:spcPts val="2400"/>
        </a:lnSpc>
        <a:spcBef>
          <a:spcPts val="1600"/>
        </a:spcBef>
        <a:spcAft>
          <a:spcPct val="0"/>
        </a:spcAft>
        <a:buChar char="»"/>
        <a:defRPr sz="2000">
          <a:solidFill>
            <a:schemeClr val="tx1"/>
          </a:solidFill>
          <a:latin typeface="+mn-lt"/>
        </a:defRPr>
      </a:lvl6pPr>
      <a:lvl7pPr marL="2971800" indent="-228600" algn="l" rtl="0" eaLnBrk="1" fontAlgn="base" hangingPunct="1">
        <a:lnSpc>
          <a:spcPts val="2400"/>
        </a:lnSpc>
        <a:spcBef>
          <a:spcPts val="1600"/>
        </a:spcBef>
        <a:spcAft>
          <a:spcPct val="0"/>
        </a:spcAft>
        <a:buChar char="»"/>
        <a:defRPr sz="2000">
          <a:solidFill>
            <a:schemeClr val="tx1"/>
          </a:solidFill>
          <a:latin typeface="+mn-lt"/>
        </a:defRPr>
      </a:lvl7pPr>
      <a:lvl8pPr marL="3429000" indent="-228600" algn="l" rtl="0" eaLnBrk="1" fontAlgn="base" hangingPunct="1">
        <a:lnSpc>
          <a:spcPts val="2400"/>
        </a:lnSpc>
        <a:spcBef>
          <a:spcPts val="1600"/>
        </a:spcBef>
        <a:spcAft>
          <a:spcPct val="0"/>
        </a:spcAft>
        <a:buChar char="»"/>
        <a:defRPr sz="2000">
          <a:solidFill>
            <a:schemeClr val="tx1"/>
          </a:solidFill>
          <a:latin typeface="+mn-lt"/>
        </a:defRPr>
      </a:lvl8pPr>
      <a:lvl9pPr marL="3886200" indent="-228600" algn="l" rtl="0" eaLnBrk="1" fontAlgn="base" hangingPunct="1">
        <a:lnSpc>
          <a:spcPts val="2400"/>
        </a:lnSpc>
        <a:spcBef>
          <a:spcPts val="16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multitest.semico.ru/mtest1.htm" TargetMode="External"/><Relationship Id="rId2" Type="http://schemas.openxmlformats.org/officeDocument/2006/relationships/hyperlink" Target="http://multitest.semico.ru/ise.htm"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hyperlink" Target="http://www.physchem.chimfak.rsu.ru/Source/History/Persones/Nernst.html"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6"/>
          <p:cNvSpPr>
            <a:spLocks noGrp="1" noChangeArrowheads="1"/>
          </p:cNvSpPr>
          <p:nvPr>
            <p:ph type="sldNum" sz="quarter" idx="12"/>
          </p:nvPr>
        </p:nvSpPr>
        <p:spPr/>
        <p:txBody>
          <a:bodyPr/>
          <a:lstStyle/>
          <a:p>
            <a:pPr>
              <a:defRPr/>
            </a:pPr>
            <a:fld id="{167098CA-4875-47B0-9A0D-854BC56979C2}" type="slidenum">
              <a:rPr lang="ru-RU"/>
              <a:pPr>
                <a:defRPr/>
              </a:pPr>
              <a:t>1</a:t>
            </a:fld>
            <a:endParaRPr lang="ru-RU"/>
          </a:p>
        </p:txBody>
      </p:sp>
      <p:sp>
        <p:nvSpPr>
          <p:cNvPr id="13313" name="Заголовок 1"/>
          <p:cNvSpPr>
            <a:spLocks noGrp="1"/>
          </p:cNvSpPr>
          <p:nvPr>
            <p:ph type="ctrTitle"/>
          </p:nvPr>
        </p:nvSpPr>
        <p:spPr>
          <a:xfrm>
            <a:off x="755650" y="2135188"/>
            <a:ext cx="8159750" cy="1827212"/>
          </a:xfrm>
        </p:spPr>
        <p:txBody>
          <a:bodyPr/>
          <a:lstStyle/>
          <a:p>
            <a:pPr algn="ctr" eaLnBrk="1" hangingPunct="1"/>
            <a:r>
              <a:rPr lang="ru-RU" smtClean="0">
                <a:solidFill>
                  <a:srgbClr val="002060"/>
                </a:solidFill>
                <a:latin typeface="Arial" charset="0"/>
              </a:rPr>
              <a:t>Электронный потенциал. </a:t>
            </a:r>
            <a:r>
              <a:rPr lang="ru-RU" smtClean="0">
                <a:solidFill>
                  <a:srgbClr val="002060"/>
                </a:solidFill>
                <a:latin typeface="Calibri" pitchFamily="34" charset="0"/>
              </a:rPr>
              <a:t>Уравнение Нернста</a:t>
            </a:r>
          </a:p>
        </p:txBody>
      </p:sp>
    </p:spTree>
  </p:cSld>
  <p:clrMapOvr>
    <a:masterClrMapping/>
  </p:clrMapOvr>
  <p:transition spd="slow">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6"/>
          <p:cNvSpPr>
            <a:spLocks noGrp="1" noChangeArrowheads="1"/>
          </p:cNvSpPr>
          <p:nvPr>
            <p:ph type="sldNum" sz="quarter" idx="12"/>
          </p:nvPr>
        </p:nvSpPr>
        <p:spPr>
          <a:ln/>
        </p:spPr>
        <p:txBody>
          <a:bodyPr/>
          <a:lstStyle/>
          <a:p>
            <a:pPr>
              <a:defRPr/>
            </a:pPr>
            <a:fld id="{A6089D19-AB6A-4E8F-AA99-71525DB59509}" type="slidenum">
              <a:rPr lang="ru-RU"/>
              <a:pPr>
                <a:defRPr/>
              </a:pPr>
              <a:t>10</a:t>
            </a:fld>
            <a:endParaRPr lang="ru-RU"/>
          </a:p>
        </p:txBody>
      </p:sp>
      <p:sp>
        <p:nvSpPr>
          <p:cNvPr id="22529" name="Заголовок 1"/>
          <p:cNvSpPr>
            <a:spLocks noGrp="1"/>
          </p:cNvSpPr>
          <p:nvPr>
            <p:ph type="title"/>
          </p:nvPr>
        </p:nvSpPr>
        <p:spPr/>
        <p:txBody>
          <a:bodyPr/>
          <a:lstStyle/>
          <a:p>
            <a:pPr eaLnBrk="1" hangingPunct="1"/>
            <a:endParaRPr lang="ru-RU" smtClean="0"/>
          </a:p>
        </p:txBody>
      </p:sp>
      <p:sp>
        <p:nvSpPr>
          <p:cNvPr id="22530" name="Объект 2"/>
          <p:cNvSpPr>
            <a:spLocks noGrp="1"/>
          </p:cNvSpPr>
          <p:nvPr>
            <p:ph idx="1"/>
          </p:nvPr>
        </p:nvSpPr>
        <p:spPr/>
        <p:txBody>
          <a:bodyPr/>
          <a:lstStyle/>
          <a:p>
            <a:pPr marL="0" indent="0" eaLnBrk="1" hangingPunct="1">
              <a:buFontTx/>
              <a:buNone/>
            </a:pPr>
            <a:r>
              <a:rPr lang="ru-RU" sz="2800" smtClean="0">
                <a:latin typeface="Calibri" pitchFamily="34" charset="0"/>
              </a:rPr>
              <a:t>Например, для полуреакции</a:t>
            </a:r>
          </a:p>
          <a:p>
            <a:pPr marL="0" indent="0" eaLnBrk="1" hangingPunct="1">
              <a:buFontTx/>
              <a:buNone/>
            </a:pPr>
            <a:endParaRPr lang="ru-RU" sz="2800" smtClean="0">
              <a:latin typeface="Calibri" pitchFamily="34" charset="0"/>
            </a:endParaRPr>
          </a:p>
          <a:p>
            <a:pPr marL="0" indent="0" eaLnBrk="1" hangingPunct="1">
              <a:buFontTx/>
              <a:buNone/>
            </a:pPr>
            <a:endParaRPr lang="ru-RU" sz="2800" smtClean="0">
              <a:latin typeface="Calibri" pitchFamily="34" charset="0"/>
            </a:endParaRPr>
          </a:p>
          <a:p>
            <a:pPr marL="0" indent="0" eaLnBrk="1" hangingPunct="1">
              <a:buFontTx/>
              <a:buNone/>
            </a:pPr>
            <a:endParaRPr lang="ru-RU" sz="2800" smtClean="0">
              <a:latin typeface="Calibri" pitchFamily="34" charset="0"/>
            </a:endParaRPr>
          </a:p>
          <a:p>
            <a:pPr marL="0" indent="0" eaLnBrk="1" hangingPunct="1">
              <a:buFontTx/>
              <a:buNone/>
            </a:pPr>
            <a:r>
              <a:rPr lang="ru-RU" sz="2800" smtClean="0">
                <a:latin typeface="Calibri" pitchFamily="34" charset="0"/>
              </a:rPr>
              <a:t> </a:t>
            </a:r>
            <a:r>
              <a:rPr lang="ru-RU" sz="2800" smtClean="0">
                <a:solidFill>
                  <a:srgbClr val="2DFFFA"/>
                </a:solidFill>
                <a:latin typeface="Calibri" pitchFamily="34" charset="0"/>
              </a:rPr>
              <a:t>уравнение Нернста </a:t>
            </a:r>
            <a:r>
              <a:rPr lang="ru-RU" sz="2800" smtClean="0">
                <a:latin typeface="Calibri" pitchFamily="34" charset="0"/>
              </a:rPr>
              <a:t>имеет вид:</a:t>
            </a:r>
          </a:p>
          <a:p>
            <a:pPr marL="0" indent="0" eaLnBrk="1" hangingPunct="1">
              <a:buFontTx/>
              <a:buNone/>
            </a:pPr>
            <a:endParaRPr lang="ru-RU" sz="2800" smtClean="0">
              <a:latin typeface="Calibri" pitchFamily="34" charset="0"/>
            </a:endParaRPr>
          </a:p>
        </p:txBody>
      </p:sp>
      <p:sp>
        <p:nvSpPr>
          <p:cNvPr id="4" name="Скругленный прямоугольник 3"/>
          <p:cNvSpPr/>
          <p:nvPr/>
        </p:nvSpPr>
        <p:spPr bwMode="auto">
          <a:xfrm>
            <a:off x="3275856" y="1988840"/>
            <a:ext cx="4176464" cy="720080"/>
          </a:xfrm>
          <a:prstGeom prst="roundRect">
            <a:avLst/>
          </a:prstGeom>
          <a:ln>
            <a:headEnd type="none" w="med" len="med"/>
            <a:tailEnd type="none" w="med" len="med"/>
          </a:ln>
          <a:extLst/>
        </p:spPr>
        <p:style>
          <a:lnRef idx="0">
            <a:schemeClr val="dk1"/>
          </a:lnRef>
          <a:fillRef idx="3">
            <a:schemeClr val="dk1"/>
          </a:fillRef>
          <a:effectRef idx="3">
            <a:schemeClr val="dk1"/>
          </a:effectRef>
          <a:fontRef idx="minor">
            <a:schemeClr val="lt1"/>
          </a:fontRef>
        </p:style>
        <p:txBody>
          <a:bodyPr/>
          <a:lstStyle/>
          <a:p>
            <a:pPr algn="ctr" eaLnBrk="0" hangingPunct="0">
              <a:defRPr/>
            </a:pPr>
            <a:r>
              <a:rPr lang="ru-RU" sz="4000" dirty="0">
                <a:latin typeface="Calibri" pitchFamily="34" charset="0"/>
                <a:cs typeface="Calibri" pitchFamily="34" charset="0"/>
              </a:rPr>
              <a:t>Sn</a:t>
            </a:r>
            <a:r>
              <a:rPr lang="ru-RU" sz="4000" baseline="30000" dirty="0">
                <a:latin typeface="Calibri" pitchFamily="34" charset="0"/>
                <a:cs typeface="Calibri" pitchFamily="34" charset="0"/>
              </a:rPr>
              <a:t>4+</a:t>
            </a:r>
            <a:r>
              <a:rPr lang="ru-RU" sz="4000" dirty="0">
                <a:latin typeface="Calibri" pitchFamily="34" charset="0"/>
                <a:cs typeface="Calibri" pitchFamily="34" charset="0"/>
              </a:rPr>
              <a:t> + 2e</a:t>
            </a:r>
            <a:r>
              <a:rPr lang="ru-RU" sz="4000" baseline="30000" dirty="0">
                <a:latin typeface="Calibri" pitchFamily="34" charset="0"/>
                <a:cs typeface="Calibri" pitchFamily="34" charset="0"/>
              </a:rPr>
              <a:t>–</a:t>
            </a:r>
            <a:r>
              <a:rPr lang="ru-RU" sz="4000" dirty="0">
                <a:latin typeface="Calibri" pitchFamily="34" charset="0"/>
                <a:cs typeface="Calibri" pitchFamily="34" charset="0"/>
              </a:rPr>
              <a:t> D Sn</a:t>
            </a:r>
            <a:r>
              <a:rPr lang="ru-RU" sz="4000" baseline="30000" dirty="0">
                <a:latin typeface="Calibri" pitchFamily="34" charset="0"/>
                <a:cs typeface="Calibri" pitchFamily="34" charset="0"/>
              </a:rPr>
              <a:t>2+</a:t>
            </a:r>
            <a:endParaRPr lang="ru-RU" sz="4000" dirty="0">
              <a:latin typeface="Calibri" pitchFamily="34" charset="0"/>
              <a:cs typeface="Calibri" pitchFamily="34" charset="0"/>
            </a:endParaRPr>
          </a:p>
        </p:txBody>
      </p:sp>
      <p:pic>
        <p:nvPicPr>
          <p:cNvPr id="5122" name="Picture 2" descr="C:\Users\Nurlan\Downloads\image089.png"/>
          <p:cNvPicPr>
            <a:picLocks noChangeAspect="1" noChangeArrowheads="1"/>
          </p:cNvPicPr>
          <p:nvPr/>
        </p:nvPicPr>
        <p:blipFill>
          <a:blip r:embed="rId2">
            <a:extLst>
              <a:ext uri="{28A0092B-C50C-407E-A947-70E740481C1C}"/>
            </a:extLst>
          </a:blip>
          <a:srcRect/>
          <a:stretch>
            <a:fillRect/>
          </a:stretch>
        </p:blipFill>
        <p:spPr bwMode="auto">
          <a:xfrm>
            <a:off x="3427090" y="3933618"/>
            <a:ext cx="3873996" cy="105506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extLst>
        </p:spPr>
      </p:pic>
    </p:spTree>
  </p:cSld>
  <p:clrMapOvr>
    <a:masterClrMapping/>
  </p:clrMapOvr>
  <p:transition spd="slow">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type="sldNum" sz="quarter" idx="12"/>
          </p:nvPr>
        </p:nvSpPr>
        <p:spPr>
          <a:ln/>
        </p:spPr>
        <p:txBody>
          <a:bodyPr/>
          <a:lstStyle/>
          <a:p>
            <a:pPr>
              <a:defRPr/>
            </a:pPr>
            <a:fld id="{AE9C0A5D-AA39-49E5-B07C-E033CDEFCE88}" type="slidenum">
              <a:rPr lang="ru-RU"/>
              <a:pPr>
                <a:defRPr/>
              </a:pPr>
              <a:t>11</a:t>
            </a:fld>
            <a:endParaRPr lang="ru-RU"/>
          </a:p>
        </p:txBody>
      </p:sp>
      <p:sp>
        <p:nvSpPr>
          <p:cNvPr id="23553" name="Объект 2"/>
          <p:cNvSpPr>
            <a:spLocks noGrp="1"/>
          </p:cNvSpPr>
          <p:nvPr>
            <p:ph idx="1"/>
          </p:nvPr>
        </p:nvSpPr>
        <p:spPr>
          <a:xfrm>
            <a:off x="1905000" y="836613"/>
            <a:ext cx="6934200" cy="5259387"/>
          </a:xfrm>
        </p:spPr>
        <p:txBody>
          <a:bodyPr/>
          <a:lstStyle/>
          <a:p>
            <a:pPr marL="0" indent="0" eaLnBrk="1" hangingPunct="1">
              <a:buFontTx/>
              <a:buNone/>
            </a:pPr>
            <a:r>
              <a:rPr lang="ru-RU" sz="2400" i="1" smtClean="0">
                <a:latin typeface="Calibri" pitchFamily="34" charset="0"/>
              </a:rPr>
              <a:t>В различных частных случаях, в зависимости от характера полуреакции, уравнение Нернста записывается по-разному:</a:t>
            </a:r>
          </a:p>
          <a:p>
            <a:pPr marL="0" indent="0" eaLnBrk="1" hangingPunct="1">
              <a:buFont typeface="Tahoma" pitchFamily="34" charset="0"/>
              <a:buAutoNum type="arabicPeriod"/>
            </a:pPr>
            <a:r>
              <a:rPr lang="ru-RU" sz="2400" smtClean="0"/>
              <a:t>Полуреакции</a:t>
            </a:r>
          </a:p>
          <a:p>
            <a:pPr marL="0" indent="0" eaLnBrk="1" hangingPunct="1">
              <a:buFont typeface="Tahoma" pitchFamily="34" charset="0"/>
              <a:buAutoNum type="arabicPeriod"/>
            </a:pPr>
            <a:endParaRPr lang="ru-RU" sz="2400" smtClean="0"/>
          </a:p>
          <a:p>
            <a:pPr marL="0" indent="0" eaLnBrk="1" hangingPunct="1">
              <a:buFontTx/>
              <a:buNone/>
            </a:pPr>
            <a:r>
              <a:rPr lang="ru-RU" sz="2400" smtClean="0"/>
              <a:t>   </a:t>
            </a:r>
          </a:p>
          <a:p>
            <a:pPr marL="0" indent="0" eaLnBrk="1" hangingPunct="1">
              <a:buFontTx/>
              <a:buNone/>
            </a:pPr>
            <a:r>
              <a:rPr lang="ru-RU" sz="2400" smtClean="0"/>
              <a:t> соответствует потенциал</a:t>
            </a:r>
          </a:p>
          <a:p>
            <a:pPr marL="0" indent="0" eaLnBrk="1" hangingPunct="1">
              <a:buFont typeface="Tahoma" pitchFamily="34" charset="0"/>
              <a:buAutoNum type="arabicPeriod"/>
            </a:pPr>
            <a:endParaRPr lang="ru-RU" sz="2400" i="1" smtClean="0">
              <a:latin typeface="Calibri" pitchFamily="34" charset="0"/>
            </a:endParaRPr>
          </a:p>
        </p:txBody>
      </p:sp>
      <p:sp>
        <p:nvSpPr>
          <p:cNvPr id="4" name="Скругленный прямоугольник 3"/>
          <p:cNvSpPr/>
          <p:nvPr/>
        </p:nvSpPr>
        <p:spPr bwMode="auto">
          <a:xfrm>
            <a:off x="3635896" y="2420888"/>
            <a:ext cx="4896544" cy="576064"/>
          </a:xfrm>
          <a:prstGeom prst="roundRect">
            <a:avLst/>
          </a:prstGeom>
          <a:ln>
            <a:headEnd type="none" w="med" len="med"/>
            <a:tailEnd type="none" w="med" len="med"/>
          </a:ln>
          <a:extLst/>
        </p:spPr>
        <p:style>
          <a:lnRef idx="0">
            <a:schemeClr val="dk1"/>
          </a:lnRef>
          <a:fillRef idx="3">
            <a:schemeClr val="dk1"/>
          </a:fillRef>
          <a:effectRef idx="3">
            <a:schemeClr val="dk1"/>
          </a:effectRef>
          <a:fontRef idx="minor">
            <a:schemeClr val="lt1"/>
          </a:fontRef>
        </p:style>
        <p:txBody>
          <a:bodyPr/>
          <a:lstStyle/>
          <a:p>
            <a:pPr algn="ctr" eaLnBrk="0" hangingPunct="0">
              <a:defRPr/>
            </a:pPr>
            <a:r>
              <a:rPr lang="ru-RU" sz="2400" dirty="0" err="1">
                <a:latin typeface="Calibri" pitchFamily="34" charset="0"/>
                <a:cs typeface="Calibri" pitchFamily="34" charset="0"/>
              </a:rPr>
              <a:t>aA</a:t>
            </a:r>
            <a:r>
              <a:rPr lang="ru-RU" sz="2400" dirty="0">
                <a:latin typeface="Calibri" pitchFamily="34" charset="0"/>
                <a:cs typeface="Calibri" pitchFamily="34" charset="0"/>
              </a:rPr>
              <a:t> + </a:t>
            </a:r>
            <a:r>
              <a:rPr lang="ru-RU" sz="2400" dirty="0" err="1">
                <a:latin typeface="Calibri" pitchFamily="34" charset="0"/>
                <a:cs typeface="Calibri" pitchFamily="34" charset="0"/>
              </a:rPr>
              <a:t>bB</a:t>
            </a:r>
            <a:r>
              <a:rPr lang="ru-RU" sz="2400" dirty="0">
                <a:latin typeface="Calibri" pitchFamily="34" charset="0"/>
                <a:cs typeface="Calibri" pitchFamily="34" charset="0"/>
              </a:rPr>
              <a:t> + ... + </a:t>
            </a:r>
            <a:r>
              <a:rPr lang="ru-RU" sz="2400" dirty="0" err="1">
                <a:latin typeface="Calibri" pitchFamily="34" charset="0"/>
                <a:cs typeface="Calibri" pitchFamily="34" charset="0"/>
              </a:rPr>
              <a:t>ne</a:t>
            </a:r>
            <a:r>
              <a:rPr lang="ru-RU" sz="2400" baseline="30000" dirty="0">
                <a:latin typeface="Calibri" pitchFamily="34" charset="0"/>
                <a:cs typeface="Calibri" pitchFamily="34" charset="0"/>
              </a:rPr>
              <a:t>–</a:t>
            </a:r>
            <a:r>
              <a:rPr lang="ru-RU" sz="2400" dirty="0">
                <a:latin typeface="Calibri" pitchFamily="34" charset="0"/>
                <a:cs typeface="Calibri" pitchFamily="34" charset="0"/>
              </a:rPr>
              <a:t> D </a:t>
            </a:r>
            <a:r>
              <a:rPr lang="ru-RU" sz="2400" dirty="0" err="1">
                <a:latin typeface="Calibri" pitchFamily="34" charset="0"/>
                <a:cs typeface="Calibri" pitchFamily="34" charset="0"/>
              </a:rPr>
              <a:t>mM</a:t>
            </a:r>
            <a:r>
              <a:rPr lang="ru-RU" sz="2400" dirty="0">
                <a:latin typeface="Calibri" pitchFamily="34" charset="0"/>
                <a:cs typeface="Calibri" pitchFamily="34" charset="0"/>
              </a:rPr>
              <a:t> + </a:t>
            </a:r>
            <a:r>
              <a:rPr lang="ru-RU" sz="2400" dirty="0" err="1">
                <a:latin typeface="Calibri" pitchFamily="34" charset="0"/>
                <a:cs typeface="Calibri" pitchFamily="34" charset="0"/>
              </a:rPr>
              <a:t>nN</a:t>
            </a:r>
            <a:r>
              <a:rPr lang="ru-RU" sz="2400" dirty="0">
                <a:latin typeface="Calibri" pitchFamily="34" charset="0"/>
                <a:cs typeface="Calibri" pitchFamily="34" charset="0"/>
              </a:rPr>
              <a:t> + ...</a:t>
            </a:r>
          </a:p>
          <a:p>
            <a:pPr algn="ctr" eaLnBrk="0" hangingPunct="0">
              <a:defRPr/>
            </a:pPr>
            <a:endParaRPr lang="ru-RU" sz="2400" dirty="0">
              <a:solidFill>
                <a:schemeClr val="tx1"/>
              </a:solidFill>
              <a:latin typeface="Calibri" pitchFamily="34" charset="0"/>
              <a:cs typeface="Calibri" pitchFamily="34" charset="0"/>
            </a:endParaRPr>
          </a:p>
        </p:txBody>
      </p:sp>
      <p:pic>
        <p:nvPicPr>
          <p:cNvPr id="6146" name="Picture 2" descr="C:\Users\Nurlan\Downloads\image090.png"/>
          <p:cNvPicPr>
            <a:picLocks noChangeAspect="1" noChangeArrowheads="1"/>
          </p:cNvPicPr>
          <p:nvPr/>
        </p:nvPicPr>
        <p:blipFill>
          <a:blip r:embed="rId2">
            <a:extLst>
              <a:ext uri="{28A0092B-C50C-407E-A947-70E740481C1C}"/>
            </a:extLst>
          </a:blip>
          <a:srcRect/>
          <a:stretch>
            <a:fillRect/>
          </a:stretch>
        </p:blipFill>
        <p:spPr bwMode="auto">
          <a:xfrm>
            <a:off x="3879020" y="3958172"/>
            <a:ext cx="4410296" cy="105782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extLst>
        </p:spPr>
      </p:pic>
    </p:spTree>
  </p:cSld>
  <p:clrMapOvr>
    <a:masterClrMapping/>
  </p:clrMapOvr>
  <p:transition spd="slow">
    <p:wheel spokes="1"/>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type="sldNum" sz="quarter" idx="12"/>
          </p:nvPr>
        </p:nvSpPr>
        <p:spPr>
          <a:ln/>
        </p:spPr>
        <p:txBody>
          <a:bodyPr/>
          <a:lstStyle/>
          <a:p>
            <a:pPr>
              <a:defRPr/>
            </a:pPr>
            <a:fld id="{3A5C01CC-56ED-4778-A2BB-84F97FA73F45}" type="slidenum">
              <a:rPr lang="ru-RU"/>
              <a:pPr>
                <a:defRPr/>
              </a:pPr>
              <a:t>12</a:t>
            </a:fld>
            <a:endParaRPr lang="ru-RU"/>
          </a:p>
        </p:txBody>
      </p:sp>
      <p:sp>
        <p:nvSpPr>
          <p:cNvPr id="24577" name="Объект 2"/>
          <p:cNvSpPr>
            <a:spLocks noGrp="1"/>
          </p:cNvSpPr>
          <p:nvPr>
            <p:ph idx="1"/>
          </p:nvPr>
        </p:nvSpPr>
        <p:spPr>
          <a:xfrm>
            <a:off x="1905000" y="1052513"/>
            <a:ext cx="6934200" cy="5043487"/>
          </a:xfrm>
        </p:spPr>
        <p:txBody>
          <a:bodyPr/>
          <a:lstStyle/>
          <a:p>
            <a:pPr marL="0" indent="0" eaLnBrk="1" hangingPunct="1">
              <a:buFontTx/>
              <a:buNone/>
            </a:pPr>
            <a:r>
              <a:rPr lang="ru-RU" sz="2400" smtClean="0">
                <a:latin typeface="Calibri" pitchFamily="34" charset="0"/>
              </a:rPr>
              <a:t>2. Если </a:t>
            </a:r>
            <a:r>
              <a:rPr lang="ru-RU" sz="2400" i="1" smtClean="0">
                <a:latin typeface="Calibri" pitchFamily="34" charset="0"/>
              </a:rPr>
              <a:t>окислительно-восстановительная система     включает в себя малорастворимое вещество</a:t>
            </a:r>
            <a:r>
              <a:rPr lang="ru-RU" sz="2400" smtClean="0">
                <a:latin typeface="Calibri" pitchFamily="34" charset="0"/>
              </a:rPr>
              <a:t>, то его концентрация, будучи также величиной постоянной, не включается в логарифмический член уравнения Нернста. Так, для полуреакции</a:t>
            </a:r>
          </a:p>
          <a:p>
            <a:pPr marL="0" indent="0" eaLnBrk="1" hangingPunct="1">
              <a:buFontTx/>
              <a:buNone/>
            </a:pPr>
            <a:endParaRPr lang="ru-RU" sz="2400" smtClean="0">
              <a:latin typeface="Calibri" pitchFamily="34" charset="0"/>
            </a:endParaRPr>
          </a:p>
          <a:p>
            <a:pPr marL="0" indent="0" eaLnBrk="1" hangingPunct="1">
              <a:buFontTx/>
              <a:buNone/>
            </a:pPr>
            <a:endParaRPr lang="ru-RU" sz="2400" smtClean="0">
              <a:latin typeface="Calibri" pitchFamily="34" charset="0"/>
            </a:endParaRPr>
          </a:p>
          <a:p>
            <a:pPr marL="0" indent="0" eaLnBrk="1" hangingPunct="1">
              <a:buFontTx/>
              <a:buNone/>
            </a:pPr>
            <a:r>
              <a:rPr lang="ru-RU" sz="2400" smtClean="0">
                <a:solidFill>
                  <a:srgbClr val="2DFFFA"/>
                </a:solidFill>
                <a:latin typeface="Calibri" pitchFamily="34" charset="0"/>
              </a:rPr>
              <a:t>уравнение Нернста </a:t>
            </a:r>
            <a:r>
              <a:rPr lang="ru-RU" sz="2400" smtClean="0">
                <a:latin typeface="Calibri" pitchFamily="34" charset="0"/>
              </a:rPr>
              <a:t>имеет вид</a:t>
            </a:r>
          </a:p>
          <a:p>
            <a:pPr marL="0" indent="0" eaLnBrk="1" hangingPunct="1">
              <a:buFontTx/>
              <a:buNone/>
            </a:pPr>
            <a:endParaRPr lang="ru-RU" sz="2400" smtClean="0">
              <a:latin typeface="Calibri" pitchFamily="34" charset="0"/>
            </a:endParaRPr>
          </a:p>
          <a:p>
            <a:pPr marL="0" indent="0" eaLnBrk="1" hangingPunct="1">
              <a:buFontTx/>
              <a:buNone/>
            </a:pPr>
            <a:endParaRPr lang="ru-RU" sz="2400" b="1" smtClean="0">
              <a:latin typeface="Calibri" pitchFamily="34" charset="0"/>
            </a:endParaRPr>
          </a:p>
        </p:txBody>
      </p:sp>
      <p:sp>
        <p:nvSpPr>
          <p:cNvPr id="4" name="Скругленный прямоугольник 3"/>
          <p:cNvSpPr/>
          <p:nvPr/>
        </p:nvSpPr>
        <p:spPr bwMode="auto">
          <a:xfrm>
            <a:off x="2483768" y="3068960"/>
            <a:ext cx="5832648" cy="576064"/>
          </a:xfrm>
          <a:prstGeom prst="roundRect">
            <a:avLst/>
          </a:prstGeom>
          <a:ln>
            <a:headEnd type="none" w="med" len="med"/>
            <a:tailEnd type="none" w="med" len="med"/>
          </a:ln>
          <a:extLst/>
        </p:spPr>
        <p:style>
          <a:lnRef idx="0">
            <a:schemeClr val="dk1"/>
          </a:lnRef>
          <a:fillRef idx="3">
            <a:schemeClr val="dk1"/>
          </a:fillRef>
          <a:effectRef idx="3">
            <a:schemeClr val="dk1"/>
          </a:effectRef>
          <a:fontRef idx="minor">
            <a:schemeClr val="lt1"/>
          </a:fontRef>
        </p:style>
        <p:txBody>
          <a:bodyPr/>
          <a:lstStyle/>
          <a:p>
            <a:pPr algn="ctr" eaLnBrk="0" hangingPunct="0">
              <a:defRPr/>
            </a:pPr>
            <a:r>
              <a:rPr lang="ru-RU" sz="2800">
                <a:solidFill>
                  <a:srgbClr val="FFFFFF"/>
                </a:solidFill>
                <a:latin typeface="Calibri" pitchFamily="34" charset="0"/>
              </a:rPr>
              <a:t>MnO</a:t>
            </a:r>
            <a:r>
              <a:rPr lang="ru-RU" sz="2800" baseline="-25000">
                <a:solidFill>
                  <a:srgbClr val="FFFFFF"/>
                </a:solidFill>
                <a:latin typeface="Calibri" pitchFamily="34" charset="0"/>
              </a:rPr>
              <a:t>4</a:t>
            </a:r>
            <a:r>
              <a:rPr lang="ru-RU" sz="2800" baseline="30000">
                <a:solidFill>
                  <a:srgbClr val="FFFFFF"/>
                </a:solidFill>
                <a:latin typeface="Calibri" pitchFamily="34" charset="0"/>
              </a:rPr>
              <a:t>–</a:t>
            </a:r>
            <a:r>
              <a:rPr lang="ru-RU" sz="2800">
                <a:solidFill>
                  <a:srgbClr val="FFFFFF"/>
                </a:solidFill>
                <a:latin typeface="Calibri" pitchFamily="34" charset="0"/>
              </a:rPr>
              <a:t> + 4H</a:t>
            </a:r>
            <a:r>
              <a:rPr lang="ru-RU" sz="2800" baseline="30000">
                <a:solidFill>
                  <a:srgbClr val="FFFFFF"/>
                </a:solidFill>
                <a:latin typeface="Calibri" pitchFamily="34" charset="0"/>
              </a:rPr>
              <a:t>+</a:t>
            </a:r>
            <a:r>
              <a:rPr lang="ru-RU" sz="2800">
                <a:solidFill>
                  <a:srgbClr val="FFFFFF"/>
                </a:solidFill>
                <a:latin typeface="Calibri" pitchFamily="34" charset="0"/>
              </a:rPr>
              <a:t> +3e</a:t>
            </a:r>
            <a:r>
              <a:rPr lang="ru-RU" sz="2800" baseline="30000">
                <a:solidFill>
                  <a:srgbClr val="FFFFFF"/>
                </a:solidFill>
                <a:latin typeface="Calibri" pitchFamily="34" charset="0"/>
              </a:rPr>
              <a:t>–</a:t>
            </a:r>
            <a:r>
              <a:rPr lang="ru-RU" sz="2800">
                <a:solidFill>
                  <a:srgbClr val="FFFFFF"/>
                </a:solidFill>
                <a:latin typeface="Calibri" pitchFamily="34" charset="0"/>
              </a:rPr>
              <a:t> D MnO</a:t>
            </a:r>
            <a:r>
              <a:rPr lang="ru-RU" sz="2800" baseline="-25000">
                <a:solidFill>
                  <a:srgbClr val="FFFFFF"/>
                </a:solidFill>
                <a:latin typeface="Calibri" pitchFamily="34" charset="0"/>
              </a:rPr>
              <a:t>2(Т)</a:t>
            </a:r>
            <a:r>
              <a:rPr lang="ru-RU" sz="2800">
                <a:solidFill>
                  <a:srgbClr val="FFFFFF"/>
                </a:solidFill>
                <a:latin typeface="Calibri" pitchFamily="34" charset="0"/>
              </a:rPr>
              <a:t> + 2H</a:t>
            </a:r>
            <a:r>
              <a:rPr lang="ru-RU" sz="2800" baseline="-25000">
                <a:solidFill>
                  <a:srgbClr val="FFFFFF"/>
                </a:solidFill>
                <a:latin typeface="Calibri" pitchFamily="34" charset="0"/>
              </a:rPr>
              <a:t>2</a:t>
            </a:r>
            <a:r>
              <a:rPr lang="ru-RU" sz="2800">
                <a:solidFill>
                  <a:srgbClr val="FFFFFF"/>
                </a:solidFill>
                <a:latin typeface="Calibri" pitchFamily="34" charset="0"/>
              </a:rPr>
              <a:t>O</a:t>
            </a:r>
          </a:p>
          <a:p>
            <a:pPr algn="ctr" eaLnBrk="0" hangingPunct="0">
              <a:defRPr/>
            </a:pPr>
            <a:endParaRPr lang="ru-RU" sz="2800">
              <a:solidFill>
                <a:schemeClr val="tx1"/>
              </a:solidFill>
              <a:latin typeface="Arial" charset="0"/>
            </a:endParaRPr>
          </a:p>
        </p:txBody>
      </p:sp>
      <p:pic>
        <p:nvPicPr>
          <p:cNvPr id="7170" name="Picture 2" descr="C:\Users\Nurlan\Downloads\image092.png"/>
          <p:cNvPicPr>
            <a:picLocks noChangeAspect="1" noChangeArrowheads="1"/>
          </p:cNvPicPr>
          <p:nvPr/>
        </p:nvPicPr>
        <p:blipFill>
          <a:blip r:embed="rId2">
            <a:extLst>
              <a:ext uri="{28A0092B-C50C-407E-A947-70E740481C1C}"/>
            </a:extLst>
          </a:blip>
          <a:srcRect/>
          <a:stretch>
            <a:fillRect/>
          </a:stretch>
        </p:blipFill>
        <p:spPr bwMode="auto">
          <a:xfrm>
            <a:off x="3275856" y="4771242"/>
            <a:ext cx="4837857" cy="96757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extLst>
        </p:spPr>
      </p:pic>
    </p:spTree>
  </p:cSld>
  <p:clrMapOvr>
    <a:masterClrMapping/>
  </p:clrMapOvr>
  <p:transition spd="slow">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type="sldNum" sz="quarter" idx="12"/>
          </p:nvPr>
        </p:nvSpPr>
        <p:spPr>
          <a:ln/>
        </p:spPr>
        <p:txBody>
          <a:bodyPr/>
          <a:lstStyle/>
          <a:p>
            <a:pPr>
              <a:defRPr/>
            </a:pPr>
            <a:fld id="{25760C4C-E31D-4BF1-B42A-0A7AD07679A2}" type="slidenum">
              <a:rPr lang="ru-RU"/>
              <a:pPr>
                <a:defRPr/>
              </a:pPr>
              <a:t>13</a:t>
            </a:fld>
            <a:endParaRPr lang="ru-RU"/>
          </a:p>
        </p:txBody>
      </p:sp>
      <p:sp>
        <p:nvSpPr>
          <p:cNvPr id="25601" name="Объект 2"/>
          <p:cNvSpPr>
            <a:spLocks noGrp="1"/>
          </p:cNvSpPr>
          <p:nvPr>
            <p:ph idx="1"/>
          </p:nvPr>
        </p:nvSpPr>
        <p:spPr>
          <a:xfrm>
            <a:off x="1905000" y="908050"/>
            <a:ext cx="6934200" cy="5187950"/>
          </a:xfrm>
        </p:spPr>
        <p:txBody>
          <a:bodyPr/>
          <a:lstStyle/>
          <a:p>
            <a:pPr marL="0" indent="0" eaLnBrk="1" hangingPunct="1">
              <a:buFontTx/>
              <a:buNone/>
            </a:pPr>
            <a:r>
              <a:rPr lang="ru-RU" sz="2800" smtClean="0">
                <a:latin typeface="Calibri" pitchFamily="34" charset="0"/>
              </a:rPr>
              <a:t>3. Для металлических электродов, то есть для окислительно-восстановительных систем, представляющих собой металл, контактирующий с раствором, содержащим катионы этого же металла, например, для электрода</a:t>
            </a:r>
          </a:p>
          <a:p>
            <a:pPr marL="0" indent="0" eaLnBrk="1" hangingPunct="1">
              <a:buFontTx/>
              <a:buNone/>
            </a:pPr>
            <a:endParaRPr lang="ru-RU" sz="2800" smtClean="0">
              <a:latin typeface="Calibri" pitchFamily="34" charset="0"/>
            </a:endParaRPr>
          </a:p>
          <a:p>
            <a:pPr marL="0" indent="0" eaLnBrk="1" hangingPunct="1">
              <a:buFontTx/>
              <a:buNone/>
            </a:pPr>
            <a:endParaRPr lang="ru-RU" sz="2800" smtClean="0">
              <a:latin typeface="Calibri" pitchFamily="34" charset="0"/>
            </a:endParaRPr>
          </a:p>
          <a:p>
            <a:pPr marL="0" indent="0" eaLnBrk="1" hangingPunct="1">
              <a:buFontTx/>
              <a:buNone/>
            </a:pPr>
            <a:r>
              <a:rPr lang="ru-RU" sz="2800" smtClean="0">
                <a:solidFill>
                  <a:srgbClr val="2DFFFA"/>
                </a:solidFill>
                <a:latin typeface="Calibri" pitchFamily="34" charset="0"/>
              </a:rPr>
              <a:t>уравнение Нернста </a:t>
            </a:r>
            <a:r>
              <a:rPr lang="ru-RU" sz="2800" smtClean="0">
                <a:latin typeface="Calibri" pitchFamily="34" charset="0"/>
              </a:rPr>
              <a:t>включает только концентрацию катионов металла в растворе, то есть</a:t>
            </a:r>
          </a:p>
          <a:p>
            <a:pPr marL="0" indent="0" eaLnBrk="1" hangingPunct="1">
              <a:buFontTx/>
              <a:buNone/>
            </a:pPr>
            <a:endParaRPr lang="ru-RU" sz="2800" smtClean="0">
              <a:latin typeface="Calibri" pitchFamily="34" charset="0"/>
            </a:endParaRPr>
          </a:p>
          <a:p>
            <a:pPr marL="0" indent="0" eaLnBrk="1" hangingPunct="1">
              <a:buFontTx/>
              <a:buNone/>
            </a:pPr>
            <a:endParaRPr lang="ru-RU" sz="2800" smtClean="0">
              <a:latin typeface="Calibri" pitchFamily="34" charset="0"/>
            </a:endParaRPr>
          </a:p>
        </p:txBody>
      </p:sp>
      <p:sp>
        <p:nvSpPr>
          <p:cNvPr id="4" name="Скругленный прямоугольник 3"/>
          <p:cNvSpPr/>
          <p:nvPr/>
        </p:nvSpPr>
        <p:spPr bwMode="auto">
          <a:xfrm>
            <a:off x="3419872" y="2852936"/>
            <a:ext cx="4680520" cy="720080"/>
          </a:xfrm>
          <a:prstGeom prst="roundRect">
            <a:avLst/>
          </a:prstGeom>
          <a:ln>
            <a:headEnd type="none" w="med" len="med"/>
            <a:tailEnd type="none" w="med" len="med"/>
          </a:ln>
          <a:extLst/>
        </p:spPr>
        <p:style>
          <a:lnRef idx="0">
            <a:schemeClr val="dk1"/>
          </a:lnRef>
          <a:fillRef idx="3">
            <a:schemeClr val="dk1"/>
          </a:fillRef>
          <a:effectRef idx="3">
            <a:schemeClr val="dk1"/>
          </a:effectRef>
          <a:fontRef idx="minor">
            <a:schemeClr val="lt1"/>
          </a:fontRef>
        </p:style>
        <p:txBody>
          <a:bodyPr/>
          <a:lstStyle/>
          <a:p>
            <a:pPr algn="ctr" eaLnBrk="0" hangingPunct="0">
              <a:defRPr/>
            </a:pPr>
            <a:r>
              <a:rPr lang="ru-RU" sz="4000" dirty="0">
                <a:latin typeface="Calibri" pitchFamily="34" charset="0"/>
                <a:cs typeface="Calibri" pitchFamily="34" charset="0"/>
              </a:rPr>
              <a:t>Zn</a:t>
            </a:r>
            <a:r>
              <a:rPr lang="ru-RU" sz="4000" baseline="30000" dirty="0">
                <a:latin typeface="Calibri" pitchFamily="34" charset="0"/>
                <a:cs typeface="Calibri" pitchFamily="34" charset="0"/>
              </a:rPr>
              <a:t>2+</a:t>
            </a:r>
            <a:r>
              <a:rPr lang="ru-RU" sz="4000" dirty="0">
                <a:latin typeface="Calibri" pitchFamily="34" charset="0"/>
                <a:cs typeface="Calibri" pitchFamily="34" charset="0"/>
              </a:rPr>
              <a:t> + 2e</a:t>
            </a:r>
            <a:r>
              <a:rPr lang="ru-RU" sz="4000" baseline="30000" dirty="0">
                <a:latin typeface="Calibri" pitchFamily="34" charset="0"/>
                <a:cs typeface="Calibri" pitchFamily="34" charset="0"/>
              </a:rPr>
              <a:t>–</a:t>
            </a:r>
            <a:r>
              <a:rPr lang="ru-RU" sz="4000" dirty="0">
                <a:latin typeface="Calibri" pitchFamily="34" charset="0"/>
                <a:cs typeface="Calibri" pitchFamily="34" charset="0"/>
              </a:rPr>
              <a:t> D </a:t>
            </a:r>
            <a:r>
              <a:rPr lang="ru-RU" sz="4000" dirty="0" err="1">
                <a:latin typeface="Calibri" pitchFamily="34" charset="0"/>
                <a:cs typeface="Calibri" pitchFamily="34" charset="0"/>
              </a:rPr>
              <a:t>Zn</a:t>
            </a:r>
            <a:r>
              <a:rPr lang="ru-RU" sz="4000" baseline="-25000" dirty="0">
                <a:latin typeface="Calibri" pitchFamily="34" charset="0"/>
                <a:cs typeface="Calibri" pitchFamily="34" charset="0"/>
              </a:rPr>
              <a:t>(T)</a:t>
            </a:r>
            <a:endParaRPr lang="ru-RU" sz="4000" dirty="0">
              <a:latin typeface="Calibri" pitchFamily="34" charset="0"/>
              <a:cs typeface="Calibri" pitchFamily="34" charset="0"/>
            </a:endParaRPr>
          </a:p>
          <a:p>
            <a:pPr algn="ctr" eaLnBrk="0" hangingPunct="0">
              <a:defRPr/>
            </a:pPr>
            <a:endParaRPr lang="ru-RU" sz="4000" dirty="0">
              <a:solidFill>
                <a:schemeClr val="tx1"/>
              </a:solidFill>
              <a:latin typeface="Arial" charset="0"/>
            </a:endParaRPr>
          </a:p>
        </p:txBody>
      </p:sp>
      <p:pic>
        <p:nvPicPr>
          <p:cNvPr id="8194" name="Picture 2" descr="C:\Users\Nurlan\Downloads\image093.png"/>
          <p:cNvPicPr>
            <a:picLocks noChangeAspect="1" noChangeArrowheads="1"/>
          </p:cNvPicPr>
          <p:nvPr/>
        </p:nvPicPr>
        <p:blipFill>
          <a:blip r:embed="rId2">
            <a:extLst>
              <a:ext uri="{28A0092B-C50C-407E-A947-70E740481C1C}"/>
            </a:extLst>
          </a:blip>
          <a:srcRect/>
          <a:stretch>
            <a:fillRect/>
          </a:stretch>
        </p:blipFill>
        <p:spPr bwMode="auto">
          <a:xfrm>
            <a:off x="3563888" y="5085184"/>
            <a:ext cx="4320479" cy="115068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extLst>
        </p:spPr>
      </p:pic>
    </p:spTree>
  </p:cSld>
  <p:clrMapOvr>
    <a:masterClrMapping/>
  </p:clrMapOvr>
  <p:transition spd="slow">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type="sldNum" sz="quarter" idx="12"/>
          </p:nvPr>
        </p:nvSpPr>
        <p:spPr>
          <a:ln/>
        </p:spPr>
        <p:txBody>
          <a:bodyPr/>
          <a:lstStyle/>
          <a:p>
            <a:pPr>
              <a:defRPr/>
            </a:pPr>
            <a:fld id="{1FFC73B1-9E5A-41E8-8935-0A7467253DDE}" type="slidenum">
              <a:rPr lang="ru-RU"/>
              <a:pPr>
                <a:defRPr/>
              </a:pPr>
              <a:t>14</a:t>
            </a:fld>
            <a:endParaRPr lang="ru-RU"/>
          </a:p>
        </p:txBody>
      </p:sp>
      <p:sp>
        <p:nvSpPr>
          <p:cNvPr id="26625" name="Объект 2"/>
          <p:cNvSpPr>
            <a:spLocks noGrp="1"/>
          </p:cNvSpPr>
          <p:nvPr>
            <p:ph idx="1"/>
          </p:nvPr>
        </p:nvSpPr>
        <p:spPr>
          <a:xfrm>
            <a:off x="1905000" y="836613"/>
            <a:ext cx="6934200" cy="5259387"/>
          </a:xfrm>
        </p:spPr>
        <p:txBody>
          <a:bodyPr/>
          <a:lstStyle/>
          <a:p>
            <a:pPr marL="0" indent="0" eaLnBrk="1" hangingPunct="1">
              <a:buFontTx/>
              <a:buNone/>
            </a:pPr>
            <a:r>
              <a:rPr lang="ru-RU" sz="2800" smtClean="0">
                <a:latin typeface="Calibri" pitchFamily="34" charset="0"/>
              </a:rPr>
              <a:t>4. Если окислительно-восстановительная система включает в себя </a:t>
            </a:r>
            <a:r>
              <a:rPr lang="ru-RU" sz="2800" i="1" smtClean="0">
                <a:latin typeface="Calibri" pitchFamily="34" charset="0"/>
              </a:rPr>
              <a:t>малорастворимый в воде газ</a:t>
            </a:r>
            <a:r>
              <a:rPr lang="ru-RU" sz="2800" smtClean="0">
                <a:latin typeface="Calibri" pitchFamily="34" charset="0"/>
              </a:rPr>
              <a:t> (H</a:t>
            </a:r>
            <a:r>
              <a:rPr lang="ru-RU" sz="2800" baseline="-25000" smtClean="0">
                <a:latin typeface="Calibri" pitchFamily="34" charset="0"/>
              </a:rPr>
              <a:t>2</a:t>
            </a:r>
            <a:r>
              <a:rPr lang="ru-RU" sz="2800" smtClean="0">
                <a:latin typeface="Calibri" pitchFamily="34" charset="0"/>
              </a:rPr>
              <a:t>, O</a:t>
            </a:r>
            <a:r>
              <a:rPr lang="ru-RU" sz="2800" baseline="-25000" smtClean="0">
                <a:latin typeface="Calibri" pitchFamily="34" charset="0"/>
              </a:rPr>
              <a:t>2</a:t>
            </a:r>
            <a:r>
              <a:rPr lang="ru-RU" sz="2800" smtClean="0">
                <a:latin typeface="Calibri" pitchFamily="34" charset="0"/>
              </a:rPr>
              <a:t>, N</a:t>
            </a:r>
            <a:r>
              <a:rPr lang="ru-RU" sz="2800" baseline="-25000" smtClean="0">
                <a:latin typeface="Calibri" pitchFamily="34" charset="0"/>
              </a:rPr>
              <a:t>2</a:t>
            </a:r>
            <a:r>
              <a:rPr lang="ru-RU" sz="2800" smtClean="0">
                <a:latin typeface="Calibri" pitchFamily="34" charset="0"/>
              </a:rPr>
              <a:t> и т.д.), то в уравнение Нернста входит не концентрация этого газа, а его парциальное давление. Например, для системы</a:t>
            </a:r>
          </a:p>
          <a:p>
            <a:pPr marL="0" indent="0" eaLnBrk="1" hangingPunct="1">
              <a:buFontTx/>
              <a:buNone/>
            </a:pPr>
            <a:endParaRPr lang="ru-RU" sz="2800" smtClean="0">
              <a:latin typeface="Calibri" pitchFamily="34" charset="0"/>
            </a:endParaRPr>
          </a:p>
          <a:p>
            <a:pPr marL="0" indent="0" eaLnBrk="1" hangingPunct="1">
              <a:buFontTx/>
              <a:buNone/>
            </a:pPr>
            <a:endParaRPr lang="ru-RU" sz="2800" smtClean="0">
              <a:latin typeface="Calibri" pitchFamily="34" charset="0"/>
            </a:endParaRPr>
          </a:p>
          <a:p>
            <a:pPr marL="0" indent="0" eaLnBrk="1" hangingPunct="1">
              <a:buFontTx/>
              <a:buNone/>
            </a:pPr>
            <a:r>
              <a:rPr lang="ru-RU" sz="2800" smtClean="0">
                <a:solidFill>
                  <a:srgbClr val="2DFFFA"/>
                </a:solidFill>
                <a:latin typeface="Calibri" pitchFamily="34" charset="0"/>
              </a:rPr>
              <a:t>уравнение Нернста </a:t>
            </a:r>
            <a:r>
              <a:rPr lang="ru-RU" sz="2800" smtClean="0">
                <a:latin typeface="Calibri" pitchFamily="34" charset="0"/>
              </a:rPr>
              <a:t>должно быть записано следующим образом:</a:t>
            </a:r>
          </a:p>
          <a:p>
            <a:pPr marL="0" indent="0" eaLnBrk="1" hangingPunct="1">
              <a:buFontTx/>
              <a:buNone/>
            </a:pPr>
            <a:endParaRPr lang="ru-RU" sz="2800" smtClean="0">
              <a:latin typeface="Calibri" pitchFamily="34" charset="0"/>
            </a:endParaRPr>
          </a:p>
        </p:txBody>
      </p:sp>
      <p:sp>
        <p:nvSpPr>
          <p:cNvPr id="4" name="Скругленный прямоугольник 3"/>
          <p:cNvSpPr/>
          <p:nvPr/>
        </p:nvSpPr>
        <p:spPr bwMode="auto">
          <a:xfrm>
            <a:off x="3059832" y="2924944"/>
            <a:ext cx="4752528" cy="648072"/>
          </a:xfrm>
          <a:prstGeom prst="roundRect">
            <a:avLst/>
          </a:prstGeom>
          <a:ln>
            <a:headEnd type="none" w="med" len="med"/>
            <a:tailEnd type="none" w="med" len="med"/>
          </a:ln>
          <a:extLst/>
        </p:spPr>
        <p:style>
          <a:lnRef idx="0">
            <a:schemeClr val="dk1"/>
          </a:lnRef>
          <a:fillRef idx="3">
            <a:schemeClr val="dk1"/>
          </a:fillRef>
          <a:effectRef idx="3">
            <a:schemeClr val="dk1"/>
          </a:effectRef>
          <a:fontRef idx="minor">
            <a:schemeClr val="lt1"/>
          </a:fontRef>
        </p:style>
        <p:txBody>
          <a:bodyPr/>
          <a:lstStyle/>
          <a:p>
            <a:pPr algn="ctr" eaLnBrk="0" hangingPunct="0">
              <a:defRPr/>
            </a:pPr>
            <a:r>
              <a:rPr lang="ru-RU" sz="3200">
                <a:solidFill>
                  <a:srgbClr val="FFFFFF"/>
                </a:solidFill>
                <a:latin typeface="Calibri" pitchFamily="34" charset="0"/>
              </a:rPr>
              <a:t>О</a:t>
            </a:r>
            <a:r>
              <a:rPr lang="ru-RU" sz="3200" baseline="-25000">
                <a:solidFill>
                  <a:srgbClr val="FFFFFF"/>
                </a:solidFill>
                <a:latin typeface="Calibri" pitchFamily="34" charset="0"/>
              </a:rPr>
              <a:t>2(Г)</a:t>
            </a:r>
            <a:r>
              <a:rPr lang="ru-RU" sz="3200">
                <a:solidFill>
                  <a:srgbClr val="FFFFFF"/>
                </a:solidFill>
                <a:latin typeface="Calibri" pitchFamily="34" charset="0"/>
              </a:rPr>
              <a:t> + 4Н</a:t>
            </a:r>
            <a:r>
              <a:rPr lang="ru-RU" sz="3200" baseline="30000">
                <a:solidFill>
                  <a:srgbClr val="FFFFFF"/>
                </a:solidFill>
                <a:latin typeface="Calibri" pitchFamily="34" charset="0"/>
              </a:rPr>
              <a:t>+</a:t>
            </a:r>
            <a:r>
              <a:rPr lang="ru-RU" sz="3200">
                <a:solidFill>
                  <a:srgbClr val="FFFFFF"/>
                </a:solidFill>
                <a:latin typeface="Calibri" pitchFamily="34" charset="0"/>
              </a:rPr>
              <a:t> + 4е</a:t>
            </a:r>
            <a:r>
              <a:rPr lang="ru-RU" sz="3200" baseline="30000">
                <a:solidFill>
                  <a:srgbClr val="FFFFFF"/>
                </a:solidFill>
                <a:latin typeface="Calibri" pitchFamily="34" charset="0"/>
              </a:rPr>
              <a:t>–</a:t>
            </a:r>
            <a:r>
              <a:rPr lang="ru-RU" sz="3200">
                <a:solidFill>
                  <a:srgbClr val="FFFFFF"/>
                </a:solidFill>
                <a:latin typeface="Calibri" pitchFamily="34" charset="0"/>
              </a:rPr>
              <a:t> D 2H</a:t>
            </a:r>
            <a:r>
              <a:rPr lang="ru-RU" sz="3200" baseline="-25000">
                <a:solidFill>
                  <a:srgbClr val="FFFFFF"/>
                </a:solidFill>
                <a:latin typeface="Calibri" pitchFamily="34" charset="0"/>
              </a:rPr>
              <a:t>2</a:t>
            </a:r>
            <a:r>
              <a:rPr lang="ru-RU" sz="3200">
                <a:solidFill>
                  <a:srgbClr val="FFFFFF"/>
                </a:solidFill>
                <a:latin typeface="Calibri" pitchFamily="34" charset="0"/>
              </a:rPr>
              <a:t>O</a:t>
            </a:r>
          </a:p>
          <a:p>
            <a:pPr algn="ctr" eaLnBrk="0" hangingPunct="0">
              <a:defRPr/>
            </a:pPr>
            <a:endParaRPr lang="ru-RU" sz="3200">
              <a:solidFill>
                <a:schemeClr val="tx1"/>
              </a:solidFill>
              <a:latin typeface="Arial" charset="0"/>
            </a:endParaRPr>
          </a:p>
        </p:txBody>
      </p:sp>
      <p:pic>
        <p:nvPicPr>
          <p:cNvPr id="9218" name="Picture 2" descr="C:\Users\Nurlan\Downloads\image094.png"/>
          <p:cNvPicPr>
            <a:picLocks noChangeAspect="1" noChangeArrowheads="1"/>
          </p:cNvPicPr>
          <p:nvPr/>
        </p:nvPicPr>
        <p:blipFill>
          <a:blip r:embed="rId2">
            <a:extLst>
              <a:ext uri="{28A0092B-C50C-407E-A947-70E740481C1C}"/>
            </a:extLst>
          </a:blip>
          <a:srcRect/>
          <a:stretch>
            <a:fillRect/>
          </a:stretch>
        </p:blipFill>
        <p:spPr bwMode="auto">
          <a:xfrm>
            <a:off x="3419872" y="4734589"/>
            <a:ext cx="4296147" cy="97723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extLst>
        </p:spPr>
      </p:pic>
    </p:spTree>
  </p:cSld>
  <p:clrMapOvr>
    <a:masterClrMapping/>
  </p:clrMapOvr>
  <p:transition spd="slow">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6"/>
          <p:cNvSpPr>
            <a:spLocks noGrp="1" noChangeArrowheads="1"/>
          </p:cNvSpPr>
          <p:nvPr>
            <p:ph type="sldNum" sz="quarter" idx="12"/>
          </p:nvPr>
        </p:nvSpPr>
        <p:spPr>
          <a:ln/>
        </p:spPr>
        <p:txBody>
          <a:bodyPr/>
          <a:lstStyle/>
          <a:p>
            <a:pPr>
              <a:defRPr/>
            </a:pPr>
            <a:fld id="{AADE9DC5-E1AD-497D-AD00-12292061E8F4}" type="slidenum">
              <a:rPr lang="ru-RU"/>
              <a:pPr>
                <a:defRPr/>
              </a:pPr>
              <a:t>15</a:t>
            </a:fld>
            <a:endParaRPr lang="ru-RU"/>
          </a:p>
        </p:txBody>
      </p:sp>
      <p:sp>
        <p:nvSpPr>
          <p:cNvPr id="27649" name="Объект 2"/>
          <p:cNvSpPr>
            <a:spLocks noGrp="1"/>
          </p:cNvSpPr>
          <p:nvPr>
            <p:ph idx="1"/>
          </p:nvPr>
        </p:nvSpPr>
        <p:spPr>
          <a:xfrm>
            <a:off x="1905000" y="1268413"/>
            <a:ext cx="6934200" cy="4827587"/>
          </a:xfrm>
        </p:spPr>
        <p:txBody>
          <a:bodyPr/>
          <a:lstStyle/>
          <a:p>
            <a:pPr marL="0" indent="0" eaLnBrk="1" hangingPunct="1">
              <a:buFontTx/>
              <a:buNone/>
            </a:pPr>
            <a:r>
              <a:rPr lang="ru-RU" sz="2400" smtClean="0">
                <a:latin typeface="Calibri" pitchFamily="34" charset="0"/>
              </a:rPr>
              <a:t>Однако в обычных условиях парциальное давление газа равно </a:t>
            </a:r>
            <a:r>
              <a:rPr lang="ru-RU" sz="2400" i="1" smtClean="0">
                <a:latin typeface="Calibri" pitchFamily="34" charset="0"/>
              </a:rPr>
              <a:t>атмосферному</a:t>
            </a:r>
            <a:r>
              <a:rPr lang="ru-RU" sz="2400" smtClean="0">
                <a:latin typeface="Calibri" pitchFamily="34" charset="0"/>
              </a:rPr>
              <a:t>, раствор насыщен этим газом, следовательно, еcть величина постоянная, и она входит в константу Е</a:t>
            </a:r>
            <a:r>
              <a:rPr lang="ru-RU" sz="2400" baseline="30000" smtClean="0">
                <a:latin typeface="Calibri" pitchFamily="34" charset="0"/>
              </a:rPr>
              <a:t>0</a:t>
            </a:r>
            <a:r>
              <a:rPr lang="ru-RU" sz="2400" smtClean="0">
                <a:latin typeface="Calibri" pitchFamily="34" charset="0"/>
              </a:rPr>
              <a:t>, поэтому для данного случая</a:t>
            </a:r>
          </a:p>
          <a:p>
            <a:pPr marL="0" indent="0" eaLnBrk="1" hangingPunct="1">
              <a:buFontTx/>
              <a:buNone/>
            </a:pPr>
            <a:endParaRPr lang="ru-RU" sz="2400" smtClean="0">
              <a:latin typeface="Calibri" pitchFamily="34" charset="0"/>
            </a:endParaRPr>
          </a:p>
        </p:txBody>
      </p:sp>
      <p:pic>
        <p:nvPicPr>
          <p:cNvPr id="10242" name="Picture 2" descr="C:\Users\Nurlan\Downloads\image096.png"/>
          <p:cNvPicPr>
            <a:picLocks noChangeAspect="1" noChangeArrowheads="1"/>
          </p:cNvPicPr>
          <p:nvPr/>
        </p:nvPicPr>
        <p:blipFill>
          <a:blip r:embed="rId2">
            <a:extLst>
              <a:ext uri="{28A0092B-C50C-407E-A947-70E740481C1C}"/>
            </a:extLst>
          </a:blip>
          <a:srcRect/>
          <a:stretch>
            <a:fillRect/>
          </a:stretch>
        </p:blipFill>
        <p:spPr bwMode="auto">
          <a:xfrm>
            <a:off x="3275856" y="3151486"/>
            <a:ext cx="3956794" cy="109224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extLst>
        </p:spPr>
      </p:pic>
    </p:spTree>
  </p:cSld>
  <p:clrMapOvr>
    <a:masterClrMapping/>
  </p:clrMapOvr>
  <p:transition spd="slow">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6"/>
          <p:cNvSpPr>
            <a:spLocks noGrp="1" noChangeArrowheads="1"/>
          </p:cNvSpPr>
          <p:nvPr>
            <p:ph type="sldNum" sz="quarter" idx="12"/>
          </p:nvPr>
        </p:nvSpPr>
        <p:spPr>
          <a:ln/>
        </p:spPr>
        <p:txBody>
          <a:bodyPr/>
          <a:lstStyle/>
          <a:p>
            <a:pPr>
              <a:defRPr/>
            </a:pPr>
            <a:fld id="{686BC1A2-7FBE-4A10-9D7E-9DF05D7404D6}" type="slidenum">
              <a:rPr lang="ru-RU"/>
              <a:pPr>
                <a:defRPr/>
              </a:pPr>
              <a:t>16</a:t>
            </a:fld>
            <a:endParaRPr lang="ru-RU"/>
          </a:p>
        </p:txBody>
      </p:sp>
      <p:sp>
        <p:nvSpPr>
          <p:cNvPr id="28673" name="Объект 2"/>
          <p:cNvSpPr>
            <a:spLocks noGrp="1"/>
          </p:cNvSpPr>
          <p:nvPr>
            <p:ph idx="1"/>
          </p:nvPr>
        </p:nvSpPr>
        <p:spPr>
          <a:xfrm>
            <a:off x="1905000" y="981075"/>
            <a:ext cx="6934200" cy="5114925"/>
          </a:xfrm>
        </p:spPr>
        <p:txBody>
          <a:bodyPr/>
          <a:lstStyle/>
          <a:p>
            <a:pPr marL="0" indent="0" eaLnBrk="1" hangingPunct="1">
              <a:buFontTx/>
              <a:buNone/>
            </a:pPr>
            <a:r>
              <a:rPr lang="ru-RU" sz="2800" smtClean="0">
                <a:latin typeface="Calibri" pitchFamily="34" charset="0"/>
              </a:rPr>
              <a:t>Величину E</a:t>
            </a:r>
            <a:r>
              <a:rPr lang="ru-RU" sz="2800" baseline="-25000" smtClean="0">
                <a:latin typeface="Calibri" pitchFamily="34" charset="0"/>
              </a:rPr>
              <a:t>0</a:t>
            </a:r>
            <a:r>
              <a:rPr lang="ru-RU" sz="2800" smtClean="0">
                <a:latin typeface="Calibri" pitchFamily="34" charset="0"/>
              </a:rPr>
              <a:t>' называют </a:t>
            </a:r>
            <a:r>
              <a:rPr lang="ru-RU" sz="2800" i="1" smtClean="0">
                <a:solidFill>
                  <a:srgbClr val="2DFFFA"/>
                </a:solidFill>
                <a:latin typeface="Calibri" pitchFamily="34" charset="0"/>
              </a:rPr>
              <a:t>формальным потенциалом</a:t>
            </a:r>
            <a:r>
              <a:rPr lang="ru-RU" sz="2800" smtClean="0">
                <a:latin typeface="Calibri" pitchFamily="34" charset="0"/>
              </a:rPr>
              <a:t>. Как видно, формальный потенциал характеризует систему, в которой концентрации (а не активности) всех участников равны 1,0 моль/л. Формальный потенциал включает в себя коэффициенты активности, т.е. зависит от ионной силы раствора. Если коэффициент активности равен 1, то E</a:t>
            </a:r>
            <a:r>
              <a:rPr lang="ru-RU" sz="2800" baseline="-25000" smtClean="0">
                <a:latin typeface="Calibri" pitchFamily="34" charset="0"/>
              </a:rPr>
              <a:t>0</a:t>
            </a:r>
            <a:r>
              <a:rPr lang="ru-RU" sz="2800" smtClean="0">
                <a:latin typeface="Calibri" pitchFamily="34" charset="0"/>
              </a:rPr>
              <a:t>'=E</a:t>
            </a:r>
            <a:r>
              <a:rPr lang="ru-RU" sz="2800" baseline="-25000" smtClean="0">
                <a:latin typeface="Calibri" pitchFamily="34" charset="0"/>
              </a:rPr>
              <a:t>0</a:t>
            </a:r>
            <a:r>
              <a:rPr lang="ru-RU" sz="2800" smtClean="0">
                <a:latin typeface="Calibri" pitchFamily="34" charset="0"/>
              </a:rPr>
              <a:t>, т.е. формальный потенциал совпадает со стандартным. Точность такого приближения для многих расчетов оказывается достаточной.</a:t>
            </a:r>
          </a:p>
        </p:txBody>
      </p:sp>
    </p:spTree>
  </p:cSld>
  <p:clrMapOvr>
    <a:masterClrMapping/>
  </p:clrMapOvr>
  <p:transition spd="slow">
    <p:wip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6"/>
          <p:cNvSpPr>
            <a:spLocks noGrp="1" noChangeArrowheads="1"/>
          </p:cNvSpPr>
          <p:nvPr>
            <p:ph type="sldNum" sz="quarter" idx="12"/>
          </p:nvPr>
        </p:nvSpPr>
        <p:spPr>
          <a:ln/>
        </p:spPr>
        <p:txBody>
          <a:bodyPr/>
          <a:lstStyle/>
          <a:p>
            <a:pPr>
              <a:defRPr/>
            </a:pPr>
            <a:fld id="{D0B558D3-C68C-4101-A7F6-0963F9E7F1B7}" type="slidenum">
              <a:rPr lang="ru-RU"/>
              <a:pPr>
                <a:defRPr/>
              </a:pPr>
              <a:t>17</a:t>
            </a:fld>
            <a:endParaRPr lang="ru-RU"/>
          </a:p>
        </p:txBody>
      </p:sp>
      <p:sp>
        <p:nvSpPr>
          <p:cNvPr id="29697" name="Объект 2"/>
          <p:cNvSpPr>
            <a:spLocks noGrp="1"/>
          </p:cNvSpPr>
          <p:nvPr>
            <p:ph idx="1"/>
          </p:nvPr>
        </p:nvSpPr>
        <p:spPr>
          <a:xfrm>
            <a:off x="1905000" y="1125538"/>
            <a:ext cx="6934200" cy="4970462"/>
          </a:xfrm>
        </p:spPr>
        <p:txBody>
          <a:bodyPr/>
          <a:lstStyle/>
          <a:p>
            <a:pPr marL="0" indent="0" eaLnBrk="1" hangingPunct="1">
              <a:buFontTx/>
              <a:buNone/>
            </a:pPr>
            <a:r>
              <a:rPr lang="ru-RU" sz="2400" i="1" smtClean="0">
                <a:latin typeface="Calibri" pitchFamily="34" charset="0"/>
              </a:rPr>
              <a:t>Природа возникновения потенциала различна. Можно выделить следующие три основные классы потенциалов, которые не исчерпывают, конечно, всего многообразия. Это:</a:t>
            </a:r>
          </a:p>
          <a:p>
            <a:pPr marL="0" indent="0" eaLnBrk="1" hangingPunct="1">
              <a:buFont typeface="Wingdings" pitchFamily="2" charset="2"/>
              <a:buChar char="v"/>
            </a:pPr>
            <a:r>
              <a:rPr lang="ru-RU" sz="2400" smtClean="0">
                <a:latin typeface="Calibri" pitchFamily="34" charset="0"/>
              </a:rPr>
              <a:t>Электродные потенциалы.</a:t>
            </a:r>
          </a:p>
          <a:p>
            <a:pPr marL="0" indent="0" eaLnBrk="1" hangingPunct="1">
              <a:buFont typeface="Wingdings" pitchFamily="2" charset="2"/>
              <a:buChar char="v"/>
            </a:pPr>
            <a:r>
              <a:rPr lang="ru-RU" sz="2400" smtClean="0">
                <a:latin typeface="Calibri" pitchFamily="34" charset="0"/>
              </a:rPr>
              <a:t>Редокс-потенциалы.</a:t>
            </a:r>
          </a:p>
          <a:p>
            <a:pPr marL="0" indent="0" eaLnBrk="1" hangingPunct="1">
              <a:buFont typeface="Wingdings" pitchFamily="2" charset="2"/>
              <a:buChar char="v"/>
            </a:pPr>
            <a:r>
              <a:rPr lang="ru-RU" sz="2400" smtClean="0">
                <a:latin typeface="Calibri" pitchFamily="34" charset="0"/>
              </a:rPr>
              <a:t>Мембранные потенциалы.</a:t>
            </a:r>
          </a:p>
          <a:p>
            <a:pPr marL="0" indent="0" eaLnBrk="1" hangingPunct="1">
              <a:buFontTx/>
              <a:buNone/>
            </a:pPr>
            <a:endParaRPr lang="ru-RU" sz="2400" smtClean="0">
              <a:latin typeface="Calibri"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6"/>
          <p:cNvSpPr>
            <a:spLocks noGrp="1" noChangeArrowheads="1"/>
          </p:cNvSpPr>
          <p:nvPr>
            <p:ph type="sldNum" sz="quarter" idx="12"/>
          </p:nvPr>
        </p:nvSpPr>
        <p:spPr>
          <a:ln/>
        </p:spPr>
        <p:txBody>
          <a:bodyPr/>
          <a:lstStyle/>
          <a:p>
            <a:pPr>
              <a:defRPr/>
            </a:pPr>
            <a:fld id="{3ADDAF67-6734-4E73-924B-D93A2A382A56}" type="slidenum">
              <a:rPr lang="ru-RU"/>
              <a:pPr>
                <a:defRPr/>
              </a:pPr>
              <a:t>18</a:t>
            </a:fld>
            <a:endParaRPr lang="ru-RU"/>
          </a:p>
        </p:txBody>
      </p:sp>
      <p:sp>
        <p:nvSpPr>
          <p:cNvPr id="30721" name="Объект 2"/>
          <p:cNvSpPr>
            <a:spLocks noGrp="1"/>
          </p:cNvSpPr>
          <p:nvPr>
            <p:ph idx="1"/>
          </p:nvPr>
        </p:nvSpPr>
        <p:spPr/>
        <p:txBody>
          <a:bodyPr/>
          <a:lstStyle/>
          <a:p>
            <a:pPr marL="0" indent="0" eaLnBrk="1" hangingPunct="1">
              <a:buFontTx/>
              <a:buNone/>
            </a:pPr>
            <a:r>
              <a:rPr lang="ru-RU" sz="2800" smtClean="0">
                <a:latin typeface="Calibri" pitchFamily="34" charset="0"/>
              </a:rPr>
              <a:t>Активность свободного металла принимается равной единице. Электродные потенциалы отличаются от </a:t>
            </a:r>
            <a:r>
              <a:rPr lang="ru-RU" sz="2800" i="1" smtClean="0">
                <a:solidFill>
                  <a:srgbClr val="2DFFFA"/>
                </a:solidFill>
                <a:latin typeface="Calibri" pitchFamily="34" charset="0"/>
              </a:rPr>
              <a:t>редокс-потенциалов</a:t>
            </a:r>
            <a:r>
              <a:rPr lang="ru-RU" sz="2800" smtClean="0">
                <a:latin typeface="Calibri" pitchFamily="34" charset="0"/>
              </a:rPr>
              <a:t>, для которых материал электрода не имеет значения, так как они химически инертны по отношению ко всем веществам в растворе, и от мембранных, для которых разность потенциалов на мембране измеряется с помощью пары других (в принципе, возможно, одинаковых) электродов.</a:t>
            </a:r>
          </a:p>
        </p:txBody>
      </p:sp>
    </p:spTree>
  </p:cSld>
  <p:clrMapOvr>
    <a:masterClrMapping/>
  </p:clrMapOvr>
  <p:transition>
    <p:cut/>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6"/>
          <p:cNvSpPr>
            <a:spLocks noGrp="1" noChangeArrowheads="1"/>
          </p:cNvSpPr>
          <p:nvPr>
            <p:ph type="sldNum" sz="quarter" idx="12"/>
          </p:nvPr>
        </p:nvSpPr>
        <p:spPr>
          <a:ln/>
        </p:spPr>
        <p:txBody>
          <a:bodyPr/>
          <a:lstStyle/>
          <a:p>
            <a:pPr>
              <a:defRPr/>
            </a:pPr>
            <a:fld id="{922D9F10-FE6F-4BB3-8E49-03AC979AF3F2}" type="slidenum">
              <a:rPr lang="ru-RU"/>
              <a:pPr>
                <a:defRPr/>
              </a:pPr>
              <a:t>19</a:t>
            </a:fld>
            <a:endParaRPr lang="ru-RU"/>
          </a:p>
        </p:txBody>
      </p:sp>
      <p:sp>
        <p:nvSpPr>
          <p:cNvPr id="31745" name="Объект 2"/>
          <p:cNvSpPr>
            <a:spLocks noGrp="1"/>
          </p:cNvSpPr>
          <p:nvPr>
            <p:ph idx="1"/>
          </p:nvPr>
        </p:nvSpPr>
        <p:spPr>
          <a:xfrm>
            <a:off x="1905000" y="1052513"/>
            <a:ext cx="6934200" cy="5043487"/>
          </a:xfrm>
        </p:spPr>
        <p:txBody>
          <a:bodyPr/>
          <a:lstStyle/>
          <a:p>
            <a:pPr marL="0" indent="0" eaLnBrk="1" hangingPunct="1">
              <a:buFontTx/>
              <a:buNone/>
            </a:pPr>
            <a:r>
              <a:rPr lang="ru-RU" sz="2400" smtClean="0">
                <a:solidFill>
                  <a:srgbClr val="2DFFFA"/>
                </a:solidFill>
                <a:latin typeface="Calibri" pitchFamily="34" charset="0"/>
              </a:rPr>
              <a:t>Потенциометрические методы </a:t>
            </a:r>
            <a:r>
              <a:rPr lang="ru-RU" sz="2400" smtClean="0">
                <a:latin typeface="Calibri" pitchFamily="34" charset="0"/>
              </a:rPr>
              <a:t>анализа известны с конца прошлого века, когда </a:t>
            </a:r>
            <a:r>
              <a:rPr lang="ru-RU" sz="2400" smtClean="0">
                <a:solidFill>
                  <a:srgbClr val="2DFFFA"/>
                </a:solidFill>
                <a:latin typeface="Calibri" pitchFamily="34" charset="0"/>
              </a:rPr>
              <a:t>Нернст</a:t>
            </a:r>
            <a:r>
              <a:rPr lang="ru-RU" sz="2400" smtClean="0">
                <a:latin typeface="Calibri" pitchFamily="34" charset="0"/>
              </a:rPr>
              <a:t> вывел (1889) известное уравнение, а </a:t>
            </a:r>
            <a:r>
              <a:rPr lang="ru-RU" sz="2400" smtClean="0">
                <a:solidFill>
                  <a:srgbClr val="2DFFFA"/>
                </a:solidFill>
                <a:latin typeface="Calibri" pitchFamily="34" charset="0"/>
              </a:rPr>
              <a:t>Беренд</a:t>
            </a:r>
            <a:r>
              <a:rPr lang="ru-RU" sz="2400" smtClean="0">
                <a:latin typeface="Calibri" pitchFamily="34" charset="0"/>
              </a:rPr>
              <a:t> сообщил (1883) о первом потенциометрическом титровании. Интенсивное развитие потенциометрии в последние годы связано, главным образом, с появлением разнообразных типов </a:t>
            </a:r>
            <a:r>
              <a:rPr lang="ru-RU" sz="2400" smtClean="0">
                <a:solidFill>
                  <a:srgbClr val="2DFFFA"/>
                </a:solidFill>
                <a:latin typeface="Calibri" pitchFamily="34" charset="0"/>
                <a:hlinkClick r:id="rId2" tooltip="электроды для потенциометрических методов анализа"/>
              </a:rPr>
              <a:t>ионоселективных электродов</a:t>
            </a:r>
            <a:r>
              <a:rPr lang="ru-RU" sz="2400" smtClean="0">
                <a:latin typeface="Calibri" pitchFamily="34" charset="0"/>
              </a:rPr>
              <a:t>, позволяющих проводить прямые определения концентрации многих ионов в растворе, и успехами в конструировании и массовом выпуске </a:t>
            </a:r>
            <a:r>
              <a:rPr lang="ru-RU" sz="2400" smtClean="0">
                <a:latin typeface="Calibri" pitchFamily="34" charset="0"/>
                <a:hlinkClick r:id="rId3" tooltip="рН-метры и иономеры"/>
              </a:rPr>
              <a:t>приборов</a:t>
            </a:r>
            <a:r>
              <a:rPr lang="ru-RU" sz="2400" smtClean="0">
                <a:latin typeface="Calibri" pitchFamily="34" charset="0"/>
              </a:rPr>
              <a:t> для потенциометрических измерений.</a:t>
            </a:r>
          </a:p>
        </p:txBody>
      </p:sp>
    </p:spTree>
  </p:cSld>
  <p:clrMapOvr>
    <a:masterClrMapping/>
  </p:clrMapOvr>
  <p:transition spd="slow">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type="sldNum" sz="quarter" idx="12"/>
          </p:nvPr>
        </p:nvSpPr>
        <p:spPr>
          <a:ln/>
        </p:spPr>
        <p:txBody>
          <a:bodyPr/>
          <a:lstStyle/>
          <a:p>
            <a:pPr>
              <a:defRPr/>
            </a:pPr>
            <a:fld id="{39CBC55D-262F-4FF4-86DA-95FFE2DB5D82}" type="slidenum">
              <a:rPr lang="ru-RU"/>
              <a:pPr>
                <a:defRPr/>
              </a:pPr>
              <a:t>2</a:t>
            </a:fld>
            <a:endParaRPr lang="ru-RU"/>
          </a:p>
        </p:txBody>
      </p:sp>
      <p:sp>
        <p:nvSpPr>
          <p:cNvPr id="2" name="Заголовок 1"/>
          <p:cNvSpPr>
            <a:spLocks noGrp="1"/>
          </p:cNvSpPr>
          <p:nvPr>
            <p:ph type="title"/>
          </p:nvPr>
        </p:nvSpPr>
        <p:spPr/>
        <p:txBody>
          <a:bodyPr/>
          <a:lstStyle/>
          <a:p>
            <a:pPr eaLnBrk="1" hangingPunct="1">
              <a:defRPr/>
            </a:pPr>
            <a:r>
              <a:rPr lang="ru-RU" i="1" smtClean="0">
                <a:effectLst>
                  <a:outerShdw blurRad="38100" dist="38100" dir="2700000" algn="tl">
                    <a:srgbClr val="000000"/>
                  </a:outerShdw>
                </a:effectLst>
                <a:latin typeface="Calibri" pitchFamily="34" charset="0"/>
              </a:rPr>
              <a:t>Электродный потенциал</a:t>
            </a:r>
          </a:p>
        </p:txBody>
      </p:sp>
      <p:sp>
        <p:nvSpPr>
          <p:cNvPr id="3" name="Объект 2"/>
          <p:cNvSpPr>
            <a:spLocks noGrp="1"/>
          </p:cNvSpPr>
          <p:nvPr>
            <p:ph idx="1"/>
          </p:nvPr>
        </p:nvSpPr>
        <p:spPr>
          <a:xfrm>
            <a:off x="1905000" y="1447800"/>
            <a:ext cx="5043488" cy="4648200"/>
          </a:xfrm>
        </p:spPr>
        <p:txBody>
          <a:bodyPr/>
          <a:lstStyle/>
          <a:p>
            <a:pPr marL="0" indent="0" eaLnBrk="1" hangingPunct="1">
              <a:buFontTx/>
              <a:buNone/>
              <a:defRPr/>
            </a:pPr>
            <a:r>
              <a:rPr lang="ru-RU" sz="2800" i="1" smtClean="0">
                <a:solidFill>
                  <a:srgbClr val="2DFFFA"/>
                </a:solidFill>
                <a:effectLst>
                  <a:outerShdw blurRad="38100" dist="38100" dir="2700000" algn="tl">
                    <a:srgbClr val="000000"/>
                  </a:outerShdw>
                </a:effectLst>
                <a:latin typeface="Calibri" pitchFamily="34" charset="0"/>
              </a:rPr>
              <a:t>ЭДС гальванического элемента </a:t>
            </a:r>
            <a:r>
              <a:rPr lang="ru-RU" sz="2800" smtClean="0">
                <a:solidFill>
                  <a:srgbClr val="2DFFFA"/>
                </a:solidFill>
                <a:effectLst>
                  <a:outerShdw blurRad="38100" dist="38100" dir="2700000" algn="tl">
                    <a:srgbClr val="000000"/>
                  </a:outerShdw>
                </a:effectLst>
                <a:latin typeface="Calibri" pitchFamily="34" charset="0"/>
              </a:rPr>
              <a:t>E </a:t>
            </a:r>
            <a:r>
              <a:rPr lang="ru-RU" sz="2800" smtClean="0">
                <a:effectLst>
                  <a:outerShdw blurRad="38100" dist="38100" dir="2700000" algn="tl">
                    <a:srgbClr val="000000"/>
                  </a:outerShdw>
                </a:effectLst>
                <a:latin typeface="Calibri" pitchFamily="34" charset="0"/>
              </a:rPr>
              <a:t>удобно представлять в виде разности некоторых величин, характеризующих каждый из электродов – электродных потенциалов; однако для точного определения этих величин необходима точка отсчета – точно известный электродный потенциал какого-либо электрода. </a:t>
            </a:r>
          </a:p>
        </p:txBody>
      </p:sp>
      <p:pic>
        <p:nvPicPr>
          <p:cNvPr id="1026" name="Picture 2" descr="C:\Users\Nurlan\Downloads\625.jpg"/>
          <p:cNvPicPr>
            <a:picLocks noChangeAspect="1" noChangeArrowheads="1"/>
          </p:cNvPicPr>
          <p:nvPr/>
        </p:nvPicPr>
        <p:blipFill>
          <a:blip r:embed="rId2">
            <a:extLst>
              <a:ext uri="{28A0092B-C50C-407E-A947-70E740481C1C}"/>
            </a:extLst>
          </a:blip>
          <a:srcRect/>
          <a:stretch>
            <a:fillRect/>
          </a:stretch>
        </p:blipFill>
        <p:spPr bwMode="auto">
          <a:xfrm>
            <a:off x="6441370" y="1916832"/>
            <a:ext cx="2702630" cy="3127921"/>
          </a:xfrm>
          <a:prstGeom prst="rect">
            <a:avLst/>
          </a:prstGeom>
          <a:ln>
            <a:noFill/>
          </a:ln>
          <a:effectLst>
            <a:softEdge rad="112500"/>
          </a:effectLst>
          <a:extLst>
            <a:ext uri="{909E8E84-426E-40DD-AFC4-6F175D3DCCD1}"/>
          </a:extLst>
        </p:spPr>
      </p:pic>
    </p:spTree>
  </p:cSld>
  <p:clrMapOvr>
    <a:masterClrMapping/>
  </p:clrMapOvr>
  <p:transition spd="slow">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6"/>
          <p:cNvSpPr>
            <a:spLocks noGrp="1" noChangeArrowheads="1"/>
          </p:cNvSpPr>
          <p:nvPr>
            <p:ph type="sldNum" sz="quarter" idx="12"/>
          </p:nvPr>
        </p:nvSpPr>
        <p:spPr>
          <a:ln/>
        </p:spPr>
        <p:txBody>
          <a:bodyPr/>
          <a:lstStyle/>
          <a:p>
            <a:pPr>
              <a:defRPr/>
            </a:pPr>
            <a:fld id="{30302D05-F8AC-4309-B149-543D1C7984A2}" type="slidenum">
              <a:rPr lang="ru-RU"/>
              <a:pPr>
                <a:defRPr/>
              </a:pPr>
              <a:t>20</a:t>
            </a:fld>
            <a:endParaRPr lang="ru-RU"/>
          </a:p>
        </p:txBody>
      </p:sp>
      <p:sp>
        <p:nvSpPr>
          <p:cNvPr id="32769" name="Объект 2"/>
          <p:cNvSpPr>
            <a:spLocks noGrp="1"/>
          </p:cNvSpPr>
          <p:nvPr>
            <p:ph idx="1"/>
          </p:nvPr>
        </p:nvSpPr>
        <p:spPr/>
        <p:txBody>
          <a:bodyPr/>
          <a:lstStyle/>
          <a:p>
            <a:pPr marL="0" indent="0" eaLnBrk="1" hangingPunct="1">
              <a:buFontTx/>
              <a:buNone/>
            </a:pPr>
            <a:r>
              <a:rPr lang="ru-RU" sz="2400" smtClean="0">
                <a:latin typeface="Calibri" pitchFamily="34" charset="0"/>
              </a:rPr>
              <a:t>Потенциометрические методы анализа подразделяют на </a:t>
            </a:r>
            <a:r>
              <a:rPr lang="ru-RU" sz="2400" i="1" smtClean="0">
                <a:solidFill>
                  <a:srgbClr val="2DFFFA"/>
                </a:solidFill>
                <a:latin typeface="Calibri" pitchFamily="34" charset="0"/>
              </a:rPr>
              <a:t>прямую потенциометрию </a:t>
            </a:r>
            <a:r>
              <a:rPr lang="ru-RU" sz="2400" smtClean="0">
                <a:latin typeface="Calibri" pitchFamily="34" charset="0"/>
              </a:rPr>
              <a:t>(ионометрию) и </a:t>
            </a:r>
            <a:r>
              <a:rPr lang="ru-RU" sz="2400" i="1" smtClean="0">
                <a:solidFill>
                  <a:srgbClr val="2DFFFA"/>
                </a:solidFill>
                <a:latin typeface="Calibri" pitchFamily="34" charset="0"/>
              </a:rPr>
              <a:t>потенциометрическое титрование</a:t>
            </a:r>
            <a:r>
              <a:rPr lang="ru-RU" sz="2400" smtClean="0">
                <a:latin typeface="Calibri" pitchFamily="34" charset="0"/>
              </a:rPr>
              <a:t>. Методы прямой потенциометрии основаны на прямом применении уравнения Нернста для нахождения активности или концентрации участника электродной реакции по экспериментально измеренной ЭДС цепи или потенциалу соответствующего электрода. При потенциометрическом титровании точку эквивалентности определяют по резкому изменению (скачку) потенциала вблизи точки эквивалентности.</a:t>
            </a:r>
          </a:p>
        </p:txBody>
      </p:sp>
    </p:spTree>
  </p:cSld>
  <p:clrMapOvr>
    <a:masterClrMapping/>
  </p:clrMapOvr>
  <p:transition spd="slow">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6"/>
          <p:cNvSpPr>
            <a:spLocks noGrp="1" noChangeArrowheads="1"/>
          </p:cNvSpPr>
          <p:nvPr>
            <p:ph type="sldNum" sz="quarter" idx="12"/>
          </p:nvPr>
        </p:nvSpPr>
        <p:spPr>
          <a:ln/>
        </p:spPr>
        <p:txBody>
          <a:bodyPr/>
          <a:lstStyle/>
          <a:p>
            <a:pPr>
              <a:defRPr/>
            </a:pPr>
            <a:fld id="{89668A97-1784-455F-8393-F7631F0B4415}" type="slidenum">
              <a:rPr lang="ru-RU"/>
              <a:pPr>
                <a:defRPr/>
              </a:pPr>
              <a:t>3</a:t>
            </a:fld>
            <a:endParaRPr lang="ru-RU"/>
          </a:p>
        </p:txBody>
      </p:sp>
      <p:sp>
        <p:nvSpPr>
          <p:cNvPr id="15361" name="Объект 2"/>
          <p:cNvSpPr>
            <a:spLocks noGrp="1"/>
          </p:cNvSpPr>
          <p:nvPr>
            <p:ph idx="1"/>
          </p:nvPr>
        </p:nvSpPr>
        <p:spPr/>
        <p:txBody>
          <a:bodyPr/>
          <a:lstStyle/>
          <a:p>
            <a:pPr marL="0" indent="0" eaLnBrk="1" hangingPunct="1">
              <a:buFontTx/>
              <a:buNone/>
            </a:pPr>
            <a:r>
              <a:rPr lang="ru-RU" sz="2400" i="1" smtClean="0">
                <a:solidFill>
                  <a:srgbClr val="2DFFFA"/>
                </a:solidFill>
                <a:latin typeface="Calibri" pitchFamily="34" charset="0"/>
              </a:rPr>
              <a:t>Электродным потенциалом электрода</a:t>
            </a:r>
            <a:r>
              <a:rPr lang="ru-RU" sz="2400" smtClean="0">
                <a:solidFill>
                  <a:srgbClr val="2DFFFA"/>
                </a:solidFill>
                <a:latin typeface="Calibri" pitchFamily="34" charset="0"/>
              </a:rPr>
              <a:t> ε</a:t>
            </a:r>
            <a:r>
              <a:rPr lang="ru-RU" sz="2400" baseline="-25000" smtClean="0">
                <a:solidFill>
                  <a:srgbClr val="2DFFFA"/>
                </a:solidFill>
                <a:latin typeface="Calibri" pitchFamily="34" charset="0"/>
              </a:rPr>
              <a:t>э</a:t>
            </a:r>
            <a:r>
              <a:rPr lang="ru-RU" sz="2400" smtClean="0">
                <a:latin typeface="Calibri" pitchFamily="34" charset="0"/>
              </a:rPr>
              <a:t> называется ЭДС элемента, составленного из данного электрода и стандартного водородного электрода, электродный потенциал которого принят равным нулю. При этом знак электродного потенциала считают </a:t>
            </a:r>
            <a:r>
              <a:rPr lang="ru-RU" sz="2400" i="1" smtClean="0">
                <a:solidFill>
                  <a:srgbClr val="2DFFFA"/>
                </a:solidFill>
                <a:latin typeface="Calibri" pitchFamily="34" charset="0"/>
              </a:rPr>
              <a:t>положительным</a:t>
            </a:r>
            <a:r>
              <a:rPr lang="ru-RU" sz="2400" smtClean="0">
                <a:latin typeface="Calibri" pitchFamily="34" charset="0"/>
              </a:rPr>
              <a:t>, если в таком гальваническом элементе испытуемый электрод является катодом, и </a:t>
            </a:r>
            <a:r>
              <a:rPr lang="ru-RU" sz="2400" i="1" smtClean="0">
                <a:solidFill>
                  <a:srgbClr val="2DFFFA"/>
                </a:solidFill>
                <a:latin typeface="Calibri" pitchFamily="34" charset="0"/>
              </a:rPr>
              <a:t>отрицательным</a:t>
            </a:r>
            <a:r>
              <a:rPr lang="ru-RU" sz="2400" smtClean="0">
                <a:latin typeface="Calibri" pitchFamily="34" charset="0"/>
              </a:rPr>
              <a:t>, если испытуемый электрод является анодом. Необходимо отметить, что иногда электродный потенциал определяют как "разность потенциалов на границе электрод  – раствор", т.е. считают его тождественным потенциалу ДЭС, что не вполне правильно (хотя эти величины взаимосвязаны).</a:t>
            </a:r>
          </a:p>
          <a:p>
            <a:pPr marL="0" indent="0" eaLnBrk="1" hangingPunct="1"/>
            <a:endParaRPr lang="ru-RU" sz="2400" smtClean="0">
              <a:latin typeface="Calibri" pitchFamily="34" charset="0"/>
            </a:endParaRPr>
          </a:p>
        </p:txBody>
      </p:sp>
    </p:spTree>
  </p:cSld>
  <p:clrMapOvr>
    <a:masterClrMapping/>
  </p:clrMapOvr>
  <p:transition spd="slow">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type="sldNum" sz="quarter" idx="12"/>
          </p:nvPr>
        </p:nvSpPr>
        <p:spPr>
          <a:ln/>
        </p:spPr>
        <p:txBody>
          <a:bodyPr/>
          <a:lstStyle/>
          <a:p>
            <a:pPr>
              <a:defRPr/>
            </a:pPr>
            <a:fld id="{37A6ED0C-E77B-43E5-A4A2-52484393E855}" type="slidenum">
              <a:rPr lang="ru-RU"/>
              <a:pPr>
                <a:defRPr/>
              </a:pPr>
              <a:t>4</a:t>
            </a:fld>
            <a:endParaRPr lang="ru-RU"/>
          </a:p>
        </p:txBody>
      </p:sp>
      <p:sp>
        <p:nvSpPr>
          <p:cNvPr id="2" name="Заголовок 1"/>
          <p:cNvSpPr>
            <a:spLocks noGrp="1"/>
          </p:cNvSpPr>
          <p:nvPr>
            <p:ph type="title"/>
          </p:nvPr>
        </p:nvSpPr>
        <p:spPr/>
        <p:txBody>
          <a:bodyPr/>
          <a:lstStyle/>
          <a:p>
            <a:pPr eaLnBrk="1" hangingPunct="1">
              <a:defRPr/>
            </a:pPr>
            <a:r>
              <a:rPr lang="ru-RU" i="1" smtClean="0">
                <a:effectLst>
                  <a:outerShdw blurRad="38100" dist="38100" dir="2700000" algn="tl">
                    <a:srgbClr val="000000"/>
                  </a:outerShdw>
                </a:effectLst>
                <a:latin typeface="Calibri" pitchFamily="34" charset="0"/>
              </a:rPr>
              <a:t>Уравнение Нернста</a:t>
            </a:r>
          </a:p>
        </p:txBody>
      </p:sp>
      <p:sp>
        <p:nvSpPr>
          <p:cNvPr id="16386" name="Объект 2"/>
          <p:cNvSpPr>
            <a:spLocks noGrp="1"/>
          </p:cNvSpPr>
          <p:nvPr>
            <p:ph idx="1"/>
          </p:nvPr>
        </p:nvSpPr>
        <p:spPr>
          <a:xfrm>
            <a:off x="1908175" y="1247775"/>
            <a:ext cx="6934200" cy="5149850"/>
          </a:xfrm>
        </p:spPr>
        <p:txBody>
          <a:bodyPr/>
          <a:lstStyle/>
          <a:p>
            <a:pPr marL="0" indent="0" eaLnBrk="1" hangingPunct="1">
              <a:buFontTx/>
              <a:buNone/>
            </a:pPr>
            <a:r>
              <a:rPr lang="ru-RU" smtClean="0">
                <a:latin typeface="Calibri" pitchFamily="34" charset="0"/>
              </a:rPr>
              <a:t>Величина электродного потенциала металлического электрода зависит от температуры и активности (концентрации) иона металла в растворе, в который опущен электрод; математически эта зависимость выражается</a:t>
            </a:r>
            <a:r>
              <a:rPr lang="ru-RU" i="1" u="sng" smtClean="0">
                <a:latin typeface="Calibri" pitchFamily="34" charset="0"/>
              </a:rPr>
              <a:t> </a:t>
            </a:r>
            <a:r>
              <a:rPr lang="ru-RU" i="1" u="sng" smtClean="0">
                <a:solidFill>
                  <a:srgbClr val="D5FFFE"/>
                </a:solidFill>
                <a:latin typeface="Calibri" pitchFamily="34" charset="0"/>
              </a:rPr>
              <a:t>уравнением </a:t>
            </a:r>
            <a:r>
              <a:rPr lang="ru-RU" i="1" u="sng" smtClean="0">
                <a:solidFill>
                  <a:srgbClr val="2DFFFA"/>
                </a:solidFill>
                <a:latin typeface="Calibri" pitchFamily="34" charset="0"/>
                <a:hlinkClick r:id="rId2"/>
              </a:rPr>
              <a:t>Нернста</a:t>
            </a:r>
            <a:r>
              <a:rPr lang="ru-RU" smtClean="0">
                <a:latin typeface="Calibri" pitchFamily="34" charset="0"/>
              </a:rPr>
              <a:t> : </a:t>
            </a:r>
          </a:p>
          <a:p>
            <a:pPr marL="0" indent="0" eaLnBrk="1" hangingPunct="1">
              <a:buFontTx/>
              <a:buNone/>
            </a:pPr>
            <a:endParaRPr lang="ru-RU" smtClean="0">
              <a:latin typeface="Calibri" pitchFamily="34" charset="0"/>
            </a:endParaRPr>
          </a:p>
          <a:p>
            <a:pPr marL="0" indent="0" eaLnBrk="1" hangingPunct="1">
              <a:buFontTx/>
              <a:buNone/>
            </a:pPr>
            <a:endParaRPr lang="ru-RU" sz="1600" smtClean="0">
              <a:latin typeface="Calibri" pitchFamily="34" charset="0"/>
            </a:endParaRPr>
          </a:p>
          <a:p>
            <a:pPr marL="0" indent="0" eaLnBrk="1" hangingPunct="1">
              <a:buFontTx/>
              <a:buNone/>
            </a:pPr>
            <a:r>
              <a:rPr lang="ru-RU" sz="1600" smtClean="0">
                <a:latin typeface="Calibri" pitchFamily="34" charset="0"/>
              </a:rPr>
              <a:t>где E0 - стандартный потенциал редокс-системы; </a:t>
            </a:r>
            <a:br>
              <a:rPr lang="ru-RU" sz="1600" smtClean="0">
                <a:latin typeface="Calibri" pitchFamily="34" charset="0"/>
              </a:rPr>
            </a:br>
            <a:r>
              <a:rPr lang="ru-RU" sz="1600" smtClean="0">
                <a:latin typeface="Calibri" pitchFamily="34" charset="0"/>
              </a:rPr>
              <a:t>R - универсальная газовая постоянная, равная 8,312 Дж/(моль К);</a:t>
            </a:r>
            <a:br>
              <a:rPr lang="ru-RU" sz="1600" smtClean="0">
                <a:latin typeface="Calibri" pitchFamily="34" charset="0"/>
              </a:rPr>
            </a:br>
            <a:r>
              <a:rPr lang="ru-RU" sz="1600" smtClean="0">
                <a:latin typeface="Calibri" pitchFamily="34" charset="0"/>
              </a:rPr>
              <a:t>T - абсолютная температура, К;</a:t>
            </a:r>
            <a:br>
              <a:rPr lang="ru-RU" sz="1600" smtClean="0">
                <a:latin typeface="Calibri" pitchFamily="34" charset="0"/>
              </a:rPr>
            </a:br>
            <a:r>
              <a:rPr lang="ru-RU" sz="1600" smtClean="0">
                <a:latin typeface="Calibri" pitchFamily="34" charset="0"/>
              </a:rPr>
              <a:t>F - постоянная Фарадея, равная 96485 Кл/моль;</a:t>
            </a:r>
            <a:br>
              <a:rPr lang="ru-RU" sz="1600" smtClean="0">
                <a:latin typeface="Calibri" pitchFamily="34" charset="0"/>
              </a:rPr>
            </a:br>
            <a:r>
              <a:rPr lang="ru-RU" sz="1600" smtClean="0">
                <a:latin typeface="Calibri" pitchFamily="34" charset="0"/>
              </a:rPr>
              <a:t>n - число электронов, принимающих участие в электродной реакции;</a:t>
            </a:r>
            <a:br>
              <a:rPr lang="ru-RU" sz="1600" smtClean="0">
                <a:latin typeface="Calibri" pitchFamily="34" charset="0"/>
              </a:rPr>
            </a:br>
            <a:r>
              <a:rPr lang="ru-RU" sz="1600" smtClean="0">
                <a:latin typeface="Calibri" pitchFamily="34" charset="0"/>
              </a:rPr>
              <a:t>a</a:t>
            </a:r>
            <a:r>
              <a:rPr lang="ru-RU" sz="1600" baseline="-25000" smtClean="0">
                <a:latin typeface="Calibri" pitchFamily="34" charset="0"/>
              </a:rPr>
              <a:t>ox</a:t>
            </a:r>
            <a:r>
              <a:rPr lang="ru-RU" sz="1600" smtClean="0">
                <a:latin typeface="Calibri" pitchFamily="34" charset="0"/>
              </a:rPr>
              <a:t>, a</a:t>
            </a:r>
            <a:r>
              <a:rPr lang="ru-RU" sz="1600" baseline="-25000" smtClean="0">
                <a:latin typeface="Calibri" pitchFamily="34" charset="0"/>
              </a:rPr>
              <a:t>red</a:t>
            </a:r>
            <a:r>
              <a:rPr lang="ru-RU" sz="1600" smtClean="0">
                <a:latin typeface="Calibri" pitchFamily="34" charset="0"/>
              </a:rPr>
              <a:t> - активности соответственно окисленной и восстановленной форм редокс-системы;</a:t>
            </a:r>
            <a:br>
              <a:rPr lang="ru-RU" sz="1600" smtClean="0">
                <a:latin typeface="Calibri" pitchFamily="34" charset="0"/>
              </a:rPr>
            </a:br>
            <a:r>
              <a:rPr lang="ru-RU" sz="1600" smtClean="0">
                <a:latin typeface="Calibri" pitchFamily="34" charset="0"/>
              </a:rPr>
              <a:t>[ox], [red] - их молярные концентрации;</a:t>
            </a:r>
            <a:br>
              <a:rPr lang="ru-RU" sz="1600" smtClean="0">
                <a:latin typeface="Calibri" pitchFamily="34" charset="0"/>
              </a:rPr>
            </a:br>
            <a:r>
              <a:rPr lang="ru-RU" sz="1600" smtClean="0">
                <a:latin typeface="Calibri" pitchFamily="34" charset="0"/>
              </a:rPr>
              <a:t>Г</a:t>
            </a:r>
            <a:r>
              <a:rPr lang="ru-RU" sz="1600" baseline="-25000" smtClean="0">
                <a:latin typeface="Calibri" pitchFamily="34" charset="0"/>
              </a:rPr>
              <a:t>ox</a:t>
            </a:r>
            <a:r>
              <a:rPr lang="ru-RU" sz="1600" smtClean="0">
                <a:latin typeface="Calibri" pitchFamily="34" charset="0"/>
              </a:rPr>
              <a:t>, Г</a:t>
            </a:r>
            <a:r>
              <a:rPr lang="ru-RU" sz="1600" baseline="-25000" smtClean="0">
                <a:latin typeface="Calibri" pitchFamily="34" charset="0"/>
              </a:rPr>
              <a:t>red</a:t>
            </a:r>
            <a:r>
              <a:rPr lang="ru-RU" sz="1600" smtClean="0">
                <a:latin typeface="Calibri" pitchFamily="34" charset="0"/>
              </a:rPr>
              <a:t> - коэффициенты активности.</a:t>
            </a:r>
            <a:br>
              <a:rPr lang="ru-RU" sz="1600" smtClean="0">
                <a:latin typeface="Calibri" pitchFamily="34" charset="0"/>
              </a:rPr>
            </a:br>
            <a:endParaRPr lang="ru-RU" sz="1600" smtClean="0">
              <a:latin typeface="Calibri" pitchFamily="34" charset="0"/>
            </a:endParaRPr>
          </a:p>
        </p:txBody>
      </p:sp>
      <p:pic>
        <p:nvPicPr>
          <p:cNvPr id="2050" name="Picture 2" descr="C:\Users\Nurlan\Downloads\nernst2.gif"/>
          <p:cNvPicPr>
            <a:picLocks noChangeAspect="1" noChangeArrowheads="1"/>
          </p:cNvPicPr>
          <p:nvPr/>
        </p:nvPicPr>
        <p:blipFill>
          <a:blip r:embed="rId3">
            <a:extLst>
              <a:ext uri="{28A0092B-C50C-407E-A947-70E740481C1C}"/>
            </a:extLst>
          </a:blip>
          <a:srcRect/>
          <a:stretch>
            <a:fillRect/>
          </a:stretch>
        </p:blipFill>
        <p:spPr bwMode="auto">
          <a:xfrm>
            <a:off x="2843808" y="3068960"/>
            <a:ext cx="4608511" cy="75433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extLst>
        </p:spPr>
      </p:pic>
    </p:spTree>
  </p:cSld>
  <p:clrMapOvr>
    <a:masterClrMapping/>
  </p:clrMapOvr>
  <p:transition spd="slow">
    <p:blinds dir="ver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6"/>
          <p:cNvSpPr>
            <a:spLocks noGrp="1" noChangeArrowheads="1"/>
          </p:cNvSpPr>
          <p:nvPr>
            <p:ph type="sldNum" sz="quarter" idx="12"/>
          </p:nvPr>
        </p:nvSpPr>
        <p:spPr>
          <a:ln/>
        </p:spPr>
        <p:txBody>
          <a:bodyPr/>
          <a:lstStyle/>
          <a:p>
            <a:pPr>
              <a:defRPr/>
            </a:pPr>
            <a:fld id="{30439F9A-C17E-4F20-8C5E-43F95B706628}" type="slidenum">
              <a:rPr lang="ru-RU"/>
              <a:pPr>
                <a:defRPr/>
              </a:pPr>
              <a:t>5</a:t>
            </a:fld>
            <a:endParaRPr lang="ru-RU"/>
          </a:p>
        </p:txBody>
      </p:sp>
      <p:sp>
        <p:nvSpPr>
          <p:cNvPr id="17409" name="Объект 2"/>
          <p:cNvSpPr>
            <a:spLocks noGrp="1"/>
          </p:cNvSpPr>
          <p:nvPr>
            <p:ph idx="1"/>
          </p:nvPr>
        </p:nvSpPr>
        <p:spPr>
          <a:xfrm>
            <a:off x="1908175" y="908050"/>
            <a:ext cx="6934200" cy="5689600"/>
          </a:xfrm>
        </p:spPr>
        <p:txBody>
          <a:bodyPr/>
          <a:lstStyle/>
          <a:p>
            <a:pPr marL="0" indent="0" eaLnBrk="1" hangingPunct="1">
              <a:buFontTx/>
              <a:buNone/>
            </a:pPr>
            <a:r>
              <a:rPr lang="ru-RU" sz="2400" smtClean="0">
                <a:latin typeface="Calibri" pitchFamily="34" charset="0"/>
              </a:rPr>
              <a:t>В уравнении Нернста</a:t>
            </a:r>
            <a:r>
              <a:rPr lang="ru-RU" sz="2400" smtClean="0">
                <a:solidFill>
                  <a:srgbClr val="2DFFFA"/>
                </a:solidFill>
                <a:latin typeface="Calibri" pitchFamily="34" charset="0"/>
              </a:rPr>
              <a:t> ε° – </a:t>
            </a:r>
            <a:r>
              <a:rPr lang="ru-RU" sz="2400" i="1" smtClean="0">
                <a:solidFill>
                  <a:srgbClr val="2DFFFA"/>
                </a:solidFill>
                <a:latin typeface="Calibri" pitchFamily="34" charset="0"/>
              </a:rPr>
              <a:t>стандартный электродный потенциал</a:t>
            </a:r>
            <a:r>
              <a:rPr lang="ru-RU" sz="2400" smtClean="0">
                <a:latin typeface="Calibri" pitchFamily="34" charset="0"/>
              </a:rPr>
              <a:t>, равный потенциалу электрода при активности иона металла, равной 1 моль/л. Стандартные электродные потенциалы электродов в водных растворах составляют ряд напряжений. Величина ε° есть мера способности окисленной формы элемента или иона принимать электроны, т.е. восстанавливаться. На полуэлементе, электродный потенциал которого имеет большее (иногда говорят – более положительное) значение, будет протекать процесс восстановления, т.е. данный электрод будет являться катодом.</a:t>
            </a:r>
          </a:p>
        </p:txBody>
      </p:sp>
    </p:spTree>
  </p:cSld>
  <p:clrMapOvr>
    <a:masterClrMapping/>
  </p:clrMapOvr>
  <p:transition spd="slow">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6"/>
          <p:cNvSpPr>
            <a:spLocks noGrp="1" noChangeArrowheads="1"/>
          </p:cNvSpPr>
          <p:nvPr>
            <p:ph type="sldNum" sz="quarter" idx="12"/>
          </p:nvPr>
        </p:nvSpPr>
        <p:spPr>
          <a:ln/>
        </p:spPr>
        <p:txBody>
          <a:bodyPr/>
          <a:lstStyle/>
          <a:p>
            <a:pPr>
              <a:defRPr/>
            </a:pPr>
            <a:fld id="{A529DE8A-E26D-4089-9634-706BCC058FAD}" type="slidenum">
              <a:rPr lang="ru-RU"/>
              <a:pPr>
                <a:defRPr/>
              </a:pPr>
              <a:t>6</a:t>
            </a:fld>
            <a:endParaRPr lang="ru-RU"/>
          </a:p>
        </p:txBody>
      </p:sp>
      <p:sp>
        <p:nvSpPr>
          <p:cNvPr id="18433" name="Объект 2"/>
          <p:cNvSpPr>
            <a:spLocks noGrp="1"/>
          </p:cNvSpPr>
          <p:nvPr>
            <p:ph idx="1"/>
          </p:nvPr>
        </p:nvSpPr>
        <p:spPr>
          <a:xfrm>
            <a:off x="1905000" y="765175"/>
            <a:ext cx="6934200" cy="5330825"/>
          </a:xfrm>
        </p:spPr>
        <p:txBody>
          <a:bodyPr/>
          <a:lstStyle/>
          <a:p>
            <a:pPr marL="0" indent="0" eaLnBrk="1" hangingPunct="1">
              <a:buFontTx/>
              <a:buNone/>
            </a:pPr>
            <a:r>
              <a:rPr lang="ru-RU" sz="2400" smtClean="0">
                <a:latin typeface="Calibri" pitchFamily="34" charset="0"/>
              </a:rPr>
              <a:t>E=E</a:t>
            </a:r>
            <a:r>
              <a:rPr lang="ru-RU" sz="2400" baseline="-25000" smtClean="0">
                <a:latin typeface="Calibri" pitchFamily="34" charset="0"/>
              </a:rPr>
              <a:t>0</a:t>
            </a:r>
            <a:r>
              <a:rPr lang="ru-RU" sz="2400" smtClean="0">
                <a:latin typeface="Calibri" pitchFamily="34" charset="0"/>
              </a:rPr>
              <a:t> при a</a:t>
            </a:r>
            <a:r>
              <a:rPr lang="ru-RU" sz="2400" baseline="-25000" smtClean="0">
                <a:latin typeface="Calibri" pitchFamily="34" charset="0"/>
              </a:rPr>
              <a:t>ox</a:t>
            </a:r>
            <a:r>
              <a:rPr lang="ru-RU" sz="2400" smtClean="0">
                <a:latin typeface="Calibri" pitchFamily="34" charset="0"/>
              </a:rPr>
              <a:t> = a</a:t>
            </a:r>
            <a:r>
              <a:rPr lang="ru-RU" sz="2400" baseline="-25000" smtClean="0">
                <a:latin typeface="Calibri" pitchFamily="34" charset="0"/>
              </a:rPr>
              <a:t>red</a:t>
            </a:r>
            <a:r>
              <a:rPr lang="ru-RU" sz="2400" smtClean="0">
                <a:latin typeface="Calibri" pitchFamily="34" charset="0"/>
              </a:rPr>
              <a:t> = 1, причем имеется в виду гипотетический стандартный 1 М раствор, в котором коэффициент активности каждого растворенного вещества равен 1, а чистые вещества находятся в наиболее устойчивом физическом состоянии при данной температуре и нормальном атмосферном давлении.</a:t>
            </a:r>
          </a:p>
          <a:p>
            <a:pPr marL="0" indent="0" eaLnBrk="1" hangingPunct="1">
              <a:buFontTx/>
              <a:buNone/>
            </a:pPr>
            <a:r>
              <a:rPr lang="ru-RU" sz="2400" smtClean="0">
                <a:latin typeface="Calibri" pitchFamily="34" charset="0"/>
              </a:rPr>
              <a:t>Если заменить натуральный логарифм десятичным и подставить соответствующие значения постоянных величин в предлогарифмическом сомножителе, то для температуры 298 К уравнение имеет вид</a:t>
            </a:r>
          </a:p>
          <a:p>
            <a:pPr marL="0" indent="0" eaLnBrk="1" hangingPunct="1">
              <a:buFontTx/>
              <a:buNone/>
            </a:pPr>
            <a:endParaRPr lang="ru-RU" sz="2400" smtClean="0">
              <a:latin typeface="Calibri" pitchFamily="34" charset="0"/>
            </a:endParaRPr>
          </a:p>
        </p:txBody>
      </p:sp>
      <p:pic>
        <p:nvPicPr>
          <p:cNvPr id="3074" name="Picture 2" descr="C:\Users\Nurlan\Downloads\nernst3.gif"/>
          <p:cNvPicPr>
            <a:picLocks noChangeAspect="1" noChangeArrowheads="1"/>
          </p:cNvPicPr>
          <p:nvPr/>
        </p:nvPicPr>
        <p:blipFill>
          <a:blip r:embed="rId2">
            <a:extLst>
              <a:ext uri="{28A0092B-C50C-407E-A947-70E740481C1C}"/>
            </a:extLst>
          </a:blip>
          <a:srcRect/>
          <a:stretch>
            <a:fillRect/>
          </a:stretch>
        </p:blipFill>
        <p:spPr bwMode="auto">
          <a:xfrm>
            <a:off x="2555776" y="4792731"/>
            <a:ext cx="5184576" cy="81724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extLst>
        </p:spPr>
      </p:pic>
    </p:spTree>
  </p:cSld>
  <p:clrMapOvr>
    <a:masterClrMapping/>
  </p:clrMapOvr>
  <p:transition spd="slow">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6"/>
          <p:cNvSpPr>
            <a:spLocks noGrp="1" noChangeArrowheads="1"/>
          </p:cNvSpPr>
          <p:nvPr>
            <p:ph type="sldNum" sz="quarter" idx="12"/>
          </p:nvPr>
        </p:nvSpPr>
        <p:spPr>
          <a:ln/>
        </p:spPr>
        <p:txBody>
          <a:bodyPr/>
          <a:lstStyle/>
          <a:p>
            <a:pPr>
              <a:defRPr/>
            </a:pPr>
            <a:fld id="{EA45CC20-2FE7-4CB7-B785-628C7979DF65}" type="slidenum">
              <a:rPr lang="ru-RU"/>
              <a:pPr>
                <a:defRPr/>
              </a:pPr>
              <a:t>7</a:t>
            </a:fld>
            <a:endParaRPr lang="ru-RU"/>
          </a:p>
        </p:txBody>
      </p:sp>
      <p:sp>
        <p:nvSpPr>
          <p:cNvPr id="19457" name="Объект 2"/>
          <p:cNvSpPr>
            <a:spLocks noGrp="1"/>
          </p:cNvSpPr>
          <p:nvPr>
            <p:ph idx="1"/>
          </p:nvPr>
        </p:nvSpPr>
        <p:spPr>
          <a:xfrm>
            <a:off x="1905000" y="981075"/>
            <a:ext cx="6934200" cy="5114925"/>
          </a:xfrm>
        </p:spPr>
        <p:txBody>
          <a:bodyPr/>
          <a:lstStyle/>
          <a:p>
            <a:pPr marL="0" indent="0" eaLnBrk="1" hangingPunct="1">
              <a:buFontTx/>
              <a:buNone/>
            </a:pPr>
            <a:r>
              <a:rPr lang="ru-RU" sz="2800" smtClean="0">
                <a:latin typeface="Calibri" pitchFamily="34" charset="0"/>
              </a:rPr>
              <a:t>Однако потенциал отдельного электрода экспериментально определить невозможно. Относительные значения электродного потенциала находят, комбинируя данный электрод со стандартным водородным электродом, который является общепринятым международным стандартом. Потенциал водородного электрода принят </a:t>
            </a:r>
            <a:r>
              <a:rPr lang="ru-RU" sz="2800" i="1" u="sng" smtClean="0">
                <a:latin typeface="Calibri" pitchFamily="34" charset="0"/>
              </a:rPr>
              <a:t>равным нулю </a:t>
            </a:r>
            <a:r>
              <a:rPr lang="ru-RU" sz="2800" smtClean="0">
                <a:latin typeface="Calibri" pitchFamily="34" charset="0"/>
              </a:rPr>
              <a:t>при всех температурах, поэтому потенциал данного электрода - это, в сущности, ЭДС элемента, состоящего из данного и стандартного водородного.</a:t>
            </a:r>
          </a:p>
        </p:txBody>
      </p:sp>
    </p:spTree>
  </p:cSld>
  <p:clrMapOvr>
    <a:masterClrMapping/>
  </p:clrMapOvr>
  <p:transition spd="slow">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type="sldNum" sz="quarter" idx="12"/>
          </p:nvPr>
        </p:nvSpPr>
        <p:spPr>
          <a:ln/>
        </p:spPr>
        <p:txBody>
          <a:bodyPr/>
          <a:lstStyle/>
          <a:p>
            <a:pPr>
              <a:defRPr/>
            </a:pPr>
            <a:fld id="{5BB0273A-68FC-4BC4-BCC6-4070C6BA7BB7}" type="slidenum">
              <a:rPr lang="ru-RU"/>
              <a:pPr>
                <a:defRPr/>
              </a:pPr>
              <a:t>8</a:t>
            </a:fld>
            <a:endParaRPr lang="ru-RU"/>
          </a:p>
        </p:txBody>
      </p:sp>
      <p:sp>
        <p:nvSpPr>
          <p:cNvPr id="20481" name="Объект 2"/>
          <p:cNvSpPr>
            <a:spLocks noGrp="1"/>
          </p:cNvSpPr>
          <p:nvPr>
            <p:ph idx="1"/>
          </p:nvPr>
        </p:nvSpPr>
        <p:spPr>
          <a:xfrm>
            <a:off x="1905000" y="1268413"/>
            <a:ext cx="6934200" cy="4827587"/>
          </a:xfrm>
        </p:spPr>
        <p:txBody>
          <a:bodyPr/>
          <a:lstStyle/>
          <a:p>
            <a:pPr marL="0" indent="0" eaLnBrk="1" hangingPunct="1">
              <a:buFontTx/>
              <a:buNone/>
            </a:pPr>
            <a:r>
              <a:rPr lang="ru-RU" sz="2400" smtClean="0">
                <a:latin typeface="Calibri" pitchFamily="34" charset="0"/>
              </a:rPr>
              <a:t>Конструктивно стандартный водородный электрод представляет собой платинированную платиновую пластинку, омываемую газообразным водородом при давлении 1,013</a:t>
            </a:r>
            <a:r>
              <a:rPr lang="ru-RU" sz="2400" baseline="30000" smtClean="0">
                <a:latin typeface="Calibri" pitchFamily="34" charset="0"/>
              </a:rPr>
              <a:t>.</a:t>
            </a:r>
            <a:r>
              <a:rPr lang="ru-RU" sz="2400" smtClean="0">
                <a:latin typeface="Calibri" pitchFamily="34" charset="0"/>
              </a:rPr>
              <a:t>10</a:t>
            </a:r>
            <a:r>
              <a:rPr lang="ru-RU" sz="2400" baseline="30000" smtClean="0">
                <a:latin typeface="Calibri" pitchFamily="34" charset="0"/>
              </a:rPr>
              <a:t>5</a:t>
            </a:r>
            <a:r>
              <a:rPr lang="ru-RU" sz="2400" smtClean="0">
                <a:latin typeface="Calibri" pitchFamily="34" charset="0"/>
              </a:rPr>
              <a:t> Па (1 атм) и погруженную в раствор кислоты с активностью ионов H</a:t>
            </a:r>
            <a:r>
              <a:rPr lang="ru-RU" sz="2400" baseline="30000" smtClean="0">
                <a:latin typeface="Calibri" pitchFamily="34" charset="0"/>
              </a:rPr>
              <a:t>+</a:t>
            </a:r>
            <a:r>
              <a:rPr lang="ru-RU" sz="2400" smtClean="0">
                <a:latin typeface="Calibri" pitchFamily="34" charset="0"/>
              </a:rPr>
              <a:t>, равной единице. При работе водородного электрода протекает реакция</a:t>
            </a:r>
          </a:p>
        </p:txBody>
      </p:sp>
      <p:sp>
        <p:nvSpPr>
          <p:cNvPr id="4" name="Скругленный прямоугольник 3"/>
          <p:cNvSpPr/>
          <p:nvPr/>
        </p:nvSpPr>
        <p:spPr bwMode="auto">
          <a:xfrm>
            <a:off x="3076338" y="3645024"/>
            <a:ext cx="3888432" cy="864096"/>
          </a:xfrm>
          <a:prstGeom prst="roundRect">
            <a:avLst/>
          </a:prstGeom>
          <a:ln>
            <a:headEnd type="none" w="med" len="med"/>
            <a:tailEnd type="none" w="med" len="med"/>
          </a:ln>
          <a:extLst/>
        </p:spPr>
        <p:style>
          <a:lnRef idx="0">
            <a:schemeClr val="dk1"/>
          </a:lnRef>
          <a:fillRef idx="3">
            <a:schemeClr val="dk1"/>
          </a:fillRef>
          <a:effectRef idx="3">
            <a:schemeClr val="dk1"/>
          </a:effectRef>
          <a:fontRef idx="minor">
            <a:schemeClr val="lt1"/>
          </a:fontRef>
        </p:style>
        <p:txBody>
          <a:bodyPr/>
          <a:lstStyle/>
          <a:p>
            <a:pPr eaLnBrk="0" hangingPunct="0">
              <a:defRPr/>
            </a:pPr>
            <a:r>
              <a:rPr lang="en-US" sz="4000" b="1">
                <a:solidFill>
                  <a:srgbClr val="2DFFFA"/>
                </a:solidFill>
                <a:latin typeface="Calibri" pitchFamily="34" charset="0"/>
              </a:rPr>
              <a:t>H</a:t>
            </a:r>
            <a:r>
              <a:rPr lang="en-US" sz="4000" b="1" baseline="-25000">
                <a:solidFill>
                  <a:srgbClr val="2DFFFA"/>
                </a:solidFill>
                <a:latin typeface="Calibri" pitchFamily="34" charset="0"/>
              </a:rPr>
              <a:t>2</a:t>
            </a:r>
            <a:r>
              <a:rPr lang="en-US" sz="4000" b="1">
                <a:solidFill>
                  <a:srgbClr val="2DFFFA"/>
                </a:solidFill>
                <a:latin typeface="Calibri" pitchFamily="34" charset="0"/>
              </a:rPr>
              <a:t>(</a:t>
            </a:r>
            <a:r>
              <a:rPr lang="ru-RU" sz="4000" b="1">
                <a:solidFill>
                  <a:srgbClr val="2DFFFA"/>
                </a:solidFill>
                <a:latin typeface="Calibri" pitchFamily="34" charset="0"/>
              </a:rPr>
              <a:t>г) = 2</a:t>
            </a:r>
            <a:r>
              <a:rPr lang="en-US" sz="4000" b="1">
                <a:solidFill>
                  <a:srgbClr val="2DFFFA"/>
                </a:solidFill>
                <a:latin typeface="Calibri" pitchFamily="34" charset="0"/>
              </a:rPr>
              <a:t>H</a:t>
            </a:r>
            <a:r>
              <a:rPr lang="en-US" sz="4000" b="1" baseline="30000">
                <a:solidFill>
                  <a:srgbClr val="2DFFFA"/>
                </a:solidFill>
                <a:latin typeface="Calibri" pitchFamily="34" charset="0"/>
              </a:rPr>
              <a:t>+</a:t>
            </a:r>
            <a:r>
              <a:rPr lang="en-US" sz="4000" b="1">
                <a:solidFill>
                  <a:srgbClr val="2DFFFA"/>
                </a:solidFill>
                <a:latin typeface="Calibri" pitchFamily="34" charset="0"/>
              </a:rPr>
              <a:t> + 2e</a:t>
            </a:r>
            <a:r>
              <a:rPr lang="en-US" sz="4000" b="1" baseline="30000">
                <a:solidFill>
                  <a:srgbClr val="2DFFFA"/>
                </a:solidFill>
                <a:latin typeface="Calibri" pitchFamily="34" charset="0"/>
              </a:rPr>
              <a:t>-</a:t>
            </a:r>
            <a:endParaRPr lang="ru-RU" sz="4000">
              <a:solidFill>
                <a:srgbClr val="2DFFFA"/>
              </a:solidFill>
              <a:latin typeface="Calibri" pitchFamily="34" charset="0"/>
            </a:endParaRPr>
          </a:p>
          <a:p>
            <a:pPr eaLnBrk="0" hangingPunct="0">
              <a:defRPr/>
            </a:pPr>
            <a:endParaRPr lang="ru-RU" sz="4000">
              <a:solidFill>
                <a:schemeClr val="tx1"/>
              </a:solidFill>
              <a:latin typeface="Arial" charset="0"/>
            </a:endParaRPr>
          </a:p>
        </p:txBody>
      </p:sp>
    </p:spTree>
  </p:cSld>
  <p:clrMapOvr>
    <a:masterClrMapping/>
  </p:clrMapOvr>
  <p:transition spd="slow">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type="sldNum" sz="quarter" idx="12"/>
          </p:nvPr>
        </p:nvSpPr>
        <p:spPr>
          <a:ln/>
        </p:spPr>
        <p:txBody>
          <a:bodyPr/>
          <a:lstStyle/>
          <a:p>
            <a:pPr>
              <a:defRPr/>
            </a:pPr>
            <a:fld id="{D271AC40-F1A5-4918-A45C-B6468F53D449}" type="slidenum">
              <a:rPr lang="ru-RU"/>
              <a:pPr>
                <a:defRPr/>
              </a:pPr>
              <a:t>9</a:t>
            </a:fld>
            <a:endParaRPr lang="ru-RU"/>
          </a:p>
        </p:txBody>
      </p:sp>
      <p:sp>
        <p:nvSpPr>
          <p:cNvPr id="21505" name="Заголовок 1"/>
          <p:cNvSpPr>
            <a:spLocks noGrp="1"/>
          </p:cNvSpPr>
          <p:nvPr>
            <p:ph type="title"/>
          </p:nvPr>
        </p:nvSpPr>
        <p:spPr/>
        <p:txBody>
          <a:bodyPr/>
          <a:lstStyle/>
          <a:p>
            <a:pPr eaLnBrk="1" hangingPunct="1"/>
            <a:endParaRPr lang="ru-RU" smtClean="0"/>
          </a:p>
        </p:txBody>
      </p:sp>
      <p:sp>
        <p:nvSpPr>
          <p:cNvPr id="21506" name="Объект 2"/>
          <p:cNvSpPr>
            <a:spLocks noGrp="1"/>
          </p:cNvSpPr>
          <p:nvPr>
            <p:ph idx="1"/>
          </p:nvPr>
        </p:nvSpPr>
        <p:spPr/>
        <p:txBody>
          <a:bodyPr/>
          <a:lstStyle/>
          <a:p>
            <a:pPr marL="0" indent="0" eaLnBrk="1" hangingPunct="1">
              <a:buFontTx/>
              <a:buNone/>
            </a:pPr>
            <a:r>
              <a:rPr lang="ru-RU" sz="2400" smtClean="0">
                <a:latin typeface="Calibri" pitchFamily="34" charset="0"/>
              </a:rPr>
              <a:t>В дальнейшем будем пользоваться округленным значением числовой константы в логарифмическом слагаемом, что значительно упрощает расчеты, не внося в их результат существенной ошибки:</a:t>
            </a:r>
          </a:p>
          <a:p>
            <a:pPr marL="0" indent="0" eaLnBrk="1" hangingPunct="1">
              <a:buFontTx/>
              <a:buNone/>
            </a:pPr>
            <a:endParaRPr lang="ru-RU" sz="2400" smtClean="0">
              <a:latin typeface="Calibri" pitchFamily="34" charset="0"/>
            </a:endParaRPr>
          </a:p>
          <a:p>
            <a:pPr marL="0" indent="0" eaLnBrk="1" hangingPunct="1">
              <a:buFontTx/>
              <a:buNone/>
            </a:pPr>
            <a:endParaRPr lang="ru-RU" sz="2400" smtClean="0">
              <a:latin typeface="Calibri" pitchFamily="34" charset="0"/>
            </a:endParaRPr>
          </a:p>
          <a:p>
            <a:pPr marL="0" indent="0" eaLnBrk="1" hangingPunct="1">
              <a:buFontTx/>
              <a:buNone/>
            </a:pPr>
            <a:endParaRPr lang="ru-RU" sz="2400" smtClean="0">
              <a:latin typeface="Calibri" pitchFamily="34" charset="0"/>
            </a:endParaRPr>
          </a:p>
          <a:p>
            <a:pPr marL="0" indent="0" eaLnBrk="1" hangingPunct="1">
              <a:buFontTx/>
              <a:buNone/>
            </a:pPr>
            <a:endParaRPr lang="ru-RU" sz="2400" smtClean="0">
              <a:latin typeface="Calibri" pitchFamily="34" charset="0"/>
            </a:endParaRPr>
          </a:p>
          <a:p>
            <a:pPr marL="0" indent="0" eaLnBrk="1" hangingPunct="1">
              <a:buFontTx/>
              <a:buNone/>
            </a:pPr>
            <a:r>
              <a:rPr lang="ru-RU" sz="2400" smtClean="0">
                <a:latin typeface="Calibri" pitchFamily="34" charset="0"/>
              </a:rPr>
              <a:t/>
            </a:r>
            <a:br>
              <a:rPr lang="ru-RU" sz="2400" smtClean="0">
                <a:latin typeface="Calibri" pitchFamily="34" charset="0"/>
              </a:rPr>
            </a:br>
            <a:endParaRPr lang="ru-RU" sz="2400" smtClean="0">
              <a:latin typeface="Calibri" pitchFamily="34" charset="0"/>
            </a:endParaRPr>
          </a:p>
        </p:txBody>
      </p:sp>
      <p:pic>
        <p:nvPicPr>
          <p:cNvPr id="4098" name="Picture 2" descr="C:\Users\Nurlan\Downloads\image088.png"/>
          <p:cNvPicPr>
            <a:picLocks noChangeAspect="1" noChangeArrowheads="1"/>
          </p:cNvPicPr>
          <p:nvPr/>
        </p:nvPicPr>
        <p:blipFill>
          <a:blip r:embed="rId2">
            <a:extLst>
              <a:ext uri="{28A0092B-C50C-407E-A947-70E740481C1C}"/>
            </a:extLst>
          </a:blip>
          <a:srcRect/>
          <a:stretch>
            <a:fillRect/>
          </a:stretch>
        </p:blipFill>
        <p:spPr bwMode="auto">
          <a:xfrm>
            <a:off x="3419872" y="3437950"/>
            <a:ext cx="3384376" cy="96745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extLst>
        </p:spPr>
      </p:pic>
    </p:spTree>
  </p:cSld>
  <p:clrMapOvr>
    <a:masterClrMapping/>
  </p:clrMapOvr>
  <p:transition spd="slow">
    <p:checker/>
  </p:transition>
  <p:timing>
    <p:tnLst>
      <p:par>
        <p:cTn id="1" dur="indefinite" restart="never" nodeType="tmRoot"/>
      </p:par>
    </p:tnLst>
  </p:timing>
</p:sld>
</file>

<file path=ppt/theme/theme1.xml><?xml version="1.0" encoding="utf-8"?>
<a:theme xmlns:a="http://schemas.openxmlformats.org/drawingml/2006/main" name="ms_pptbusplan_tp01017510">
  <a:themeElements>
    <a:clrScheme name="ms_pptbusplan_tp01017510 11">
      <a:dk1>
        <a:srgbClr val="005A58"/>
      </a:dk1>
      <a:lt1>
        <a:srgbClr val="FFFFFF"/>
      </a:lt1>
      <a:dk2>
        <a:srgbClr val="4BB7B7"/>
      </a:dk2>
      <a:lt2>
        <a:srgbClr val="99CCFF"/>
      </a:lt2>
      <a:accent1>
        <a:srgbClr val="586F9E"/>
      </a:accent1>
      <a:accent2>
        <a:srgbClr val="4A24A8"/>
      </a:accent2>
      <a:accent3>
        <a:srgbClr val="B1D8D8"/>
      </a:accent3>
      <a:accent4>
        <a:srgbClr val="DADADA"/>
      </a:accent4>
      <a:accent5>
        <a:srgbClr val="B4BBCC"/>
      </a:accent5>
      <a:accent6>
        <a:srgbClr val="422098"/>
      </a:accent6>
      <a:hlink>
        <a:srgbClr val="CCECFF"/>
      </a:hlink>
      <a:folHlink>
        <a:srgbClr val="B2B2B2"/>
      </a:folHlink>
    </a:clrScheme>
    <a:fontScheme name="ms_pptbusplan_tp01017510">
      <a:majorFont>
        <a:latin typeface="Tahoma"/>
        <a:ea typeface=""/>
        <a:cs typeface=""/>
      </a:majorFont>
      <a:minorFont>
        <a:latin typeface="Tahoma"/>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ms_pptbusplan_tp01017510 1">
        <a:dk1>
          <a:srgbClr val="5C1F00"/>
        </a:dk1>
        <a:lt1>
          <a:srgbClr val="FFFFFF"/>
        </a:lt1>
        <a:dk2>
          <a:srgbClr val="E55555"/>
        </a:dk2>
        <a:lt2>
          <a:srgbClr val="DFD293"/>
        </a:lt2>
        <a:accent1>
          <a:srgbClr val="CC3300"/>
        </a:accent1>
        <a:accent2>
          <a:srgbClr val="BE7960"/>
        </a:accent2>
        <a:accent3>
          <a:srgbClr val="F0B4B4"/>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s_pptbusplan_tp01017510 2">
        <a:dk1>
          <a:srgbClr val="2D2015"/>
        </a:dk1>
        <a:lt1>
          <a:srgbClr val="FFFFFF"/>
        </a:lt1>
        <a:dk2>
          <a:srgbClr val="9C8D66"/>
        </a:dk2>
        <a:lt2>
          <a:srgbClr val="DFC08D"/>
        </a:lt2>
        <a:accent1>
          <a:srgbClr val="8C7B70"/>
        </a:accent1>
        <a:accent2>
          <a:srgbClr val="8F5F2F"/>
        </a:accent2>
        <a:accent3>
          <a:srgbClr val="CBC5B8"/>
        </a:accent3>
        <a:accent4>
          <a:srgbClr val="DADADA"/>
        </a:accent4>
        <a:accent5>
          <a:srgbClr val="C5BFBB"/>
        </a:accent5>
        <a:accent6>
          <a:srgbClr val="81552A"/>
        </a:accent6>
        <a:hlink>
          <a:srgbClr val="CCB400"/>
        </a:hlink>
        <a:folHlink>
          <a:srgbClr val="ADBABB"/>
        </a:folHlink>
      </a:clrScheme>
      <a:clrMap bg1="dk2" tx1="lt1" bg2="dk1" tx2="lt2" accent1="accent1" accent2="accent2" accent3="accent3" accent4="accent4" accent5="accent5" accent6="accent6" hlink="hlink" folHlink="folHlink"/>
    </a:extraClrScheme>
    <a:extraClrScheme>
      <a:clrScheme name="ms_pptbusplan_tp01017510 3">
        <a:dk1>
          <a:srgbClr val="C0C0C0"/>
        </a:dk1>
        <a:lt1>
          <a:srgbClr val="FFFFFF"/>
        </a:lt1>
        <a:dk2>
          <a:srgbClr val="000000"/>
        </a:dk2>
        <a:lt2>
          <a:srgbClr val="333333"/>
        </a:lt2>
        <a:accent1>
          <a:srgbClr val="5F5F5F"/>
        </a:accent1>
        <a:accent2>
          <a:srgbClr val="DDDDDD"/>
        </a:accent2>
        <a:accent3>
          <a:srgbClr val="FFFFFF"/>
        </a:accent3>
        <a:accent4>
          <a:srgbClr val="A4A4A4"/>
        </a:accent4>
        <a:accent5>
          <a:srgbClr val="B6B6B6"/>
        </a:accent5>
        <a:accent6>
          <a:srgbClr val="C8C8C8"/>
        </a:accent6>
        <a:hlink>
          <a:srgbClr val="B2B2B2"/>
        </a:hlink>
        <a:folHlink>
          <a:srgbClr val="DDDDDD"/>
        </a:folHlink>
      </a:clrScheme>
      <a:clrMap bg1="lt1" tx1="dk1" bg2="lt2" tx2="dk2" accent1="accent1" accent2="accent2" accent3="accent3" accent4="accent4" accent5="accent5" accent6="accent6" hlink="hlink" folHlink="folHlink"/>
    </a:extraClrScheme>
    <a:extraClrScheme>
      <a:clrScheme name="ms_pptbusplan_tp01017510 4">
        <a:dk1>
          <a:srgbClr val="003366"/>
        </a:dk1>
        <a:lt1>
          <a:srgbClr val="FFFFFF"/>
        </a:lt1>
        <a:dk2>
          <a:srgbClr val="42A5F0"/>
        </a:dk2>
        <a:lt2>
          <a:srgbClr val="3399FF"/>
        </a:lt2>
        <a:accent1>
          <a:srgbClr val="4880B8"/>
        </a:accent1>
        <a:accent2>
          <a:srgbClr val="00B000"/>
        </a:accent2>
        <a:accent3>
          <a:srgbClr val="B0CFF6"/>
        </a:accent3>
        <a:accent4>
          <a:srgbClr val="DADADA"/>
        </a:accent4>
        <a:accent5>
          <a:srgbClr val="B1C0D8"/>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s_pptbusplan_tp01017510 5">
        <a:dk1>
          <a:srgbClr val="336699"/>
        </a:dk1>
        <a:lt1>
          <a:srgbClr val="FFFFFF"/>
        </a:lt1>
        <a:dk2>
          <a:srgbClr val="DDDDDD"/>
        </a:dk2>
        <a:lt2>
          <a:srgbClr val="B2C8D8"/>
        </a:lt2>
        <a:accent1>
          <a:srgbClr val="1F62C5"/>
        </a:accent1>
        <a:accent2>
          <a:srgbClr val="468A4B"/>
        </a:accent2>
        <a:accent3>
          <a:srgbClr val="EBEBEB"/>
        </a:accent3>
        <a:accent4>
          <a:srgbClr val="DADADA"/>
        </a:accent4>
        <a:accent5>
          <a:srgbClr val="ABB7DF"/>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s_pptbusplan_tp01017510 6">
        <a:dk1>
          <a:srgbClr val="777777"/>
        </a:dk1>
        <a:lt1>
          <a:srgbClr val="FFFFFF"/>
        </a:lt1>
        <a:dk2>
          <a:srgbClr val="ABADA1"/>
        </a:dk2>
        <a:lt2>
          <a:srgbClr val="C2C2BA"/>
        </a:lt2>
        <a:accent1>
          <a:srgbClr val="909082"/>
        </a:accent1>
        <a:accent2>
          <a:srgbClr val="809EA8"/>
        </a:accent2>
        <a:accent3>
          <a:srgbClr val="D2D3CD"/>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s_pptbusplan_tp01017510 7">
        <a:dk1>
          <a:srgbClr val="3E3E5C"/>
        </a:dk1>
        <a:lt1>
          <a:srgbClr val="FFFFFF"/>
        </a:lt1>
        <a:dk2>
          <a:srgbClr val="BABBD2"/>
        </a:dk2>
        <a:lt2>
          <a:srgbClr val="B2B2B2"/>
        </a:lt2>
        <a:accent1>
          <a:srgbClr val="787682"/>
        </a:accent1>
        <a:accent2>
          <a:srgbClr val="6699FF"/>
        </a:accent2>
        <a:accent3>
          <a:srgbClr val="D9DAE5"/>
        </a:accent3>
        <a:accent4>
          <a:srgbClr val="DADADA"/>
        </a:accent4>
        <a:accent5>
          <a:srgbClr val="BEBDC1"/>
        </a:accent5>
        <a:accent6>
          <a:srgbClr val="5C8A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s_pptbusplan_tp01017510 8">
        <a:dk1>
          <a:srgbClr val="777777"/>
        </a:dk1>
        <a:lt1>
          <a:srgbClr val="FFFFDF"/>
        </a:lt1>
        <a:dk2>
          <a:srgbClr val="FFFFD9"/>
        </a:dk2>
        <a:lt2>
          <a:srgbClr val="AA8322"/>
        </a:lt2>
        <a:accent1>
          <a:srgbClr val="D6B778"/>
        </a:accent1>
        <a:accent2>
          <a:srgbClr val="33CCCC"/>
        </a:accent2>
        <a:accent3>
          <a:srgbClr val="FFFFE9"/>
        </a:accent3>
        <a:accent4>
          <a:srgbClr val="DADABE"/>
        </a:accent4>
        <a:accent5>
          <a:srgbClr val="E8D8BE"/>
        </a:accent5>
        <a:accent6>
          <a:srgbClr val="2DB9B9"/>
        </a:accent6>
        <a:hlink>
          <a:srgbClr val="FF5050"/>
        </a:hlink>
        <a:folHlink>
          <a:srgbClr val="FFCC66"/>
        </a:folHlink>
      </a:clrScheme>
      <a:clrMap bg1="dk2" tx1="lt1" bg2="dk1" tx2="lt2" accent1="accent1" accent2="accent2" accent3="accent3" accent4="accent4" accent5="accent5" accent6="accent6" hlink="hlink" folHlink="folHlink"/>
    </a:extraClrScheme>
    <a:extraClrScheme>
      <a:clrScheme name="ms_pptbusplan_tp01017510 9">
        <a:dk1>
          <a:srgbClr val="EACD64"/>
        </a:dk1>
        <a:lt1>
          <a:srgbClr val="FEDA9A"/>
        </a:lt1>
        <a:dk2>
          <a:srgbClr val="AD7625"/>
        </a:dk2>
        <a:lt2>
          <a:srgbClr val="969696"/>
        </a:lt2>
        <a:accent1>
          <a:srgbClr val="8F6F59"/>
        </a:accent1>
        <a:accent2>
          <a:srgbClr val="FFC891"/>
        </a:accent2>
        <a:accent3>
          <a:srgbClr val="FEEACA"/>
        </a:accent3>
        <a:accent4>
          <a:srgbClr val="C8AF54"/>
        </a:accent4>
        <a:accent5>
          <a:srgbClr val="C6BBB5"/>
        </a:accent5>
        <a:accent6>
          <a:srgbClr val="E7B583"/>
        </a:accent6>
        <a:hlink>
          <a:srgbClr val="FF8A3B"/>
        </a:hlink>
        <a:folHlink>
          <a:srgbClr val="EEC960"/>
        </a:folHlink>
      </a:clrScheme>
      <a:clrMap bg1="lt1" tx1="dk1" bg2="lt2" tx2="dk2" accent1="accent1" accent2="accent2" accent3="accent3" accent4="accent4" accent5="accent5" accent6="accent6" hlink="hlink" folHlink="folHlink"/>
    </a:extraClrScheme>
    <a:extraClrScheme>
      <a:clrScheme name="ms_pptbusplan_tp01017510 10">
        <a:dk1>
          <a:srgbClr val="808080"/>
        </a:dk1>
        <a:lt1>
          <a:srgbClr val="FFFFFF"/>
        </a:lt1>
        <a:dk2>
          <a:srgbClr val="F8F8F8"/>
        </a:dk2>
        <a:lt2>
          <a:srgbClr val="0099CC"/>
        </a:lt2>
        <a:accent1>
          <a:srgbClr val="66A0CC"/>
        </a:accent1>
        <a:accent2>
          <a:srgbClr val="CCCCFF"/>
        </a:accent2>
        <a:accent3>
          <a:srgbClr val="FBFBFB"/>
        </a:accent3>
        <a:accent4>
          <a:srgbClr val="DADADA"/>
        </a:accent4>
        <a:accent5>
          <a:srgbClr val="B8CDE2"/>
        </a:accent5>
        <a:accent6>
          <a:srgbClr val="B9B9E7"/>
        </a:accent6>
        <a:hlink>
          <a:srgbClr val="3333CC"/>
        </a:hlink>
        <a:folHlink>
          <a:srgbClr val="4D4D4D"/>
        </a:folHlink>
      </a:clrScheme>
      <a:clrMap bg1="dk2" tx1="lt1" bg2="dk1" tx2="lt2" accent1="accent1" accent2="accent2" accent3="accent3" accent4="accent4" accent5="accent5" accent6="accent6" hlink="hlink" folHlink="folHlink"/>
    </a:extraClrScheme>
    <a:extraClrScheme>
      <a:clrScheme name="ms_pptbusplan_tp01017510 11">
        <a:dk1>
          <a:srgbClr val="005A58"/>
        </a:dk1>
        <a:lt1>
          <a:srgbClr val="FFFFFF"/>
        </a:lt1>
        <a:dk2>
          <a:srgbClr val="4BB7B7"/>
        </a:dk2>
        <a:lt2>
          <a:srgbClr val="99CCFF"/>
        </a:lt2>
        <a:accent1>
          <a:srgbClr val="586F9E"/>
        </a:accent1>
        <a:accent2>
          <a:srgbClr val="4A24A8"/>
        </a:accent2>
        <a:accent3>
          <a:srgbClr val="B1D8D8"/>
        </a:accent3>
        <a:accent4>
          <a:srgbClr val="DADADA"/>
        </a:accent4>
        <a:accent5>
          <a:srgbClr val="B4BBCC"/>
        </a:accent5>
        <a:accent6>
          <a:srgbClr val="422098"/>
        </a:accent6>
        <a:hlink>
          <a:srgbClr val="CCECFF"/>
        </a:hlink>
        <a:folHlink>
          <a:srgbClr val="B2B2B2"/>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123</TotalTime>
  <Words>836</Words>
  <Application>Microsoft Office PowerPoint</Application>
  <PresentationFormat>Экран (4:3)</PresentationFormat>
  <Paragraphs>57</Paragraphs>
  <Slides>20</Slides>
  <Notes>0</Notes>
  <HiddenSlides>0</HiddenSlides>
  <MMClips>0</MMClips>
  <ScaleCrop>false</ScaleCrop>
  <HeadingPairs>
    <vt:vector size="6" baseType="variant">
      <vt:variant>
        <vt:lpstr>Использованные шрифты</vt:lpstr>
      </vt:variant>
      <vt:variant>
        <vt:i4>4</vt:i4>
      </vt:variant>
      <vt:variant>
        <vt:lpstr>Шаблон оформления</vt:lpstr>
      </vt:variant>
      <vt:variant>
        <vt:i4>2</vt:i4>
      </vt:variant>
      <vt:variant>
        <vt:lpstr>Заголовки слайдов</vt:lpstr>
      </vt:variant>
      <vt:variant>
        <vt:i4>20</vt:i4>
      </vt:variant>
    </vt:vector>
  </HeadingPairs>
  <TitlesOfParts>
    <vt:vector size="26" baseType="lpstr">
      <vt:lpstr>Arial</vt:lpstr>
      <vt:lpstr>Tahoma</vt:lpstr>
      <vt:lpstr>Calibri</vt:lpstr>
      <vt:lpstr>Wingdings</vt:lpstr>
      <vt:lpstr>ms_pptbusplan_tp01017510</vt:lpstr>
      <vt:lpstr>ms_pptbusplan_tp01017510</vt:lpstr>
      <vt:lpstr>Электронный потенциал. Уравнение Нернста</vt:lpstr>
      <vt:lpstr>Электродный потенциал</vt:lpstr>
      <vt:lpstr>Слайд 3</vt:lpstr>
      <vt:lpstr>Уравнение Нернста</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Уравнение Нернста</dc:title>
  <dc:creator>Nurlan</dc:creator>
  <cp:lastModifiedBy>Student</cp:lastModifiedBy>
  <cp:revision>12</cp:revision>
  <dcterms:created xsi:type="dcterms:W3CDTF">2012-11-22T19:27:49Z</dcterms:created>
  <dcterms:modified xsi:type="dcterms:W3CDTF">2013-05-02T10:37:32Z</dcterms:modified>
</cp:coreProperties>
</file>