
<file path=[Content_Types].xml><?xml version="1.0" encoding="utf-8"?>
<Types xmlns="http://schemas.openxmlformats.org/package/2006/content-types">
  <Override PartName="/ppt/slideMasters/slideMaster3.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theme/theme4.xml" ContentType="application/vnd.openxmlformats-officedocument.them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28"/>
  </p:notesMasterIdLst>
  <p:sldIdLst>
    <p:sldId id="256" r:id="rId4"/>
    <p:sldId id="257" r:id="rId5"/>
    <p:sldId id="279" r:id="rId6"/>
    <p:sldId id="258" r:id="rId7"/>
    <p:sldId id="280" r:id="rId8"/>
    <p:sldId id="259" r:id="rId9"/>
    <p:sldId id="276" r:id="rId10"/>
    <p:sldId id="260" r:id="rId11"/>
    <p:sldId id="261" r:id="rId12"/>
    <p:sldId id="262" r:id="rId13"/>
    <p:sldId id="263" r:id="rId14"/>
    <p:sldId id="264" r:id="rId15"/>
    <p:sldId id="282" r:id="rId16"/>
    <p:sldId id="265" r:id="rId17"/>
    <p:sldId id="266" r:id="rId18"/>
    <p:sldId id="267" r:id="rId19"/>
    <p:sldId id="269" r:id="rId20"/>
    <p:sldId id="270" r:id="rId21"/>
    <p:sldId id="272" r:id="rId22"/>
    <p:sldId id="281" r:id="rId23"/>
    <p:sldId id="283" r:id="rId24"/>
    <p:sldId id="274" r:id="rId25"/>
    <p:sldId id="277" r:id="rId26"/>
    <p:sldId id="285" r:id="rId27"/>
  </p:sldIdLst>
  <p:sldSz cx="9144000" cy="6858000" type="screen4x3"/>
  <p:notesSz cx="6735763" cy="9869488"/>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05" autoAdjust="0"/>
    <p:restoredTop sz="94695" autoAdjust="0"/>
  </p:normalViewPr>
  <p:slideViewPr>
    <p:cSldViewPr>
      <p:cViewPr varScale="1">
        <p:scale>
          <a:sx n="72" d="100"/>
          <a:sy n="72" d="100"/>
        </p:scale>
        <p:origin x="-45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viewProps" Target="viewProps.xml"/></Relationships>
</file>

<file path=ppt/diagrams/_rels/data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diagrams/_rels/data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7.jpeg"/><Relationship Id="rId1" Type="http://schemas.openxmlformats.org/officeDocument/2006/relationships/image" Target="../media/image6.jpeg"/></Relationships>
</file>

<file path=ppt/diagrams/_rels/data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3.jpeg"/><Relationship Id="rId4" Type="http://schemas.openxmlformats.org/officeDocument/2006/relationships/image" Target="../media/image22.jpeg"/></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7">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8">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9">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2D8215-BF06-4C37-A30D-FF44F961F79C}" type="doc">
      <dgm:prSet loTypeId="urn:microsoft.com/office/officeart/2009/3/layout/FramedTextPicture" loCatId="picture" qsTypeId="urn:microsoft.com/office/officeart/2005/8/quickstyle/simple1#1" qsCatId="simple" csTypeId="urn:microsoft.com/office/officeart/2005/8/colors/accent1_2#1" csCatId="accent1" phldr="1"/>
      <dgm:spPr/>
      <dgm:t>
        <a:bodyPr/>
        <a:lstStyle/>
        <a:p>
          <a:endParaRPr lang="ru-RU"/>
        </a:p>
      </dgm:t>
    </dgm:pt>
    <dgm:pt modelId="{EE45B7AF-47FD-4773-92CA-79B792A9101B}">
      <dgm:prSet custT="1"/>
      <dgm:spPr/>
      <dgm:t>
        <a:bodyPr/>
        <a:lstStyle/>
        <a:p>
          <a:pPr algn="just"/>
          <a:r>
            <a:rPr lang="en-US"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Молекулалық</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ерітіндіден</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коллоидтыға</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және</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коллоидты</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ерітіндіден</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зольден</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гельге</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яғни</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молекулалық</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ерітінді</a:t>
          </a:r>
          <a:r>
            <a:rPr lang="ru-RU" sz="2000" dirty="0" smtClean="0">
              <a:solidFill>
                <a:schemeClr val="bg1">
                  <a:lumMod val="95000"/>
                  <a:lumOff val="5000"/>
                </a:schemeClr>
              </a:solidFill>
              <a:latin typeface="Times New Roman" pitchFamily="18" charset="0"/>
              <a:cs typeface="Times New Roman" pitchFamily="18" charset="0"/>
            </a:rPr>
            <a:t>  золь гель тепе-</a:t>
          </a:r>
          <a:r>
            <a:rPr lang="ru-RU" sz="2000" dirty="0" err="1" smtClean="0">
              <a:solidFill>
                <a:schemeClr val="bg1">
                  <a:lumMod val="95000"/>
                  <a:lumOff val="5000"/>
                </a:schemeClr>
              </a:solidFill>
              <a:latin typeface="Times New Roman" pitchFamily="18" charset="0"/>
              <a:cs typeface="Times New Roman" pitchFamily="18" charset="0"/>
            </a:rPr>
            <a:t>теңдіктегі</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ауысумен</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сипатталатын</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системаларды</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коллоидты</a:t>
          </a:r>
          <a:r>
            <a:rPr lang="ru-RU" sz="2000" dirty="0" smtClean="0">
              <a:solidFill>
                <a:schemeClr val="bg1">
                  <a:lumMod val="95000"/>
                  <a:lumOff val="5000"/>
                </a:schemeClr>
              </a:solidFill>
              <a:latin typeface="Times New Roman" pitchFamily="18" charset="0"/>
              <a:cs typeface="Times New Roman" pitchFamily="18" charset="0"/>
            </a:rPr>
            <a:t> БАЗ </a:t>
          </a:r>
          <a:r>
            <a:rPr lang="ru-RU" sz="2000" dirty="0" err="1" smtClean="0">
              <a:solidFill>
                <a:schemeClr val="bg1">
                  <a:lumMod val="95000"/>
                  <a:lumOff val="5000"/>
                </a:schemeClr>
              </a:solidFill>
              <a:latin typeface="Times New Roman" pitchFamily="18" charset="0"/>
              <a:cs typeface="Times New Roman" pitchFamily="18" charset="0"/>
            </a:rPr>
            <a:t>немесе</a:t>
          </a:r>
          <a:r>
            <a:rPr lang="ru-RU" sz="2000" dirty="0" smtClean="0">
              <a:solidFill>
                <a:schemeClr val="bg1">
                  <a:lumMod val="95000"/>
                  <a:lumOff val="5000"/>
                </a:schemeClr>
              </a:solidFill>
              <a:latin typeface="Times New Roman" pitchFamily="18" charset="0"/>
              <a:cs typeface="Times New Roman" pitchFamily="18" charset="0"/>
            </a:rPr>
            <a:t> шала </a:t>
          </a:r>
          <a:r>
            <a:rPr lang="ru-RU" sz="2000" dirty="0" err="1" smtClean="0">
              <a:solidFill>
                <a:schemeClr val="bg1">
                  <a:lumMod val="95000"/>
                  <a:lumOff val="5000"/>
                </a:schemeClr>
              </a:solidFill>
              <a:latin typeface="Times New Roman" pitchFamily="18" charset="0"/>
              <a:cs typeface="Times New Roman" pitchFamily="18" charset="0"/>
            </a:rPr>
            <a:t>коллоидтар</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деп</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атайды</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Сол</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секілді</a:t>
          </a:r>
          <a:r>
            <a:rPr lang="ru-RU" sz="2000" dirty="0" smtClean="0">
              <a:solidFill>
                <a:schemeClr val="bg1">
                  <a:lumMod val="95000"/>
                  <a:lumOff val="5000"/>
                </a:schemeClr>
              </a:solidFill>
              <a:latin typeface="Times New Roman" pitchFamily="18" charset="0"/>
              <a:cs typeface="Times New Roman" pitchFamily="18" charset="0"/>
            </a:rPr>
            <a:t> осы </a:t>
          </a:r>
          <a:r>
            <a:rPr lang="ru-RU" sz="2000" dirty="0" err="1" smtClean="0">
              <a:solidFill>
                <a:schemeClr val="bg1">
                  <a:lumMod val="95000"/>
                  <a:lumOff val="5000"/>
                </a:schemeClr>
              </a:solidFill>
              <a:latin typeface="Times New Roman" pitchFamily="18" charset="0"/>
              <a:cs typeface="Times New Roman" pitchFamily="18" charset="0"/>
            </a:rPr>
            <a:t>системадағы</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коллоидтарды</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кейбір</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оқулықтарда</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семиколлоидтар</a:t>
          </a:r>
          <a:r>
            <a:rPr lang="ru-RU" sz="2000" dirty="0" smtClean="0">
              <a:solidFill>
                <a:schemeClr val="bg1">
                  <a:lumMod val="95000"/>
                  <a:lumOff val="5000"/>
                </a:schemeClr>
              </a:solidFill>
              <a:latin typeface="Times New Roman" pitchFamily="18" charset="0"/>
              <a:cs typeface="Times New Roman" pitchFamily="18" charset="0"/>
            </a:rPr>
            <a:t> </a:t>
          </a:r>
          <a:r>
            <a:rPr lang="ru-RU" sz="2000" dirty="0" err="1" smtClean="0">
              <a:solidFill>
                <a:schemeClr val="bg1">
                  <a:lumMod val="95000"/>
                  <a:lumOff val="5000"/>
                </a:schemeClr>
              </a:solidFill>
              <a:latin typeface="Times New Roman" pitchFamily="18" charset="0"/>
              <a:cs typeface="Times New Roman" pitchFamily="18" charset="0"/>
            </a:rPr>
            <a:t>деп</a:t>
          </a:r>
          <a:r>
            <a:rPr lang="ru-RU" sz="2000" dirty="0" smtClean="0">
              <a:solidFill>
                <a:schemeClr val="bg1">
                  <a:lumMod val="95000"/>
                  <a:lumOff val="5000"/>
                </a:schemeClr>
              </a:solidFill>
              <a:latin typeface="Times New Roman" pitchFamily="18" charset="0"/>
              <a:cs typeface="Times New Roman" pitchFamily="18" charset="0"/>
            </a:rPr>
            <a:t> те </a:t>
          </a:r>
          <a:r>
            <a:rPr lang="ru-RU" sz="2000" dirty="0" err="1" smtClean="0">
              <a:solidFill>
                <a:schemeClr val="bg1">
                  <a:lumMod val="95000"/>
                  <a:lumOff val="5000"/>
                </a:schemeClr>
              </a:solidFill>
              <a:latin typeface="Times New Roman" pitchFamily="18" charset="0"/>
              <a:cs typeface="Times New Roman" pitchFamily="18" charset="0"/>
            </a:rPr>
            <a:t>атайды</a:t>
          </a:r>
          <a:r>
            <a:rPr lang="ru-RU" sz="2000" dirty="0" smtClean="0">
              <a:solidFill>
                <a:schemeClr val="bg1">
                  <a:lumMod val="95000"/>
                  <a:lumOff val="5000"/>
                </a:schemeClr>
              </a:solidFill>
              <a:latin typeface="Times New Roman" pitchFamily="18" charset="0"/>
              <a:cs typeface="Times New Roman" pitchFamily="18" charset="0"/>
            </a:rPr>
            <a:t>.. </a:t>
          </a:r>
          <a:endParaRPr lang="ru-RU" sz="2000" dirty="0">
            <a:solidFill>
              <a:schemeClr val="bg1">
                <a:lumMod val="95000"/>
                <a:lumOff val="5000"/>
              </a:schemeClr>
            </a:solidFill>
            <a:latin typeface="Times New Roman" pitchFamily="18" charset="0"/>
            <a:cs typeface="Times New Roman" pitchFamily="18" charset="0"/>
          </a:endParaRPr>
        </a:p>
      </dgm:t>
    </dgm:pt>
    <dgm:pt modelId="{02DDEA10-B0A2-412F-8066-F0532BDC03AE}" type="parTrans" cxnId="{1C17AF4D-F54F-4AC4-BBD8-1020262E4CD0}">
      <dgm:prSet/>
      <dgm:spPr/>
      <dgm:t>
        <a:bodyPr/>
        <a:lstStyle/>
        <a:p>
          <a:endParaRPr lang="ru-RU"/>
        </a:p>
      </dgm:t>
    </dgm:pt>
    <dgm:pt modelId="{B98D4722-15D0-414F-86E8-6B60BBA6C05A}" type="sibTrans" cxnId="{1C17AF4D-F54F-4AC4-BBD8-1020262E4CD0}">
      <dgm:prSet/>
      <dgm:spPr/>
      <dgm:t>
        <a:bodyPr/>
        <a:lstStyle/>
        <a:p>
          <a:endParaRPr lang="ru-RU"/>
        </a:p>
      </dgm:t>
    </dgm:pt>
    <dgm:pt modelId="{513D3F6A-CDC5-412B-9ED2-600DF52C0118}" type="pres">
      <dgm:prSet presAssocID="{5E2D8215-BF06-4C37-A30D-FF44F961F79C}" presName="Name0" presStyleCnt="0">
        <dgm:presLayoutVars>
          <dgm:chMax/>
          <dgm:chPref/>
          <dgm:dir/>
        </dgm:presLayoutVars>
      </dgm:prSet>
      <dgm:spPr/>
      <dgm:t>
        <a:bodyPr/>
        <a:lstStyle/>
        <a:p>
          <a:endParaRPr lang="ru-RU"/>
        </a:p>
      </dgm:t>
    </dgm:pt>
    <dgm:pt modelId="{9B23F461-0FAC-42C4-9446-FC1F9DE603FB}" type="pres">
      <dgm:prSet presAssocID="{EE45B7AF-47FD-4773-92CA-79B792A9101B}" presName="composite" presStyleCnt="0">
        <dgm:presLayoutVars>
          <dgm:chMax/>
          <dgm:chPref/>
        </dgm:presLayoutVars>
      </dgm:prSet>
      <dgm:spPr/>
    </dgm:pt>
    <dgm:pt modelId="{E3A3B78F-60AD-4F87-AF20-B127DF1802B5}" type="pres">
      <dgm:prSet presAssocID="{EE45B7AF-47FD-4773-92CA-79B792A9101B}" presName="Image" presStyleLbl="bgImgPlace1" presStyleIdx="0" presStyleCnt="1" custScaleX="117906" custScaleY="291221" custLinFactNeighborX="-8298" custLinFactNeighborY="35480"/>
      <dgm:spPr>
        <a:blipFill rotWithShape="1">
          <a:blip xmlns:r="http://schemas.openxmlformats.org/officeDocument/2006/relationships" r:embed="rId1"/>
          <a:stretch>
            <a:fillRect/>
          </a:stretch>
        </a:blipFill>
      </dgm:spPr>
    </dgm:pt>
    <dgm:pt modelId="{F59A2859-E0B7-47E7-BF40-5EDE7D77D092}" type="pres">
      <dgm:prSet presAssocID="{EE45B7AF-47FD-4773-92CA-79B792A9101B}" presName="ParentText" presStyleLbl="revTx" presStyleIdx="0" presStyleCnt="1" custScaleY="185442" custLinFactNeighborX="17627" custLinFactNeighborY="-65946">
        <dgm:presLayoutVars>
          <dgm:chMax val="0"/>
          <dgm:chPref val="0"/>
          <dgm:bulletEnabled val="1"/>
        </dgm:presLayoutVars>
      </dgm:prSet>
      <dgm:spPr/>
      <dgm:t>
        <a:bodyPr/>
        <a:lstStyle/>
        <a:p>
          <a:endParaRPr lang="ru-RU"/>
        </a:p>
      </dgm:t>
    </dgm:pt>
    <dgm:pt modelId="{85856799-4F86-4C2F-B186-D596BAFFD285}" type="pres">
      <dgm:prSet presAssocID="{EE45B7AF-47FD-4773-92CA-79B792A9101B}" presName="tlFrame" presStyleLbl="node1" presStyleIdx="0" presStyleCnt="4" custLinFactY="-166727" custLinFactNeighborX="79124" custLinFactNeighborY="-200000"/>
      <dgm:spPr>
        <a:solidFill>
          <a:schemeClr val="accent5">
            <a:lumMod val="75000"/>
          </a:schemeClr>
        </a:solidFill>
      </dgm:spPr>
    </dgm:pt>
    <dgm:pt modelId="{709545FF-F619-48AC-9851-AF427019930F}" type="pres">
      <dgm:prSet presAssocID="{EE45B7AF-47FD-4773-92CA-79B792A9101B}" presName="trFrame" presStyleLbl="node1" presStyleIdx="1" presStyleCnt="4" custLinFactY="-158977" custLinFactNeighborX="58490" custLinFactNeighborY="-200000"/>
      <dgm:spPr>
        <a:solidFill>
          <a:schemeClr val="accent6">
            <a:lumMod val="75000"/>
          </a:schemeClr>
        </a:solidFill>
      </dgm:spPr>
    </dgm:pt>
    <dgm:pt modelId="{067EB0A0-8051-4880-BE96-86D1C312C447}" type="pres">
      <dgm:prSet presAssocID="{EE45B7AF-47FD-4773-92CA-79B792A9101B}" presName="blFrame" presStyleLbl="node1" presStyleIdx="2" presStyleCnt="4" custLinFactNeighborX="86876" custLinFactNeighborY="-502"/>
      <dgm:spPr>
        <a:solidFill>
          <a:srgbClr val="FFFF00"/>
        </a:solidFill>
      </dgm:spPr>
    </dgm:pt>
    <dgm:pt modelId="{AD674AE3-5215-4E4C-91E2-F4FB7C38927E}" type="pres">
      <dgm:prSet presAssocID="{EE45B7AF-47FD-4773-92CA-79B792A9101B}" presName="brFrame" presStyleLbl="node1" presStyleIdx="3" presStyleCnt="4" custLinFactNeighborX="66243" custLinFactNeighborY="7249"/>
      <dgm:spPr>
        <a:solidFill>
          <a:srgbClr val="00B050"/>
        </a:solidFill>
      </dgm:spPr>
    </dgm:pt>
  </dgm:ptLst>
  <dgm:cxnLst>
    <dgm:cxn modelId="{1C17AF4D-F54F-4AC4-BBD8-1020262E4CD0}" srcId="{5E2D8215-BF06-4C37-A30D-FF44F961F79C}" destId="{EE45B7AF-47FD-4773-92CA-79B792A9101B}" srcOrd="0" destOrd="0" parTransId="{02DDEA10-B0A2-412F-8066-F0532BDC03AE}" sibTransId="{B98D4722-15D0-414F-86E8-6B60BBA6C05A}"/>
    <dgm:cxn modelId="{03FFF811-5DA1-49BB-924E-E6EF25E766BF}" type="presOf" srcId="{EE45B7AF-47FD-4773-92CA-79B792A9101B}" destId="{F59A2859-E0B7-47E7-BF40-5EDE7D77D092}" srcOrd="0" destOrd="0" presId="urn:microsoft.com/office/officeart/2009/3/layout/FramedTextPicture"/>
    <dgm:cxn modelId="{F6FD9E00-2231-44DD-B8B1-F25AF1527CE8}" type="presOf" srcId="{5E2D8215-BF06-4C37-A30D-FF44F961F79C}" destId="{513D3F6A-CDC5-412B-9ED2-600DF52C0118}" srcOrd="0" destOrd="0" presId="urn:microsoft.com/office/officeart/2009/3/layout/FramedTextPicture"/>
    <dgm:cxn modelId="{F8979260-3CFB-4B11-AF25-C113442F57F8}" type="presParOf" srcId="{513D3F6A-CDC5-412B-9ED2-600DF52C0118}" destId="{9B23F461-0FAC-42C4-9446-FC1F9DE603FB}" srcOrd="0" destOrd="0" presId="urn:microsoft.com/office/officeart/2009/3/layout/FramedTextPicture"/>
    <dgm:cxn modelId="{DE544D93-6483-434D-83C1-7C42F572B767}" type="presParOf" srcId="{9B23F461-0FAC-42C4-9446-FC1F9DE603FB}" destId="{E3A3B78F-60AD-4F87-AF20-B127DF1802B5}" srcOrd="0" destOrd="0" presId="urn:microsoft.com/office/officeart/2009/3/layout/FramedTextPicture"/>
    <dgm:cxn modelId="{13D0EB76-EE47-4AF8-AF1A-EEDE61E55642}" type="presParOf" srcId="{9B23F461-0FAC-42C4-9446-FC1F9DE603FB}" destId="{F59A2859-E0B7-47E7-BF40-5EDE7D77D092}" srcOrd="1" destOrd="0" presId="urn:microsoft.com/office/officeart/2009/3/layout/FramedTextPicture"/>
    <dgm:cxn modelId="{9643617A-D2A8-4C9F-AC47-0E7FFEE183D3}" type="presParOf" srcId="{9B23F461-0FAC-42C4-9446-FC1F9DE603FB}" destId="{85856799-4F86-4C2F-B186-D596BAFFD285}" srcOrd="2" destOrd="0" presId="urn:microsoft.com/office/officeart/2009/3/layout/FramedTextPicture"/>
    <dgm:cxn modelId="{337CDB8E-78B8-482D-8120-ED6DE6A44E2E}" type="presParOf" srcId="{9B23F461-0FAC-42C4-9446-FC1F9DE603FB}" destId="{709545FF-F619-48AC-9851-AF427019930F}" srcOrd="3" destOrd="0" presId="urn:microsoft.com/office/officeart/2009/3/layout/FramedTextPicture"/>
    <dgm:cxn modelId="{6E85D7D2-A7F1-4DB9-8FD2-64D8AD6D5BE9}" type="presParOf" srcId="{9B23F461-0FAC-42C4-9446-FC1F9DE603FB}" destId="{067EB0A0-8051-4880-BE96-86D1C312C447}" srcOrd="4" destOrd="0" presId="urn:microsoft.com/office/officeart/2009/3/layout/FramedTextPicture"/>
    <dgm:cxn modelId="{2238888F-5C3F-4B2B-8147-93B893046922}" type="presParOf" srcId="{9B23F461-0FAC-42C4-9446-FC1F9DE603FB}" destId="{AD674AE3-5215-4E4C-91E2-F4FB7C38927E}" srcOrd="5" destOrd="0" presId="urn:microsoft.com/office/officeart/2009/3/layout/FramedTextPicture"/>
  </dgm:cxnLst>
  <dgm:bg>
    <a:blipFill>
      <a:blip xmlns:r="http://schemas.openxmlformats.org/officeDocument/2006/relationships" r:embed="rId2"/>
      <a:tile tx="0" ty="0" sx="100000" sy="100000" flip="none" algn="tl"/>
    </a:blipFill>
  </dgm:bg>
  <dgm:whole/>
  <dgm:extLst>
    <a:ext uri="http://schemas.microsoft.com/office/drawing/2008/diagram"/>
  </dgm:extLst>
</dgm:dataModel>
</file>

<file path=ppt/diagrams/data2.xml><?xml version="1.0" encoding="utf-8"?>
<dgm:dataModel xmlns:dgm="http://schemas.openxmlformats.org/drawingml/2006/diagram" xmlns:a="http://schemas.openxmlformats.org/drawingml/2006/main">
  <dgm:ptLst>
    <dgm:pt modelId="{EA870A6B-5440-450A-8F76-389D9729C437}" type="doc">
      <dgm:prSet loTypeId="urn:microsoft.com/office/officeart/2005/8/layout/bList2" loCatId="picture" qsTypeId="urn:microsoft.com/office/officeart/2005/8/quickstyle/simple5" qsCatId="simple" csTypeId="urn:microsoft.com/office/officeart/2005/8/colors/accent1_2#2" csCatId="accent1" phldr="1"/>
      <dgm:spPr/>
    </dgm:pt>
    <dgm:pt modelId="{90227EFF-E424-49E0-A4C6-5399F6427742}">
      <dgm:prSet phldrT="[Текст]"/>
      <dgm:spPr>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path path="circle">
            <a:fillToRect l="50000" t="50000" r="50000" b="50000"/>
          </a:path>
          <a:tileRect/>
        </a:gradFill>
      </dgm:spPr>
      <dgm:t>
        <a:bodyPr/>
        <a:lstStyle/>
        <a:p>
          <a:endParaRPr lang="kk-KZ" dirty="0" smtClean="0"/>
        </a:p>
        <a:p>
          <a:endParaRPr lang="ru-RU" dirty="0"/>
        </a:p>
      </dgm:t>
    </dgm:pt>
    <dgm:pt modelId="{27EE3D43-F959-45B3-B04F-C4830E89FFEC}" type="parTrans" cxnId="{DDF4DB6E-F89E-4878-86BE-FD2F4A01B451}">
      <dgm:prSet/>
      <dgm:spPr/>
      <dgm:t>
        <a:bodyPr/>
        <a:lstStyle/>
        <a:p>
          <a:endParaRPr lang="ru-RU"/>
        </a:p>
      </dgm:t>
    </dgm:pt>
    <dgm:pt modelId="{59B7A0FD-9BAA-4069-9F0C-76681E05DABF}" type="sibTrans" cxnId="{DDF4DB6E-F89E-4878-86BE-FD2F4A01B451}">
      <dgm:prSet/>
      <dgm:spPr/>
      <dgm:t>
        <a:bodyPr/>
        <a:lstStyle/>
        <a:p>
          <a:endParaRPr lang="ru-RU"/>
        </a:p>
      </dgm:t>
    </dgm:pt>
    <dgm:pt modelId="{A4264094-CD1B-48CB-BDCD-E767EDE68E06}">
      <dgm:prSet custT="1"/>
      <dgm:spPr>
        <a:blipFill rotWithShape="0">
          <a:blip xmlns:r="http://schemas.openxmlformats.org/officeDocument/2006/relationships" r:embed="rId1"/>
          <a:tile tx="0" ty="0" sx="100000" sy="100000" flip="none" algn="tl"/>
        </a:blipFill>
      </dgm:spPr>
      <dgm:t>
        <a:bodyPr/>
        <a:lstStyle/>
        <a:p>
          <a:pPr algn="just"/>
          <a:r>
            <a:rPr lang="ru-RU" sz="20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Шала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коллоидты</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системадағы</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зат</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бір</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күйден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екіншіге</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керісінше</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ауысуы</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үшін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ерітіндінің</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концентрациясын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температурасын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ортаның</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рН-</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ын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өзгерту</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қажет</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немесе</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оған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электролит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қосу</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керек</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Олай</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болса</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шала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коллоидтың</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тұрақтылық</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күйдегі</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жағдайын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өзгерте</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отырып</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одан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не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ерітіндісі</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дисперстілік</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дәрежесінде</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болатын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молекулалық</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гомогенді</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не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бөлшектері</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бірнеше</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молекуладан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шоғырланған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агрегат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секілді</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ірі</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болып</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келетін</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гетерогенді</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системаларды</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алуға</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8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болады</a:t>
          </a:r>
          <a:r>
            <a:rPr lang="ru-RU"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endParaRPr lang="ru-RU"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dgm:t>
    </dgm:pt>
    <dgm:pt modelId="{80CF2865-5F3B-49D5-B439-A0CE70C1D176}" type="parTrans" cxnId="{645075E6-2193-4E2C-A406-EC563CF161A3}">
      <dgm:prSet/>
      <dgm:spPr/>
      <dgm:t>
        <a:bodyPr/>
        <a:lstStyle/>
        <a:p>
          <a:endParaRPr lang="ru-RU"/>
        </a:p>
      </dgm:t>
    </dgm:pt>
    <dgm:pt modelId="{D03AE53A-97C1-4BF0-B0B8-A498A876948D}" type="sibTrans" cxnId="{645075E6-2193-4E2C-A406-EC563CF161A3}">
      <dgm:prSet/>
      <dgm:spPr/>
      <dgm:t>
        <a:bodyPr/>
        <a:lstStyle/>
        <a:p>
          <a:endParaRPr lang="ru-RU"/>
        </a:p>
      </dgm:t>
    </dgm:pt>
    <dgm:pt modelId="{F5AB8B7D-FCA1-4921-90AD-203112209BCC}" type="pres">
      <dgm:prSet presAssocID="{EA870A6B-5440-450A-8F76-389D9729C437}" presName="diagram" presStyleCnt="0">
        <dgm:presLayoutVars>
          <dgm:dir/>
          <dgm:animLvl val="lvl"/>
          <dgm:resizeHandles val="exact"/>
        </dgm:presLayoutVars>
      </dgm:prSet>
      <dgm:spPr/>
    </dgm:pt>
    <dgm:pt modelId="{D0E296FA-42E3-44CA-8039-802AB701B6A9}" type="pres">
      <dgm:prSet presAssocID="{90227EFF-E424-49E0-A4C6-5399F6427742}" presName="compNode" presStyleCnt="0"/>
      <dgm:spPr/>
    </dgm:pt>
    <dgm:pt modelId="{277F6397-231E-4EF8-9588-B72C3156B3C3}" type="pres">
      <dgm:prSet presAssocID="{90227EFF-E424-49E0-A4C6-5399F6427742}" presName="childRect" presStyleLbl="bgAcc1" presStyleIdx="0" presStyleCnt="1" custScaleX="165880" custScaleY="148019" custLinFactNeighborX="2005" custLinFactNeighborY="7932">
        <dgm:presLayoutVars>
          <dgm:bulletEnabled val="1"/>
        </dgm:presLayoutVars>
      </dgm:prSet>
      <dgm:spPr/>
      <dgm:t>
        <a:bodyPr/>
        <a:lstStyle/>
        <a:p>
          <a:endParaRPr lang="ru-RU"/>
        </a:p>
      </dgm:t>
    </dgm:pt>
    <dgm:pt modelId="{884D9380-B0F8-4316-BAF6-2DABF1AF67E4}" type="pres">
      <dgm:prSet presAssocID="{90227EFF-E424-49E0-A4C6-5399F6427742}" presName="parentText" presStyleLbl="node1" presStyleIdx="0" presStyleCnt="0">
        <dgm:presLayoutVars>
          <dgm:chMax val="0"/>
          <dgm:bulletEnabled val="1"/>
        </dgm:presLayoutVars>
      </dgm:prSet>
      <dgm:spPr/>
      <dgm:t>
        <a:bodyPr/>
        <a:lstStyle/>
        <a:p>
          <a:endParaRPr lang="ru-RU"/>
        </a:p>
      </dgm:t>
    </dgm:pt>
    <dgm:pt modelId="{5939E7F7-2DEE-4F45-B218-78B33B9EBBCC}" type="pres">
      <dgm:prSet presAssocID="{90227EFF-E424-49E0-A4C6-5399F6427742}" presName="parentRect" presStyleLbl="alignNode1" presStyleIdx="0" presStyleCnt="1" custScaleX="161476" custScaleY="56056" custLinFactNeighborX="32" custLinFactNeighborY="42081"/>
      <dgm:spPr/>
      <dgm:t>
        <a:bodyPr/>
        <a:lstStyle/>
        <a:p>
          <a:endParaRPr lang="ru-RU"/>
        </a:p>
      </dgm:t>
    </dgm:pt>
    <dgm:pt modelId="{AD78D5AF-059D-44EF-B7B3-15DCD09A09B0}" type="pres">
      <dgm:prSet presAssocID="{90227EFF-E424-49E0-A4C6-5399F6427742}" presName="adorn" presStyleLbl="fgAccFollowNode1" presStyleIdx="0" presStyleCnt="1" custScaleX="123916" custScaleY="122437" custLinFactX="5805" custLinFactNeighborX="100000" custLinFactNeighborY="12902"/>
      <dgm:spPr>
        <a:blipFill rotWithShape="1">
          <a:blip xmlns:r="http://schemas.openxmlformats.org/officeDocument/2006/relationships" r:embed="rId2"/>
          <a:stretch>
            <a:fillRect/>
          </a:stretch>
        </a:blipFill>
      </dgm:spPr>
    </dgm:pt>
  </dgm:ptLst>
  <dgm:cxnLst>
    <dgm:cxn modelId="{D637FC67-DE28-44E2-9BB1-B46FD9D2FF70}" type="presOf" srcId="{90227EFF-E424-49E0-A4C6-5399F6427742}" destId="{5939E7F7-2DEE-4F45-B218-78B33B9EBBCC}" srcOrd="1" destOrd="0" presId="urn:microsoft.com/office/officeart/2005/8/layout/bList2"/>
    <dgm:cxn modelId="{DDF4DB6E-F89E-4878-86BE-FD2F4A01B451}" srcId="{EA870A6B-5440-450A-8F76-389D9729C437}" destId="{90227EFF-E424-49E0-A4C6-5399F6427742}" srcOrd="0" destOrd="0" parTransId="{27EE3D43-F959-45B3-B04F-C4830E89FFEC}" sibTransId="{59B7A0FD-9BAA-4069-9F0C-76681E05DABF}"/>
    <dgm:cxn modelId="{F7A1C457-F4B5-48FF-B945-B18B5846532A}" type="presOf" srcId="{EA870A6B-5440-450A-8F76-389D9729C437}" destId="{F5AB8B7D-FCA1-4921-90AD-203112209BCC}" srcOrd="0" destOrd="0" presId="urn:microsoft.com/office/officeart/2005/8/layout/bList2"/>
    <dgm:cxn modelId="{3AEB9393-59A1-4D3C-8F97-0057EC3CCD7C}" type="presOf" srcId="{90227EFF-E424-49E0-A4C6-5399F6427742}" destId="{884D9380-B0F8-4316-BAF6-2DABF1AF67E4}" srcOrd="0" destOrd="0" presId="urn:microsoft.com/office/officeart/2005/8/layout/bList2"/>
    <dgm:cxn modelId="{23D7DF50-C369-4CB6-B67F-C27C4A6B2348}" type="presOf" srcId="{A4264094-CD1B-48CB-BDCD-E767EDE68E06}" destId="{277F6397-231E-4EF8-9588-B72C3156B3C3}" srcOrd="0" destOrd="0" presId="urn:microsoft.com/office/officeart/2005/8/layout/bList2"/>
    <dgm:cxn modelId="{645075E6-2193-4E2C-A406-EC563CF161A3}" srcId="{90227EFF-E424-49E0-A4C6-5399F6427742}" destId="{A4264094-CD1B-48CB-BDCD-E767EDE68E06}" srcOrd="0" destOrd="0" parTransId="{80CF2865-5F3B-49D5-B439-A0CE70C1D176}" sibTransId="{D03AE53A-97C1-4BF0-B0B8-A498A876948D}"/>
    <dgm:cxn modelId="{1E9837B7-FDC3-44AC-A29E-144AA040CDC0}" type="presParOf" srcId="{F5AB8B7D-FCA1-4921-90AD-203112209BCC}" destId="{D0E296FA-42E3-44CA-8039-802AB701B6A9}" srcOrd="0" destOrd="0" presId="urn:microsoft.com/office/officeart/2005/8/layout/bList2"/>
    <dgm:cxn modelId="{FB9B68A9-906F-466C-BE36-BDD980E52294}" type="presParOf" srcId="{D0E296FA-42E3-44CA-8039-802AB701B6A9}" destId="{277F6397-231E-4EF8-9588-B72C3156B3C3}" srcOrd="0" destOrd="0" presId="urn:microsoft.com/office/officeart/2005/8/layout/bList2"/>
    <dgm:cxn modelId="{DCD8CA7A-2CE6-41CB-B0A2-D1EEC7C23B14}" type="presParOf" srcId="{D0E296FA-42E3-44CA-8039-802AB701B6A9}" destId="{884D9380-B0F8-4316-BAF6-2DABF1AF67E4}" srcOrd="1" destOrd="0" presId="urn:microsoft.com/office/officeart/2005/8/layout/bList2"/>
    <dgm:cxn modelId="{25C9BF20-DBF0-484B-AED4-F9712D689604}" type="presParOf" srcId="{D0E296FA-42E3-44CA-8039-802AB701B6A9}" destId="{5939E7F7-2DEE-4F45-B218-78B33B9EBBCC}" srcOrd="2" destOrd="0" presId="urn:microsoft.com/office/officeart/2005/8/layout/bList2"/>
    <dgm:cxn modelId="{383518DB-AF9E-4567-B285-D64C418F3EA5}" type="presParOf" srcId="{D0E296FA-42E3-44CA-8039-802AB701B6A9}" destId="{AD78D5AF-059D-44EF-B7B3-15DCD09A09B0}" srcOrd="3" destOrd="0" presId="urn:microsoft.com/office/officeart/2005/8/layout/bList2"/>
  </dgm:cxnLst>
  <dgm:bg>
    <a:blipFill>
      <a:blip xmlns:r="http://schemas.openxmlformats.org/officeDocument/2006/relationships" r:embed="rId3"/>
      <a:tile tx="0" ty="0" sx="100000" sy="100000" flip="none" algn="tl"/>
    </a:blipFill>
  </dgm:bg>
  <dgm:whole/>
  <dgm:extLst>
    <a:ext uri="http://schemas.microsoft.com/office/drawing/2008/diagram"/>
  </dgm:extLst>
</dgm:dataModel>
</file>

<file path=ppt/diagrams/data3.xml><?xml version="1.0" encoding="utf-8"?>
<dgm:dataModel xmlns:dgm="http://schemas.openxmlformats.org/drawingml/2006/diagram" xmlns:a="http://schemas.openxmlformats.org/drawingml/2006/main">
  <dgm:ptLst>
    <dgm:pt modelId="{E303FC2F-398F-4F70-837A-C418B01F164A}" type="doc">
      <dgm:prSet loTypeId="urn:microsoft.com/office/officeart/2005/8/layout/hProcess9" loCatId="process" qsTypeId="urn:microsoft.com/office/officeart/2005/8/quickstyle/simple1#2" qsCatId="simple" csTypeId="urn:microsoft.com/office/officeart/2005/8/colors/accent1_2#3" csCatId="accent1" phldr="1"/>
      <dgm:spPr/>
    </dgm:pt>
    <dgm:pt modelId="{F31F4B57-2D7B-4AA0-9594-69308029D71F}">
      <dgm:prSet custT="1"/>
      <dgm:spPr>
        <a:solidFill>
          <a:srgbClr val="FFFF00"/>
        </a:solidFill>
      </dgm:spPr>
      <dgm:t>
        <a:bodyPr/>
        <a:lstStyle/>
        <a:p>
          <a:pPr algn="l"/>
          <a:r>
            <a:rPr lang="en-US"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Сонымен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коллоидты</a:t>
          </a:r>
          <a:r>
            <a:rPr lang="ru-RU" sz="1400" dirty="0" smtClean="0">
              <a:solidFill>
                <a:schemeClr val="tx1"/>
              </a:solidFill>
              <a:latin typeface="Times New Roman" pitchFamily="18" charset="0"/>
              <a:cs typeface="Times New Roman" pitchFamily="18" charset="0"/>
            </a:rPr>
            <a:t> БАЗ </a:t>
          </a:r>
          <a:r>
            <a:rPr lang="ru-RU" sz="1400" dirty="0" err="1" smtClean="0">
              <a:solidFill>
                <a:schemeClr val="tx1"/>
              </a:solidFill>
              <a:latin typeface="Times New Roman" pitchFamily="18" charset="0"/>
              <a:cs typeface="Times New Roman" pitchFamily="18" charset="0"/>
            </a:rPr>
            <a:t>нашар</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ерігіштігімен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және</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жанасу</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шектегі</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беткі</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қабаттар</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бағытталып</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адсорбциялану</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салдарынан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беттік</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және</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фазааралық</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керілуді</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төмендету</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қабілеттігімен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сипатталады</a:t>
          </a:r>
          <a:r>
            <a:rPr lang="ru-RU" sz="1400" dirty="0" smtClean="0">
              <a:solidFill>
                <a:schemeClr val="tx1"/>
              </a:solidFill>
              <a:latin typeface="Times New Roman" pitchFamily="18" charset="0"/>
              <a:cs typeface="Times New Roman" pitchFamily="18" charset="0"/>
            </a:rPr>
            <a:t>. Мицелла </a:t>
          </a:r>
          <a:r>
            <a:rPr lang="ru-RU" sz="1400" dirty="0" err="1" smtClean="0">
              <a:solidFill>
                <a:schemeClr val="tx1"/>
              </a:solidFill>
              <a:latin typeface="Times New Roman" pitchFamily="18" charset="0"/>
              <a:cs typeface="Times New Roman" pitchFamily="18" charset="0"/>
            </a:rPr>
            <a:t>түзетін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кризистік</a:t>
          </a:r>
          <a:r>
            <a:rPr lang="ru-RU" sz="1400" dirty="0" smtClean="0">
              <a:solidFill>
                <a:schemeClr val="tx1"/>
              </a:solidFill>
              <a:latin typeface="Times New Roman" pitchFamily="18" charset="0"/>
              <a:cs typeface="Times New Roman" pitchFamily="18" charset="0"/>
            </a:rPr>
            <a:t> концентрация (ККМ) </a:t>
          </a:r>
          <a:r>
            <a:rPr lang="ru-RU" sz="1400" dirty="0" err="1" smtClean="0">
              <a:solidFill>
                <a:schemeClr val="tx1"/>
              </a:solidFill>
              <a:latin typeface="Times New Roman" pitchFamily="18" charset="0"/>
              <a:cs typeface="Times New Roman" pitchFamily="18" charset="0"/>
            </a:rPr>
            <a:t>кезінде</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ерітіндіде</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мицелланы</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құрастыратын</a:t>
          </a:r>
          <a:r>
            <a:rPr lang="ru-RU" sz="1400" dirty="0" smtClean="0">
              <a:solidFill>
                <a:schemeClr val="tx1"/>
              </a:solidFill>
              <a:latin typeface="Times New Roman" pitchFamily="18" charset="0"/>
              <a:cs typeface="Times New Roman" pitchFamily="18" charset="0"/>
            </a:rPr>
            <a:t> агрегат </a:t>
          </a:r>
          <a:r>
            <a:rPr lang="ru-RU" sz="1400" dirty="0" err="1" smtClean="0">
              <a:solidFill>
                <a:schemeClr val="tx1"/>
              </a:solidFill>
              <a:latin typeface="Times New Roman" pitchFamily="18" charset="0"/>
              <a:cs typeface="Times New Roman" pitchFamily="18" charset="0"/>
            </a:rPr>
            <a:t>туындайды</a:t>
          </a:r>
          <a:r>
            <a:rPr lang="ru-RU" sz="1400" dirty="0" smtClean="0">
              <a:solidFill>
                <a:schemeClr val="tx1"/>
              </a:solidFill>
              <a:latin typeface="Times New Roman" pitchFamily="18" charset="0"/>
              <a:cs typeface="Times New Roman" pitchFamily="18" charset="0"/>
            </a:rPr>
            <a:t>, ал </a:t>
          </a:r>
          <a:r>
            <a:rPr lang="ru-RU" sz="1400" dirty="0" err="1" smtClean="0">
              <a:solidFill>
                <a:schemeClr val="tx1"/>
              </a:solidFill>
              <a:latin typeface="Times New Roman" pitchFamily="18" charset="0"/>
              <a:cs typeface="Times New Roman" pitchFamily="18" charset="0"/>
            </a:rPr>
            <a:t>агрегаттың</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өзі</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молекулалардан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тұрады</a:t>
          </a:r>
          <a:r>
            <a:rPr lang="ru-RU" sz="1400" dirty="0" smtClean="0">
              <a:solidFill>
                <a:schemeClr val="tx1"/>
              </a:solidFill>
              <a:latin typeface="Times New Roman" pitchFamily="18" charset="0"/>
              <a:cs typeface="Times New Roman" pitchFamily="18" charset="0"/>
            </a:rPr>
            <a:t>. Осы </a:t>
          </a:r>
          <a:r>
            <a:rPr lang="ru-RU" sz="1400" dirty="0" err="1" smtClean="0">
              <a:solidFill>
                <a:schemeClr val="tx1"/>
              </a:solidFill>
              <a:latin typeface="Times New Roman" pitchFamily="18" charset="0"/>
              <a:cs typeface="Times New Roman" pitchFamily="18" charset="0"/>
            </a:rPr>
            <a:t>тұста</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коллоидты</a:t>
          </a:r>
          <a:r>
            <a:rPr lang="ru-RU" sz="1400" dirty="0" smtClean="0">
              <a:solidFill>
                <a:schemeClr val="tx1"/>
              </a:solidFill>
              <a:latin typeface="Times New Roman" pitchFamily="18" charset="0"/>
              <a:cs typeface="Times New Roman" pitchFamily="18" charset="0"/>
            </a:rPr>
            <a:t> БАЗ </a:t>
          </a:r>
          <a:r>
            <a:rPr lang="ru-RU" sz="1400" dirty="0" err="1" smtClean="0">
              <a:solidFill>
                <a:schemeClr val="tx1"/>
              </a:solidFill>
              <a:latin typeface="Times New Roman" pitchFamily="18" charset="0"/>
              <a:cs typeface="Times New Roman" pitchFamily="18" charset="0"/>
            </a:rPr>
            <a:t>әрі</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коллоидты</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әрі</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нағыз</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ерітінді</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беруге</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бейім</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болғандықтан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оның</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жалпы</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ерігіштігі</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күрт</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жоғарлайды</a:t>
          </a:r>
          <a:r>
            <a:rPr lang="ru-RU" sz="1400" dirty="0" smtClean="0">
              <a:solidFill>
                <a:schemeClr val="tx1"/>
              </a:solidFill>
              <a:latin typeface="Times New Roman" pitchFamily="18" charset="0"/>
              <a:cs typeface="Times New Roman" pitchFamily="18" charset="0"/>
            </a:rPr>
            <a:t>. ККМ </a:t>
          </a:r>
          <a:r>
            <a:rPr lang="ru-RU" sz="1400" dirty="0" err="1" smtClean="0">
              <a:solidFill>
                <a:schemeClr val="tx1"/>
              </a:solidFill>
              <a:latin typeface="Times New Roman" pitchFamily="18" charset="0"/>
              <a:cs typeface="Times New Roman" pitchFamily="18" charset="0"/>
            </a:rPr>
            <a:t>кезіндегі</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нағыз</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ерітіндінің</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концентрациясы</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өзгеріссіз</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қалады</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және</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ол</a:t>
          </a:r>
          <a:r>
            <a:rPr lang="ru-RU" sz="1400" dirty="0" smtClean="0">
              <a:solidFill>
                <a:schemeClr val="tx1"/>
              </a:solidFill>
              <a:latin typeface="Times New Roman" pitchFamily="18" charset="0"/>
              <a:cs typeface="Times New Roman" pitchFamily="18" charset="0"/>
            </a:rPr>
            <a:t> мицелла </a:t>
          </a:r>
          <a:r>
            <a:rPr lang="ru-RU" sz="1400" dirty="0" err="1" smtClean="0">
              <a:solidFill>
                <a:schemeClr val="tx1"/>
              </a:solidFill>
              <a:latin typeface="Times New Roman" pitchFamily="18" charset="0"/>
              <a:cs typeface="Times New Roman" pitchFamily="18" charset="0"/>
            </a:rPr>
            <a:t>түзілетін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кризистік</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концентрацияға</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тең</a:t>
          </a:r>
          <a:r>
            <a:rPr lang="ru-RU" sz="1400" dirty="0" smtClean="0">
              <a:solidFill>
                <a:schemeClr val="tx1"/>
              </a:solidFill>
              <a:latin typeface="Times New Roman" pitchFamily="18" charset="0"/>
              <a:cs typeface="Times New Roman" pitchFamily="18" charset="0"/>
            </a:rPr>
            <a:t>. </a:t>
          </a:r>
          <a:endParaRPr lang="ru-RU" sz="1400" dirty="0">
            <a:solidFill>
              <a:schemeClr val="tx1"/>
            </a:solidFill>
            <a:latin typeface="Times New Roman" pitchFamily="18" charset="0"/>
            <a:cs typeface="Times New Roman" pitchFamily="18" charset="0"/>
          </a:endParaRPr>
        </a:p>
      </dgm:t>
    </dgm:pt>
    <dgm:pt modelId="{0FE4401D-6EF6-4D47-BCC2-C34B50B0591B}" type="parTrans" cxnId="{67D326A7-BADB-4E39-AF3F-061FA0427C22}">
      <dgm:prSet/>
      <dgm:spPr/>
      <dgm:t>
        <a:bodyPr/>
        <a:lstStyle/>
        <a:p>
          <a:endParaRPr lang="ru-RU"/>
        </a:p>
      </dgm:t>
    </dgm:pt>
    <dgm:pt modelId="{060EEFCF-9900-476C-9C42-A352C58B3629}" type="sibTrans" cxnId="{67D326A7-BADB-4E39-AF3F-061FA0427C22}">
      <dgm:prSet/>
      <dgm:spPr/>
      <dgm:t>
        <a:bodyPr/>
        <a:lstStyle/>
        <a:p>
          <a:endParaRPr lang="ru-RU"/>
        </a:p>
      </dgm:t>
    </dgm:pt>
    <dgm:pt modelId="{E1951BF4-7E5C-4B44-929E-5624C694D709}">
      <dgm:prSet custT="1"/>
      <dgm:spPr>
        <a:solidFill>
          <a:srgbClr val="FF0000"/>
        </a:solidFill>
      </dgm:spPr>
      <dgm:t>
        <a:bodyPr/>
        <a:lstStyle/>
        <a:p>
          <a:pPr algn="l"/>
          <a:r>
            <a:rPr lang="ru-RU" sz="1300" dirty="0" smtClean="0"/>
            <a:t>      </a:t>
          </a:r>
          <a:r>
            <a:rPr lang="ru-RU" sz="1400" dirty="0" smtClean="0">
              <a:solidFill>
                <a:schemeClr val="tx1"/>
              </a:solidFill>
              <a:latin typeface="Times New Roman" pitchFamily="18" charset="0"/>
              <a:cs typeface="Times New Roman" pitchFamily="18" charset="0"/>
            </a:rPr>
            <a:t>Коллоидты БАЗ мицелла түзуі үшін, біріншіден, оның құрамында судағы ерігіштікті төмендететін үлкен көмірсутекті радикалы, екіншіден, оның ерігіштігін жоғарылататын полюстігі күшті тобы болуы керек. Құрамындағы радикалда көміртек атомы 7-ден аз болса, ондағы әлсіз полюсті топ мицелла түзуге кедергі келтіреді. Көптеген коллоидты БАЗ үшін, мысалы, құрамындағы оксиэтиленденген спирттің санына, яғни молекуладағы гидрофильді бөлікке қарамастан, көмірсутекті тізбектегі көміртек саны 7 – 8-ден асқанда ғана мицелла түзілетіндігі белгілі. </a:t>
          </a:r>
          <a:endParaRPr lang="ru-RU" sz="1400" dirty="0">
            <a:solidFill>
              <a:schemeClr val="tx1"/>
            </a:solidFill>
            <a:latin typeface="Times New Roman" pitchFamily="18" charset="0"/>
            <a:cs typeface="Times New Roman" pitchFamily="18" charset="0"/>
          </a:endParaRPr>
        </a:p>
      </dgm:t>
    </dgm:pt>
    <dgm:pt modelId="{C77A2F08-DF05-4E12-B926-81AC611FF6C5}" type="parTrans" cxnId="{0623FDB6-82AB-415E-96D7-A6F2F0AE4EFE}">
      <dgm:prSet/>
      <dgm:spPr/>
      <dgm:t>
        <a:bodyPr/>
        <a:lstStyle/>
        <a:p>
          <a:endParaRPr lang="ru-RU"/>
        </a:p>
      </dgm:t>
    </dgm:pt>
    <dgm:pt modelId="{970E0129-7111-40DE-A2F9-7D3E7F24BD32}" type="sibTrans" cxnId="{0623FDB6-82AB-415E-96D7-A6F2F0AE4EFE}">
      <dgm:prSet/>
      <dgm:spPr/>
      <dgm:t>
        <a:bodyPr/>
        <a:lstStyle/>
        <a:p>
          <a:endParaRPr lang="ru-RU"/>
        </a:p>
      </dgm:t>
    </dgm:pt>
    <dgm:pt modelId="{F05074A4-80D0-4260-9869-EC0E6888A54D}" type="pres">
      <dgm:prSet presAssocID="{E303FC2F-398F-4F70-837A-C418B01F164A}" presName="CompostProcess" presStyleCnt="0">
        <dgm:presLayoutVars>
          <dgm:dir/>
          <dgm:resizeHandles val="exact"/>
        </dgm:presLayoutVars>
      </dgm:prSet>
      <dgm:spPr/>
    </dgm:pt>
    <dgm:pt modelId="{AB2C55D5-494B-4AC5-8544-CC6D16DC66F5}" type="pres">
      <dgm:prSet presAssocID="{E303FC2F-398F-4F70-837A-C418B01F164A}" presName="arrow" presStyleLbl="bgShp" presStyleIdx="0" presStyleCnt="1"/>
      <dgm:spPr>
        <a:solidFill>
          <a:srgbClr val="7030A0"/>
        </a:solidFill>
      </dgm:spPr>
    </dgm:pt>
    <dgm:pt modelId="{E47F4BDB-8831-48DE-AB6A-55B3B83C34CA}" type="pres">
      <dgm:prSet presAssocID="{E303FC2F-398F-4F70-837A-C418B01F164A}" presName="linearProcess" presStyleCnt="0"/>
      <dgm:spPr/>
    </dgm:pt>
    <dgm:pt modelId="{3B6F5914-0974-4C41-BE2A-9E97E39FB468}" type="pres">
      <dgm:prSet presAssocID="{F31F4B57-2D7B-4AA0-9594-69308029D71F}" presName="textNode" presStyleLbl="node1" presStyleIdx="0" presStyleCnt="2" custScaleY="116279">
        <dgm:presLayoutVars>
          <dgm:bulletEnabled val="1"/>
        </dgm:presLayoutVars>
      </dgm:prSet>
      <dgm:spPr/>
      <dgm:t>
        <a:bodyPr/>
        <a:lstStyle/>
        <a:p>
          <a:endParaRPr lang="ru-RU"/>
        </a:p>
      </dgm:t>
    </dgm:pt>
    <dgm:pt modelId="{5800DB3A-9FF0-4465-8C3B-FC1E34F3A51E}" type="pres">
      <dgm:prSet presAssocID="{060EEFCF-9900-476C-9C42-A352C58B3629}" presName="sibTrans" presStyleCnt="0"/>
      <dgm:spPr/>
    </dgm:pt>
    <dgm:pt modelId="{217D0ECE-CC9F-4BC2-AE78-9649E93CF4EE}" type="pres">
      <dgm:prSet presAssocID="{E1951BF4-7E5C-4B44-929E-5624C694D709}" presName="textNode" presStyleLbl="node1" presStyleIdx="1" presStyleCnt="2" custScaleY="116279" custLinFactNeighborX="2566">
        <dgm:presLayoutVars>
          <dgm:bulletEnabled val="1"/>
        </dgm:presLayoutVars>
      </dgm:prSet>
      <dgm:spPr/>
      <dgm:t>
        <a:bodyPr/>
        <a:lstStyle/>
        <a:p>
          <a:endParaRPr lang="ru-RU"/>
        </a:p>
      </dgm:t>
    </dgm:pt>
  </dgm:ptLst>
  <dgm:cxnLst>
    <dgm:cxn modelId="{E16B928D-F68F-4066-AAFA-8FDE7E719906}" type="presOf" srcId="{E1951BF4-7E5C-4B44-929E-5624C694D709}" destId="{217D0ECE-CC9F-4BC2-AE78-9649E93CF4EE}" srcOrd="0" destOrd="0" presId="urn:microsoft.com/office/officeart/2005/8/layout/hProcess9"/>
    <dgm:cxn modelId="{50FB7375-8C12-4BF5-8FB4-6DF1834E0986}" type="presOf" srcId="{E303FC2F-398F-4F70-837A-C418B01F164A}" destId="{F05074A4-80D0-4260-9869-EC0E6888A54D}" srcOrd="0" destOrd="0" presId="urn:microsoft.com/office/officeart/2005/8/layout/hProcess9"/>
    <dgm:cxn modelId="{0623FDB6-82AB-415E-96D7-A6F2F0AE4EFE}" srcId="{E303FC2F-398F-4F70-837A-C418B01F164A}" destId="{E1951BF4-7E5C-4B44-929E-5624C694D709}" srcOrd="1" destOrd="0" parTransId="{C77A2F08-DF05-4E12-B926-81AC611FF6C5}" sibTransId="{970E0129-7111-40DE-A2F9-7D3E7F24BD32}"/>
    <dgm:cxn modelId="{67D326A7-BADB-4E39-AF3F-061FA0427C22}" srcId="{E303FC2F-398F-4F70-837A-C418B01F164A}" destId="{F31F4B57-2D7B-4AA0-9594-69308029D71F}" srcOrd="0" destOrd="0" parTransId="{0FE4401D-6EF6-4D47-BCC2-C34B50B0591B}" sibTransId="{060EEFCF-9900-476C-9C42-A352C58B3629}"/>
    <dgm:cxn modelId="{BB8BE543-E878-4FEE-826D-BAE3CCF4FEAF}" type="presOf" srcId="{F31F4B57-2D7B-4AA0-9594-69308029D71F}" destId="{3B6F5914-0974-4C41-BE2A-9E97E39FB468}" srcOrd="0" destOrd="0" presId="urn:microsoft.com/office/officeart/2005/8/layout/hProcess9"/>
    <dgm:cxn modelId="{17B21B54-3F84-4607-B037-EA7EE4493DE2}" type="presParOf" srcId="{F05074A4-80D0-4260-9869-EC0E6888A54D}" destId="{AB2C55D5-494B-4AC5-8544-CC6D16DC66F5}" srcOrd="0" destOrd="0" presId="urn:microsoft.com/office/officeart/2005/8/layout/hProcess9"/>
    <dgm:cxn modelId="{510F206D-2656-4F82-8D7F-55EC61080A33}" type="presParOf" srcId="{F05074A4-80D0-4260-9869-EC0E6888A54D}" destId="{E47F4BDB-8831-48DE-AB6A-55B3B83C34CA}" srcOrd="1" destOrd="0" presId="urn:microsoft.com/office/officeart/2005/8/layout/hProcess9"/>
    <dgm:cxn modelId="{3663C657-30D8-411D-987F-C89DB4D8AF87}" type="presParOf" srcId="{E47F4BDB-8831-48DE-AB6A-55B3B83C34CA}" destId="{3B6F5914-0974-4C41-BE2A-9E97E39FB468}" srcOrd="0" destOrd="0" presId="urn:microsoft.com/office/officeart/2005/8/layout/hProcess9"/>
    <dgm:cxn modelId="{FDCF86C5-ADED-4978-805D-CF245C2EC3F9}" type="presParOf" srcId="{E47F4BDB-8831-48DE-AB6A-55B3B83C34CA}" destId="{5800DB3A-9FF0-4465-8C3B-FC1E34F3A51E}" srcOrd="1" destOrd="0" presId="urn:microsoft.com/office/officeart/2005/8/layout/hProcess9"/>
    <dgm:cxn modelId="{A9297F2B-436D-4A9F-AF4F-1E8D9A517280}" type="presParOf" srcId="{E47F4BDB-8831-48DE-AB6A-55B3B83C34CA}" destId="{217D0ECE-CC9F-4BC2-AE78-9649E93CF4EE}" srcOrd="2" destOrd="0" presId="urn:microsoft.com/office/officeart/2005/8/layout/hProcess9"/>
  </dgm:cxnLst>
  <dgm:bg>
    <a:solidFill>
      <a:schemeClr val="accent3">
        <a:lumMod val="75000"/>
      </a:schemeClr>
    </a:solidFill>
  </dgm:bg>
  <dgm:whole/>
  <dgm:extLst>
    <a:ext uri="http://schemas.microsoft.com/office/drawing/2008/diagram"/>
  </dgm:extLst>
</dgm:dataModel>
</file>

<file path=ppt/diagrams/data4.xml><?xml version="1.0" encoding="utf-8"?>
<dgm:dataModel xmlns:dgm="http://schemas.openxmlformats.org/drawingml/2006/diagram" xmlns:a="http://schemas.openxmlformats.org/drawingml/2006/main">
  <dgm:ptLst>
    <dgm:pt modelId="{01B97B17-AC32-409F-B191-FE823C6D76CE}" type="doc">
      <dgm:prSet loTypeId="urn:microsoft.com/office/officeart/2005/8/layout/cycle7" loCatId="cycle" qsTypeId="urn:microsoft.com/office/officeart/2005/8/quickstyle/simple1#3" qsCatId="simple" csTypeId="urn:microsoft.com/office/officeart/2005/8/colors/accent1_2#4" csCatId="accent1" phldr="1"/>
      <dgm:spPr/>
      <dgm:t>
        <a:bodyPr/>
        <a:lstStyle/>
        <a:p>
          <a:endParaRPr lang="ru-RU"/>
        </a:p>
      </dgm:t>
    </dgm:pt>
    <dgm:pt modelId="{8A6182EE-EC8E-4E6E-BFD4-05861A13153C}" type="pres">
      <dgm:prSet presAssocID="{01B97B17-AC32-409F-B191-FE823C6D76CE}" presName="Name0" presStyleCnt="0">
        <dgm:presLayoutVars>
          <dgm:dir/>
          <dgm:resizeHandles val="exact"/>
        </dgm:presLayoutVars>
      </dgm:prSet>
      <dgm:spPr/>
      <dgm:t>
        <a:bodyPr/>
        <a:lstStyle/>
        <a:p>
          <a:endParaRPr lang="ru-RU"/>
        </a:p>
      </dgm:t>
    </dgm:pt>
  </dgm:ptLst>
  <dgm:cxnLst>
    <dgm:cxn modelId="{187D21DE-1CF7-4350-9137-8FB57D3E08AD}" type="presOf" srcId="{01B97B17-AC32-409F-B191-FE823C6D76CE}" destId="{8A6182EE-EC8E-4E6E-BFD4-05861A13153C}" srcOrd="0" destOrd="0" presId="urn:microsoft.com/office/officeart/2005/8/layout/cycle7"/>
  </dgm:cxnLst>
  <dgm:bg>
    <a:solidFill>
      <a:srgbClr val="00B0F0"/>
    </a:solidFill>
  </dgm:bg>
  <dgm:whole/>
  <dgm:extLst>
    <a:ext uri="http://schemas.microsoft.com/office/drawing/2008/diagram"/>
  </dgm:extLst>
</dgm:dataModel>
</file>

<file path=ppt/diagrams/data5.xml><?xml version="1.0" encoding="utf-8"?>
<dgm:dataModel xmlns:dgm="http://schemas.openxmlformats.org/drawingml/2006/diagram" xmlns:a="http://schemas.openxmlformats.org/drawingml/2006/main">
  <dgm:ptLst>
    <dgm:pt modelId="{12040196-AC30-45D0-9609-5822D4222D5B}" type="doc">
      <dgm:prSet loTypeId="urn:microsoft.com/office/officeart/2009/3/layout/CircleRelationship" loCatId="relationship" qsTypeId="urn:microsoft.com/office/officeart/2005/8/quickstyle/simple1#4" qsCatId="simple" csTypeId="urn:microsoft.com/office/officeart/2005/8/colors/accent1_2#5" csCatId="accent1" phldr="1"/>
      <dgm:spPr/>
      <dgm:t>
        <a:bodyPr/>
        <a:lstStyle/>
        <a:p>
          <a:endParaRPr lang="ru-RU"/>
        </a:p>
      </dgm:t>
    </dgm:pt>
    <dgm:pt modelId="{01E757D1-D982-4700-B4C4-ECA8C5041577}">
      <dgm:prSet phldrT="[Текст]" custT="1"/>
      <dgm:spPr>
        <a:solidFill>
          <a:schemeClr val="bg2">
            <a:lumMod val="50000"/>
          </a:schemeClr>
        </a:solidFill>
      </dgm:spPr>
      <dgm:t>
        <a:bodyPr/>
        <a:lstStyle/>
        <a:p>
          <a:r>
            <a:rPr lang="ru-RU" sz="2000" dirty="0" err="1" smtClean="0">
              <a:solidFill>
                <a:schemeClr val="tx1"/>
              </a:solidFill>
              <a:latin typeface="Times New Roman" pitchFamily="18" charset="0"/>
              <a:cs typeface="Times New Roman" pitchFamily="18" charset="0"/>
            </a:rPr>
            <a:t>Ерітіндідегі</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коллоидты</a:t>
          </a:r>
          <a:r>
            <a:rPr lang="ru-RU" sz="2000" dirty="0" smtClean="0">
              <a:solidFill>
                <a:schemeClr val="tx1"/>
              </a:solidFill>
              <a:latin typeface="Times New Roman" pitchFamily="18" charset="0"/>
              <a:cs typeface="Times New Roman" pitchFamily="18" charset="0"/>
            </a:rPr>
            <a:t> БАЗ </a:t>
          </a:r>
          <a:r>
            <a:rPr lang="ru-RU" sz="2000" dirty="0" err="1" smtClean="0">
              <a:solidFill>
                <a:schemeClr val="tx1"/>
              </a:solidFill>
              <a:latin typeface="Times New Roman" pitchFamily="18" charset="0"/>
              <a:cs typeface="Times New Roman" pitchFamily="18" charset="0"/>
            </a:rPr>
            <a:t>беттік</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керілудің</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концентрацияға</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тәуелділігін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сипаттайтын</a:t>
          </a:r>
          <a:r>
            <a:rPr lang="ru-RU" sz="2000" dirty="0" smtClean="0">
              <a:solidFill>
                <a:schemeClr val="tx1"/>
              </a:solidFill>
              <a:latin typeface="Times New Roman" pitchFamily="18" charset="0"/>
              <a:cs typeface="Times New Roman" pitchFamily="18" charset="0"/>
            </a:rPr>
            <a:t> изотерма </a:t>
          </a:r>
          <a:r>
            <a:rPr lang="ru-RU" sz="2000" dirty="0" err="1" smtClean="0">
              <a:solidFill>
                <a:schemeClr val="tx1"/>
              </a:solidFill>
              <a:latin typeface="Times New Roman" pitchFamily="18" charset="0"/>
              <a:cs typeface="Times New Roman" pitchFamily="18" charset="0"/>
            </a:rPr>
            <a:t>беттік</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керілудің</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кемуін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көрсететін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түзу</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сызықтан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Шишковский</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теңдеуімен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өрнектелетін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қисық</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сызық</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бөлігінен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және</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абцисса</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осіне</a:t>
          </a:r>
          <a:r>
            <a:rPr lang="ru-RU" sz="2000" dirty="0" smtClean="0">
              <a:solidFill>
                <a:schemeClr val="tx1"/>
              </a:solidFill>
              <a:latin typeface="Times New Roman" pitchFamily="18" charset="0"/>
              <a:cs typeface="Times New Roman" pitchFamily="18" charset="0"/>
            </a:rPr>
            <a:t> параллель </a:t>
          </a:r>
          <a:r>
            <a:rPr lang="ru-RU" sz="2000" dirty="0" err="1" smtClean="0">
              <a:solidFill>
                <a:schemeClr val="tx1"/>
              </a:solidFill>
              <a:latin typeface="Times New Roman" pitchFamily="18" charset="0"/>
              <a:cs typeface="Times New Roman" pitchFamily="18" charset="0"/>
            </a:rPr>
            <a:t>күйінде</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қалатын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концентрациясы</a:t>
          </a:r>
          <a:r>
            <a:rPr lang="ru-RU" sz="2000" dirty="0" smtClean="0">
              <a:solidFill>
                <a:schemeClr val="tx1"/>
              </a:solidFill>
              <a:latin typeface="Times New Roman" pitchFamily="18" charset="0"/>
              <a:cs typeface="Times New Roman" pitchFamily="18" charset="0"/>
            </a:rPr>
            <a:t> ККМ-</a:t>
          </a:r>
          <a:r>
            <a:rPr lang="ru-RU" sz="2000" dirty="0" err="1" smtClean="0">
              <a:solidFill>
                <a:schemeClr val="tx1"/>
              </a:solidFill>
              <a:latin typeface="Times New Roman" pitchFamily="18" charset="0"/>
              <a:cs typeface="Times New Roman" pitchFamily="18" charset="0"/>
            </a:rPr>
            <a:t>нен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жоғары</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болатын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бөліктен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тұрады</a:t>
          </a:r>
          <a:r>
            <a:rPr lang="ru-RU" sz="2000" dirty="0" smtClean="0">
              <a:solidFill>
                <a:schemeClr val="tx1"/>
              </a:solidFill>
              <a:latin typeface="Times New Roman" pitchFamily="18" charset="0"/>
              <a:cs typeface="Times New Roman" pitchFamily="18" charset="0"/>
            </a:rPr>
            <a:t>. Осы </a:t>
          </a:r>
          <a:r>
            <a:rPr lang="ru-RU" sz="2000" dirty="0" err="1" smtClean="0">
              <a:solidFill>
                <a:schemeClr val="tx1"/>
              </a:solidFill>
              <a:latin typeface="Times New Roman" pitchFamily="18" charset="0"/>
              <a:cs typeface="Times New Roman" pitchFamily="18" charset="0"/>
            </a:rPr>
            <a:t>соңғы</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бөлікте</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беттік</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керілу</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өзгеріссіз</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қалады</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өйткені</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оған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қосылған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коллоидты</a:t>
          </a:r>
          <a:r>
            <a:rPr lang="ru-RU" sz="2000" dirty="0" smtClean="0">
              <a:solidFill>
                <a:schemeClr val="tx1"/>
              </a:solidFill>
              <a:latin typeface="Times New Roman" pitchFamily="18" charset="0"/>
              <a:cs typeface="Times New Roman" pitchFamily="18" charset="0"/>
            </a:rPr>
            <a:t> БАЗ </a:t>
          </a:r>
          <a:r>
            <a:rPr lang="ru-RU" sz="2000" dirty="0" err="1" smtClean="0">
              <a:solidFill>
                <a:schemeClr val="tx1"/>
              </a:solidFill>
              <a:latin typeface="Times New Roman" pitchFamily="18" charset="0"/>
              <a:cs typeface="Times New Roman" pitchFamily="18" charset="0"/>
            </a:rPr>
            <a:t>ерітінд</a:t>
          </a:r>
          <a:r>
            <a:rPr lang="ru-RU" sz="2000" dirty="0" smtClean="0">
              <a:solidFill>
                <a:schemeClr val="tx1"/>
              </a:solidFill>
              <a:latin typeface="Times New Roman" pitchFamily="18" charset="0"/>
              <a:cs typeface="Times New Roman" pitchFamily="18" charset="0"/>
            </a:rPr>
            <a:t> і– </a:t>
          </a:r>
          <a:r>
            <a:rPr lang="ru-RU" sz="2000" dirty="0" err="1" smtClean="0">
              <a:solidFill>
                <a:schemeClr val="tx1"/>
              </a:solidFill>
              <a:latin typeface="Times New Roman" pitchFamily="18" charset="0"/>
              <a:cs typeface="Times New Roman" pitchFamily="18" charset="0"/>
            </a:rPr>
            <a:t>ауа</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жанасу</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шегінде</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адсорбцияланбастан</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ерітінді</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ішінде</a:t>
          </a:r>
          <a:r>
            <a:rPr lang="ru-RU" sz="2000" dirty="0" smtClean="0">
              <a:solidFill>
                <a:schemeClr val="tx1"/>
              </a:solidFill>
              <a:latin typeface="Times New Roman" pitchFamily="18" charset="0"/>
              <a:cs typeface="Times New Roman" pitchFamily="18" charset="0"/>
            </a:rPr>
            <a:t> мицелла </a:t>
          </a:r>
          <a:r>
            <a:rPr lang="ru-RU" sz="2000" dirty="0" err="1" smtClean="0">
              <a:solidFill>
                <a:schemeClr val="tx1"/>
              </a:solidFill>
              <a:latin typeface="Times New Roman" pitchFamily="18" charset="0"/>
              <a:cs typeface="Times New Roman" pitchFamily="18" charset="0"/>
            </a:rPr>
            <a:t>түзеді</a:t>
          </a:r>
          <a:r>
            <a:rPr lang="ru-RU" sz="2000" dirty="0" smtClean="0">
              <a:solidFill>
                <a:schemeClr val="tx1"/>
              </a:solidFill>
              <a:latin typeface="Times New Roman" pitchFamily="18" charset="0"/>
              <a:cs typeface="Times New Roman" pitchFamily="18" charset="0"/>
            </a:rPr>
            <a:t>. Ал, </a:t>
          </a:r>
          <a:r>
            <a:rPr lang="ru-RU" sz="2000" dirty="0" err="1" smtClean="0">
              <a:solidFill>
                <a:schemeClr val="tx1"/>
              </a:solidFill>
              <a:latin typeface="Times New Roman" pitchFamily="18" charset="0"/>
              <a:cs typeface="Times New Roman" pitchFamily="18" charset="0"/>
            </a:rPr>
            <a:t>коллоидты</a:t>
          </a:r>
          <a:r>
            <a:rPr lang="ru-RU" sz="2000" dirty="0" smtClean="0">
              <a:solidFill>
                <a:schemeClr val="tx1"/>
              </a:solidFill>
              <a:latin typeface="Times New Roman" pitchFamily="18" charset="0"/>
              <a:cs typeface="Times New Roman" pitchFamily="18" charset="0"/>
            </a:rPr>
            <a:t> БАЗ </a:t>
          </a:r>
          <a:r>
            <a:rPr lang="ru-RU" sz="2000" dirty="0" err="1" smtClean="0">
              <a:solidFill>
                <a:schemeClr val="tx1"/>
              </a:solidFill>
              <a:latin typeface="Times New Roman" pitchFamily="18" charset="0"/>
              <a:cs typeface="Times New Roman" pitchFamily="18" charset="0"/>
            </a:rPr>
            <a:t>коллоидты</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ерігіштік</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бермесе</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онда</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оның</a:t>
          </a:r>
          <a:r>
            <a:rPr lang="ru-RU" sz="2000" dirty="0" smtClean="0">
              <a:solidFill>
                <a:schemeClr val="tx1"/>
              </a:solidFill>
              <a:latin typeface="Times New Roman" pitchFamily="18" charset="0"/>
              <a:cs typeface="Times New Roman" pitchFamily="18" charset="0"/>
            </a:rPr>
            <a:t> осы </a:t>
          </a:r>
          <a:r>
            <a:rPr lang="ru-RU" sz="2000" dirty="0" err="1" smtClean="0">
              <a:solidFill>
                <a:schemeClr val="tx1"/>
              </a:solidFill>
              <a:latin typeface="Times New Roman" pitchFamily="18" charset="0"/>
              <a:cs typeface="Times New Roman" pitchFamily="18" charset="0"/>
            </a:rPr>
            <a:t>түзу</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сызықты</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бөлігі</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жоғарғы</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концентрациялы</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жаққа</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ығысады</a:t>
          </a:r>
          <a:r>
            <a:rPr lang="ru-RU" sz="2000" dirty="0" smtClean="0">
              <a:solidFill>
                <a:schemeClr val="tx1"/>
              </a:solidFill>
              <a:latin typeface="Times New Roman" pitchFamily="18" charset="0"/>
              <a:cs typeface="Times New Roman" pitchFamily="18" charset="0"/>
            </a:rPr>
            <a:t>. Осы </a:t>
          </a:r>
          <a:r>
            <a:rPr lang="ru-RU" sz="2000" dirty="0" err="1" smtClean="0">
              <a:solidFill>
                <a:schemeClr val="tx1"/>
              </a:solidFill>
              <a:latin typeface="Times New Roman" pitchFamily="18" charset="0"/>
              <a:cs typeface="Times New Roman" pitchFamily="18" charset="0"/>
            </a:rPr>
            <a:t>айтылғандарға</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орай</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коллоидты</a:t>
          </a:r>
          <a:r>
            <a:rPr lang="ru-RU" sz="2000" dirty="0" smtClean="0">
              <a:solidFill>
                <a:schemeClr val="tx1"/>
              </a:solidFill>
              <a:latin typeface="Times New Roman" pitchFamily="18" charset="0"/>
              <a:cs typeface="Times New Roman" pitchFamily="18" charset="0"/>
            </a:rPr>
            <a:t> БАЗ </a:t>
          </a:r>
          <a:r>
            <a:rPr lang="ru-RU" sz="2000" dirty="0" err="1" smtClean="0">
              <a:solidFill>
                <a:schemeClr val="tx1"/>
              </a:solidFill>
              <a:latin typeface="Times New Roman" pitchFamily="18" charset="0"/>
              <a:cs typeface="Times New Roman" pitchFamily="18" charset="0"/>
            </a:rPr>
            <a:t>негізгі</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үш</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топқа</a:t>
          </a:r>
          <a:r>
            <a:rPr lang="ru-RU" sz="2000" dirty="0" smtClean="0">
              <a:solidFill>
                <a:schemeClr val="tx1"/>
              </a:solidFill>
              <a:latin typeface="Times New Roman" pitchFamily="18" charset="0"/>
              <a:cs typeface="Times New Roman" pitchFamily="18" charset="0"/>
            </a:rPr>
            <a:t> </a:t>
          </a:r>
          <a:r>
            <a:rPr lang="ru-RU" sz="2000" dirty="0" err="1" smtClean="0">
              <a:solidFill>
                <a:schemeClr val="tx1"/>
              </a:solidFill>
              <a:latin typeface="Times New Roman" pitchFamily="18" charset="0"/>
              <a:cs typeface="Times New Roman" pitchFamily="18" charset="0"/>
            </a:rPr>
            <a:t>бөледі</a:t>
          </a:r>
          <a:r>
            <a:rPr lang="ru-RU" sz="2000" dirty="0" smtClean="0">
              <a:solidFill>
                <a:schemeClr val="tx1"/>
              </a:solidFill>
              <a:latin typeface="Times New Roman" pitchFamily="18" charset="0"/>
              <a:cs typeface="Times New Roman" pitchFamily="18" charset="0"/>
            </a:rPr>
            <a:t>.</a:t>
          </a:r>
          <a:r>
            <a:rPr lang="en-US" sz="2000" dirty="0" smtClean="0">
              <a:solidFill>
                <a:schemeClr val="tx1"/>
              </a:solidFill>
              <a:latin typeface="Times New Roman" pitchFamily="18" charset="0"/>
              <a:cs typeface="Times New Roman" pitchFamily="18" charset="0"/>
            </a:rPr>
            <a:t>                </a:t>
          </a:r>
          <a:endParaRPr lang="ru-RU" sz="2000" dirty="0">
            <a:solidFill>
              <a:schemeClr val="tx1"/>
            </a:solidFill>
            <a:latin typeface="Times New Roman" pitchFamily="18" charset="0"/>
            <a:cs typeface="Times New Roman" pitchFamily="18" charset="0"/>
          </a:endParaRPr>
        </a:p>
      </dgm:t>
    </dgm:pt>
    <dgm:pt modelId="{D918CD84-F3A3-48CC-B1B5-7A912B5124E3}" type="parTrans" cxnId="{85BB19DE-0217-4413-8AAD-46D7178C44F3}">
      <dgm:prSet/>
      <dgm:spPr/>
      <dgm:t>
        <a:bodyPr/>
        <a:lstStyle/>
        <a:p>
          <a:endParaRPr lang="ru-RU"/>
        </a:p>
      </dgm:t>
    </dgm:pt>
    <dgm:pt modelId="{F3D36A83-A3A6-42C2-A93B-FFFF15CE4BBB}" type="sibTrans" cxnId="{85BB19DE-0217-4413-8AAD-46D7178C44F3}">
      <dgm:prSet/>
      <dgm:spPr/>
      <dgm:t>
        <a:bodyPr/>
        <a:lstStyle/>
        <a:p>
          <a:endParaRPr lang="ru-RU"/>
        </a:p>
      </dgm:t>
    </dgm:pt>
    <dgm:pt modelId="{FE1EBF63-7F93-4157-9D8F-0FA357185976}">
      <dgm:prSet/>
      <dgm:spPr/>
      <dgm:t>
        <a:bodyPr/>
        <a:lstStyle/>
        <a:p>
          <a:endParaRPr lang="ru-RU"/>
        </a:p>
      </dgm:t>
    </dgm:pt>
    <dgm:pt modelId="{B949D7EF-4792-40A3-96B2-B44AB9134A7B}" type="parTrans" cxnId="{2CED6ACA-CDA6-4AE7-B46B-5729DAE864C2}">
      <dgm:prSet/>
      <dgm:spPr/>
      <dgm:t>
        <a:bodyPr/>
        <a:lstStyle/>
        <a:p>
          <a:endParaRPr lang="ru-RU"/>
        </a:p>
      </dgm:t>
    </dgm:pt>
    <dgm:pt modelId="{7B9068FC-A58D-4B22-82F5-57DDFF0FC6B2}" type="sibTrans" cxnId="{2CED6ACA-CDA6-4AE7-B46B-5729DAE864C2}">
      <dgm:prSet/>
      <dgm:spPr/>
      <dgm:t>
        <a:bodyPr/>
        <a:lstStyle/>
        <a:p>
          <a:endParaRPr lang="ru-RU"/>
        </a:p>
      </dgm:t>
    </dgm:pt>
    <dgm:pt modelId="{885D86FC-C1EE-43F4-AD13-75592612910E}">
      <dgm:prSet/>
      <dgm:spPr/>
      <dgm:t>
        <a:bodyPr/>
        <a:lstStyle/>
        <a:p>
          <a:endParaRPr lang="ru-RU"/>
        </a:p>
      </dgm:t>
    </dgm:pt>
    <dgm:pt modelId="{6FF69002-29D0-485B-AED9-CC4795DB96F6}" type="parTrans" cxnId="{AF52163E-10C6-4057-A791-576674086684}">
      <dgm:prSet/>
      <dgm:spPr/>
      <dgm:t>
        <a:bodyPr/>
        <a:lstStyle/>
        <a:p>
          <a:endParaRPr lang="ru-RU"/>
        </a:p>
      </dgm:t>
    </dgm:pt>
    <dgm:pt modelId="{CD72EB24-77B9-417D-825E-11E58324CEA1}" type="sibTrans" cxnId="{AF52163E-10C6-4057-A791-576674086684}">
      <dgm:prSet/>
      <dgm:spPr/>
      <dgm:t>
        <a:bodyPr/>
        <a:lstStyle/>
        <a:p>
          <a:endParaRPr lang="ru-RU"/>
        </a:p>
      </dgm:t>
    </dgm:pt>
    <dgm:pt modelId="{A801295F-41A5-447B-8C1F-30599ED48F7B}" type="pres">
      <dgm:prSet presAssocID="{12040196-AC30-45D0-9609-5822D4222D5B}" presName="Name0" presStyleCnt="0">
        <dgm:presLayoutVars>
          <dgm:chMax val="1"/>
          <dgm:chPref val="1"/>
        </dgm:presLayoutVars>
      </dgm:prSet>
      <dgm:spPr/>
      <dgm:t>
        <a:bodyPr/>
        <a:lstStyle/>
        <a:p>
          <a:endParaRPr lang="ru-RU"/>
        </a:p>
      </dgm:t>
    </dgm:pt>
    <dgm:pt modelId="{99905EDF-2ADD-46B9-B8DA-3F71108DACC6}" type="pres">
      <dgm:prSet presAssocID="{01E757D1-D982-4700-B4C4-ECA8C5041577}" presName="Parent" presStyleLbl="node0" presStyleIdx="0" presStyleCnt="1" custScaleX="125079" custScaleY="116822" custLinFactNeighborX="-12674" custLinFactNeighborY="3024">
        <dgm:presLayoutVars>
          <dgm:chMax val="5"/>
          <dgm:chPref val="5"/>
        </dgm:presLayoutVars>
      </dgm:prSet>
      <dgm:spPr/>
      <dgm:t>
        <a:bodyPr/>
        <a:lstStyle/>
        <a:p>
          <a:endParaRPr lang="ru-RU"/>
        </a:p>
      </dgm:t>
    </dgm:pt>
    <dgm:pt modelId="{60586550-C064-4E70-AA09-ED6F8631F113}" type="pres">
      <dgm:prSet presAssocID="{01E757D1-D982-4700-B4C4-ECA8C5041577}" presName="Accent1" presStyleLbl="node1" presStyleIdx="0" presStyleCnt="6" custScaleX="61274" custScaleY="60015" custLinFactX="100000" custLinFactNeighborX="172601" custLinFactNeighborY="43889"/>
      <dgm:spPr>
        <a:solidFill>
          <a:schemeClr val="tx2"/>
        </a:solidFill>
      </dgm:spPr>
    </dgm:pt>
    <dgm:pt modelId="{F0960535-F88C-4667-83FA-8470B62200BF}" type="pres">
      <dgm:prSet presAssocID="{01E757D1-D982-4700-B4C4-ECA8C5041577}" presName="Accent2" presStyleLbl="node1" presStyleIdx="1" presStyleCnt="6" custLinFactY="-600000" custLinFactNeighborX="39197" custLinFactNeighborY="-649346"/>
      <dgm:spPr/>
    </dgm:pt>
    <dgm:pt modelId="{7B6A7325-3D71-4240-98D7-25D60CC1C8F3}" type="pres">
      <dgm:prSet presAssocID="{01E757D1-D982-4700-B4C4-ECA8C5041577}" presName="Accent3" presStyleLbl="node1" presStyleIdx="2" presStyleCnt="6" custScaleX="104630" custScaleY="109710" custLinFactX="42497" custLinFactY="-200000" custLinFactNeighborX="100000" custLinFactNeighborY="-232907"/>
      <dgm:spPr>
        <a:solidFill>
          <a:schemeClr val="accent6">
            <a:lumMod val="60000"/>
            <a:lumOff val="40000"/>
          </a:schemeClr>
        </a:solidFill>
      </dgm:spPr>
      <dgm:t>
        <a:bodyPr/>
        <a:lstStyle/>
        <a:p>
          <a:endParaRPr lang="ru-RU"/>
        </a:p>
      </dgm:t>
    </dgm:pt>
    <dgm:pt modelId="{27AF8AF7-89BE-4C01-9509-E7B9795D2611}" type="pres">
      <dgm:prSet presAssocID="{01E757D1-D982-4700-B4C4-ECA8C5041577}" presName="Accent4" presStyleLbl="node1" presStyleIdx="3" presStyleCnt="6" custScaleX="86937" custScaleY="89985" custLinFactX="-400000" custLinFactY="-400000" custLinFactNeighborX="-443272" custLinFactNeighborY="-488758"/>
      <dgm:spPr>
        <a:solidFill>
          <a:schemeClr val="accent5"/>
        </a:solidFill>
      </dgm:spPr>
    </dgm:pt>
    <dgm:pt modelId="{E34DD84A-B082-4253-B116-E420D9ABFAC8}" type="pres">
      <dgm:prSet presAssocID="{01E757D1-D982-4700-B4C4-ECA8C5041577}" presName="Accent5" presStyleLbl="node1" presStyleIdx="4" presStyleCnt="6" custLinFactX="-300000" custLinFactY="69853" custLinFactNeighborX="-354108" custLinFactNeighborY="100000"/>
      <dgm:spPr/>
    </dgm:pt>
    <dgm:pt modelId="{000F72C4-A394-435B-BAB6-E9DB3FDC8775}" type="pres">
      <dgm:prSet presAssocID="{01E757D1-D982-4700-B4C4-ECA8C5041577}" presName="Accent6" presStyleLbl="node1" presStyleIdx="5" presStyleCnt="6" custLinFactX="-100000" custLinFactNeighborX="-188037" custLinFactNeighborY="-16309"/>
      <dgm:spPr/>
    </dgm:pt>
  </dgm:ptLst>
  <dgm:cxnLst>
    <dgm:cxn modelId="{2CED6ACA-CDA6-4AE7-B46B-5729DAE864C2}" srcId="{12040196-AC30-45D0-9609-5822D4222D5B}" destId="{FE1EBF63-7F93-4157-9D8F-0FA357185976}" srcOrd="1" destOrd="0" parTransId="{B949D7EF-4792-40A3-96B2-B44AB9134A7B}" sibTransId="{7B9068FC-A58D-4B22-82F5-57DDFF0FC6B2}"/>
    <dgm:cxn modelId="{AF52163E-10C6-4057-A791-576674086684}" srcId="{12040196-AC30-45D0-9609-5822D4222D5B}" destId="{885D86FC-C1EE-43F4-AD13-75592612910E}" srcOrd="2" destOrd="0" parTransId="{6FF69002-29D0-485B-AED9-CC4795DB96F6}" sibTransId="{CD72EB24-77B9-417D-825E-11E58324CEA1}"/>
    <dgm:cxn modelId="{85BB19DE-0217-4413-8AAD-46D7178C44F3}" srcId="{12040196-AC30-45D0-9609-5822D4222D5B}" destId="{01E757D1-D982-4700-B4C4-ECA8C5041577}" srcOrd="0" destOrd="0" parTransId="{D918CD84-F3A3-48CC-B1B5-7A912B5124E3}" sibTransId="{F3D36A83-A3A6-42C2-A93B-FFFF15CE4BBB}"/>
    <dgm:cxn modelId="{8803AAF4-7EB4-47B5-B4F2-84FFD0F06613}" type="presOf" srcId="{01E757D1-D982-4700-B4C4-ECA8C5041577}" destId="{99905EDF-2ADD-46B9-B8DA-3F71108DACC6}" srcOrd="0" destOrd="0" presId="urn:microsoft.com/office/officeart/2009/3/layout/CircleRelationship"/>
    <dgm:cxn modelId="{30B42253-EDBA-43E3-BF6E-CECB1DFE6157}" type="presOf" srcId="{12040196-AC30-45D0-9609-5822D4222D5B}" destId="{A801295F-41A5-447B-8C1F-30599ED48F7B}" srcOrd="0" destOrd="0" presId="urn:microsoft.com/office/officeart/2009/3/layout/CircleRelationship"/>
    <dgm:cxn modelId="{57C9A813-3769-4454-AB2B-731D5EFDE9BB}" type="presParOf" srcId="{A801295F-41A5-447B-8C1F-30599ED48F7B}" destId="{99905EDF-2ADD-46B9-B8DA-3F71108DACC6}" srcOrd="0" destOrd="0" presId="urn:microsoft.com/office/officeart/2009/3/layout/CircleRelationship"/>
    <dgm:cxn modelId="{715CE259-CD45-4DC8-A482-7401551D9F47}" type="presParOf" srcId="{A801295F-41A5-447B-8C1F-30599ED48F7B}" destId="{60586550-C064-4E70-AA09-ED6F8631F113}" srcOrd="1" destOrd="0" presId="urn:microsoft.com/office/officeart/2009/3/layout/CircleRelationship"/>
    <dgm:cxn modelId="{A6FB385A-AE52-488E-9384-8FAE12027AEA}" type="presParOf" srcId="{A801295F-41A5-447B-8C1F-30599ED48F7B}" destId="{F0960535-F88C-4667-83FA-8470B62200BF}" srcOrd="2" destOrd="0" presId="urn:microsoft.com/office/officeart/2009/3/layout/CircleRelationship"/>
    <dgm:cxn modelId="{1B81932C-CB56-4835-89B2-0550305E104C}" type="presParOf" srcId="{A801295F-41A5-447B-8C1F-30599ED48F7B}" destId="{7B6A7325-3D71-4240-98D7-25D60CC1C8F3}" srcOrd="3" destOrd="0" presId="urn:microsoft.com/office/officeart/2009/3/layout/CircleRelationship"/>
    <dgm:cxn modelId="{5C3434CD-C0EC-4C07-9CE5-30E6DB3434AC}" type="presParOf" srcId="{A801295F-41A5-447B-8C1F-30599ED48F7B}" destId="{27AF8AF7-89BE-4C01-9509-E7B9795D2611}" srcOrd="4" destOrd="0" presId="urn:microsoft.com/office/officeart/2009/3/layout/CircleRelationship"/>
    <dgm:cxn modelId="{0B6CC91E-EA62-44EE-878A-03600279B729}" type="presParOf" srcId="{A801295F-41A5-447B-8C1F-30599ED48F7B}" destId="{E34DD84A-B082-4253-B116-E420D9ABFAC8}" srcOrd="5" destOrd="0" presId="urn:microsoft.com/office/officeart/2009/3/layout/CircleRelationship"/>
    <dgm:cxn modelId="{B8C388B5-1286-4691-9A6E-9ED90DC0F458}" type="presParOf" srcId="{A801295F-41A5-447B-8C1F-30599ED48F7B}" destId="{000F72C4-A394-435B-BAB6-E9DB3FDC8775}" srcOrd="6" destOrd="0" presId="urn:microsoft.com/office/officeart/2009/3/layout/CircleRelationship"/>
  </dgm:cxnLst>
  <dgm:bg>
    <a:solidFill>
      <a:srgbClr val="7030A0"/>
    </a:solidFill>
  </dgm:bg>
  <dgm:whole/>
  <dgm:extLst>
    <a:ext uri="http://schemas.microsoft.com/office/drawing/2008/diagram"/>
  </dgm:extLst>
</dgm:dataModel>
</file>

<file path=ppt/diagrams/data6.xml><?xml version="1.0" encoding="utf-8"?>
<dgm:dataModel xmlns:dgm="http://schemas.openxmlformats.org/drawingml/2006/diagram" xmlns:a="http://schemas.openxmlformats.org/drawingml/2006/main">
  <dgm:ptLst>
    <dgm:pt modelId="{A1816011-95D0-4179-A619-43D5F960E733}" type="doc">
      <dgm:prSet loTypeId="urn:microsoft.com/office/officeart/2005/8/layout/chevron2" loCatId="process" qsTypeId="urn:microsoft.com/office/officeart/2005/8/quickstyle/simple1#5" qsCatId="simple" csTypeId="urn:microsoft.com/office/officeart/2005/8/colors/accent1_2#6" csCatId="accent1" phldr="1"/>
      <dgm:spPr/>
      <dgm:t>
        <a:bodyPr/>
        <a:lstStyle/>
        <a:p>
          <a:endParaRPr lang="ru-RU"/>
        </a:p>
      </dgm:t>
    </dgm:pt>
    <dgm:pt modelId="{1AB4050B-0A86-420E-9D77-90B093A8A53A}">
      <dgm:prSet phldrT="[Текст]"/>
      <dgm:spPr>
        <a:solidFill>
          <a:schemeClr val="accent6">
            <a:lumMod val="50000"/>
          </a:schemeClr>
        </a:solidFill>
      </dgm:spPr>
      <dgm:t>
        <a:bodyPr/>
        <a:lstStyle/>
        <a:p>
          <a:endParaRPr lang="en-US" dirty="0" smtClean="0"/>
        </a:p>
        <a:p>
          <a:endParaRPr lang="ru-RU" dirty="0"/>
        </a:p>
      </dgm:t>
    </dgm:pt>
    <dgm:pt modelId="{A6ACD771-8355-4F0A-8C6F-1FB0E35961FF}" type="parTrans" cxnId="{62B61E77-7D30-47B2-BB36-F259B88B2B14}">
      <dgm:prSet/>
      <dgm:spPr/>
      <dgm:t>
        <a:bodyPr/>
        <a:lstStyle/>
        <a:p>
          <a:endParaRPr lang="ru-RU"/>
        </a:p>
      </dgm:t>
    </dgm:pt>
    <dgm:pt modelId="{46A05C3B-77E4-4510-83B2-96448C281180}" type="sibTrans" cxnId="{62B61E77-7D30-47B2-BB36-F259B88B2B14}">
      <dgm:prSet/>
      <dgm:spPr/>
      <dgm:t>
        <a:bodyPr/>
        <a:lstStyle/>
        <a:p>
          <a:endParaRPr lang="ru-RU"/>
        </a:p>
      </dgm:t>
    </dgm:pt>
    <dgm:pt modelId="{22370FAE-6825-4381-BC8B-E6378D8BB815}">
      <dgm:prSet phldrT="[Текст]" custT="1"/>
      <dgm:spPr>
        <a:solidFill>
          <a:schemeClr val="accent6">
            <a:lumMod val="40000"/>
            <a:lumOff val="60000"/>
            <a:alpha val="90000"/>
          </a:schemeClr>
        </a:solidFill>
      </dgm:spPr>
      <dgm:t>
        <a:bodyPr/>
        <a:lstStyle/>
        <a:p>
          <a:pPr algn="l"/>
          <a:r>
            <a:rPr lang="en-US"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Мицелланың</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түзілуі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Бұрында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айтылғандай</a:t>
          </a:r>
          <a:r>
            <a:rPr lang="ru-RU" sz="1800" dirty="0" smtClean="0">
              <a:latin typeface="Times New Roman" pitchFamily="18" charset="0"/>
              <a:cs typeface="Times New Roman" pitchFamily="18" charset="0"/>
            </a:rPr>
            <a:t> БАЗ </a:t>
          </a:r>
          <a:r>
            <a:rPr lang="ru-RU" sz="1800" dirty="0" err="1" smtClean="0">
              <a:latin typeface="Times New Roman" pitchFamily="18" charset="0"/>
              <a:cs typeface="Times New Roman" pitchFamily="18" charset="0"/>
            </a:rPr>
            <a:t>ерітінділері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төменгі</a:t>
          </a:r>
          <a:r>
            <a:rPr lang="ru-RU" sz="1800" dirty="0" smtClean="0">
              <a:latin typeface="Times New Roman" pitchFamily="18" charset="0"/>
              <a:cs typeface="Times New Roman" pitchFamily="18" charset="0"/>
            </a:rPr>
            <a:t> концентрация </a:t>
          </a:r>
          <a:r>
            <a:rPr lang="ru-RU" sz="1800" dirty="0" err="1" smtClean="0">
              <a:latin typeface="Times New Roman" pitchFamily="18" charset="0"/>
              <a:cs typeface="Times New Roman" pitchFamily="18" charset="0"/>
            </a:rPr>
            <a:t>кезінде</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молекулалық</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күйде</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болса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ол</a:t>
          </a:r>
          <a:r>
            <a:rPr lang="ru-RU" sz="1800" dirty="0" smtClean="0">
              <a:latin typeface="Times New Roman" pitchFamily="18" charset="0"/>
              <a:cs typeface="Times New Roman" pitchFamily="18" charset="0"/>
            </a:rPr>
            <a:t> концентрация </a:t>
          </a:r>
          <a:r>
            <a:rPr lang="ru-RU" sz="1800" dirty="0" err="1" smtClean="0">
              <a:latin typeface="Times New Roman" pitchFamily="18" charset="0"/>
              <a:cs typeface="Times New Roman" pitchFamily="18" charset="0"/>
            </a:rPr>
            <a:t>жоғарлағанда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мицеллалық</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күйге</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ауысады</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Яғни</a:t>
          </a:r>
          <a:r>
            <a:rPr lang="ru-RU" sz="1800" dirty="0" smtClean="0">
              <a:latin typeface="Times New Roman" pitchFamily="18" charset="0"/>
              <a:cs typeface="Times New Roman" pitchFamily="18" charset="0"/>
            </a:rPr>
            <a:t> ККМ </a:t>
          </a:r>
          <a:r>
            <a:rPr lang="ru-RU" sz="1800" dirty="0" err="1" smtClean="0">
              <a:latin typeface="Times New Roman" pitchFamily="18" charset="0"/>
              <a:cs typeface="Times New Roman" pitchFamily="18" charset="0"/>
            </a:rPr>
            <a:t>өскенде</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молекулалар</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агрегациялана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бастайды</a:t>
          </a:r>
          <a:r>
            <a:rPr lang="ru-RU" sz="1800" dirty="0" smtClean="0">
              <a:latin typeface="Times New Roman" pitchFamily="18" charset="0"/>
              <a:cs typeface="Times New Roman" pitchFamily="18" charset="0"/>
            </a:rPr>
            <a:t> да мицелла </a:t>
          </a:r>
          <a:r>
            <a:rPr lang="ru-RU" sz="1800" dirty="0" err="1" smtClean="0">
              <a:latin typeface="Times New Roman" pitchFamily="18" charset="0"/>
              <a:cs typeface="Times New Roman" pitchFamily="18" charset="0"/>
            </a:rPr>
            <a:t>түзіледі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Коллоидты</a:t>
          </a:r>
          <a:r>
            <a:rPr lang="ru-RU" sz="1800" dirty="0" smtClean="0">
              <a:latin typeface="Times New Roman" pitchFamily="18" charset="0"/>
              <a:cs typeface="Times New Roman" pitchFamily="18" charset="0"/>
            </a:rPr>
            <a:t> БАЗ </a:t>
          </a:r>
          <a:r>
            <a:rPr lang="ru-RU" sz="1800" dirty="0" err="1" smtClean="0">
              <a:latin typeface="Times New Roman" pitchFamily="18" charset="0"/>
              <a:cs typeface="Times New Roman" pitchFamily="18" charset="0"/>
            </a:rPr>
            <a:t>ерітінділерінің</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бұл</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күйін</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массалық</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әрекеттесу</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заңына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бағынатын</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қайтымдылық</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күйіндегі</a:t>
          </a:r>
          <a:r>
            <a:rPr lang="ru-RU" sz="1800" dirty="0" smtClean="0">
              <a:latin typeface="Times New Roman" pitchFamily="18" charset="0"/>
              <a:cs typeface="Times New Roman" pitchFamily="18" charset="0"/>
            </a:rPr>
            <a:t> тепе-</a:t>
          </a:r>
          <a:r>
            <a:rPr lang="ru-RU" sz="1800" dirty="0" err="1" smtClean="0">
              <a:latin typeface="Times New Roman" pitchFamily="18" charset="0"/>
              <a:cs typeface="Times New Roman" pitchFamily="18" charset="0"/>
            </a:rPr>
            <a:t>теңдік</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секілді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қарастыруға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болады</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Бұл</a:t>
          </a:r>
          <a:r>
            <a:rPr lang="ru-RU" sz="1800" dirty="0" smtClean="0">
              <a:latin typeface="Times New Roman" pitchFamily="18" charset="0"/>
              <a:cs typeface="Times New Roman" pitchFamily="18" charset="0"/>
            </a:rPr>
            <a:t> тепе-</a:t>
          </a:r>
          <a:r>
            <a:rPr lang="ru-RU" sz="1800" dirty="0" err="1" smtClean="0">
              <a:latin typeface="Times New Roman" pitchFamily="18" charset="0"/>
              <a:cs typeface="Times New Roman" pitchFamily="18" charset="0"/>
            </a:rPr>
            <a:t>теңдікті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мәселен</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диссоциацияланбаған</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молекулалар</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үшін</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жалпы</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түрге</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келтіріп</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көрсетуге</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болады</a:t>
          </a:r>
          <a:r>
            <a:rPr lang="ru-RU" sz="1800" dirty="0" smtClean="0">
              <a:latin typeface="Times New Roman" pitchFamily="18" charset="0"/>
              <a:cs typeface="Times New Roman" pitchFamily="18" charset="0"/>
            </a:rPr>
            <a:t>:</a:t>
          </a:r>
          <a:r>
            <a:rPr lang="en-US" sz="1800" dirty="0" err="1" smtClean="0">
              <a:latin typeface="Times New Roman" pitchFamily="18" charset="0"/>
              <a:cs typeface="Times New Roman" pitchFamily="18" charset="0"/>
            </a:rPr>
            <a:t>mX</a:t>
          </a:r>
          <a:r>
            <a:rPr lang="en-US" sz="1800" dirty="0" smtClean="0">
              <a:latin typeface="Times New Roman" pitchFamily="18" charset="0"/>
              <a:cs typeface="Times New Roman" pitchFamily="18" charset="0"/>
            </a:rPr>
            <a:t> ( X )m </a:t>
          </a:r>
          <a:endParaRPr lang="ru-RU" sz="1800" dirty="0">
            <a:latin typeface="Times New Roman" pitchFamily="18" charset="0"/>
            <a:cs typeface="Times New Roman" pitchFamily="18" charset="0"/>
          </a:endParaRPr>
        </a:p>
      </dgm:t>
    </dgm:pt>
    <dgm:pt modelId="{1C8B7CAD-CB83-434E-A67B-095DEE9B738B}" type="parTrans" cxnId="{1E4FC39A-F403-442C-B415-EE0FFFE23ED6}">
      <dgm:prSet/>
      <dgm:spPr/>
      <dgm:t>
        <a:bodyPr/>
        <a:lstStyle/>
        <a:p>
          <a:endParaRPr lang="ru-RU"/>
        </a:p>
      </dgm:t>
    </dgm:pt>
    <dgm:pt modelId="{DBBC18D4-BED1-4AA2-8751-8ABFC0A0C4D8}" type="sibTrans" cxnId="{1E4FC39A-F403-442C-B415-EE0FFFE23ED6}">
      <dgm:prSet/>
      <dgm:spPr/>
      <dgm:t>
        <a:bodyPr/>
        <a:lstStyle/>
        <a:p>
          <a:endParaRPr lang="ru-RU"/>
        </a:p>
      </dgm:t>
    </dgm:pt>
    <dgm:pt modelId="{3CD0E861-31D9-4593-BA95-7920B3A1D1F6}">
      <dgm:prSet phldrT="[Текст]"/>
      <dgm:spPr>
        <a:solidFill>
          <a:schemeClr val="accent3">
            <a:lumMod val="50000"/>
          </a:schemeClr>
        </a:solidFill>
      </dgm:spPr>
      <dgm:t>
        <a:bodyPr/>
        <a:lstStyle/>
        <a:p>
          <a:endParaRPr lang="en-US" dirty="0" smtClean="0"/>
        </a:p>
        <a:p>
          <a:endParaRPr lang="ru-RU" dirty="0"/>
        </a:p>
      </dgm:t>
    </dgm:pt>
    <dgm:pt modelId="{3DABD42C-6846-43E1-A5B5-EB7A7988F10D}" type="sibTrans" cxnId="{05160C32-774B-4352-949A-539E88A1B604}">
      <dgm:prSet/>
      <dgm:spPr/>
      <dgm:t>
        <a:bodyPr/>
        <a:lstStyle/>
        <a:p>
          <a:endParaRPr lang="ru-RU"/>
        </a:p>
      </dgm:t>
    </dgm:pt>
    <dgm:pt modelId="{4624D003-5601-43DD-A27A-39B30C16FA74}" type="parTrans" cxnId="{05160C32-774B-4352-949A-539E88A1B604}">
      <dgm:prSet/>
      <dgm:spPr/>
      <dgm:t>
        <a:bodyPr/>
        <a:lstStyle/>
        <a:p>
          <a:endParaRPr lang="ru-RU"/>
        </a:p>
      </dgm:t>
    </dgm:pt>
    <dgm:pt modelId="{61BE13D3-4979-4F78-B837-D03615DBA759}">
      <dgm:prSet custT="1"/>
      <dgm:spPr>
        <a:solidFill>
          <a:schemeClr val="bg2">
            <a:lumMod val="75000"/>
            <a:alpha val="90000"/>
          </a:schemeClr>
        </a:solidFill>
      </dgm:spPr>
      <dgm:t>
        <a:bodyPr/>
        <a:lstStyle/>
        <a:p>
          <a:pPr algn="l"/>
          <a:r>
            <a:rPr lang="en-US"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Олар</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әрбір</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агрегатта</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белгілі</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бір</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шамада</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ғана</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бірігеді</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Ондағы</a:t>
          </a:r>
          <a:r>
            <a:rPr lang="ru-RU" sz="1800" dirty="0" smtClean="0">
              <a:solidFill>
                <a:schemeClr val="tx2"/>
              </a:solidFill>
              <a:latin typeface="Times New Roman" pitchFamily="18" charset="0"/>
              <a:cs typeface="Times New Roman" pitchFamily="18" charset="0"/>
            </a:rPr>
            <a:t> молекула </a:t>
          </a:r>
          <a:r>
            <a:rPr lang="ru-RU" sz="1800" dirty="0" err="1" smtClean="0">
              <a:solidFill>
                <a:schemeClr val="tx2"/>
              </a:solidFill>
              <a:latin typeface="Times New Roman" pitchFamily="18" charset="0"/>
              <a:cs typeface="Times New Roman" pitchFamily="18" charset="0"/>
            </a:rPr>
            <a:t>санын</a:t>
          </a:r>
          <a:r>
            <a:rPr lang="ru-RU" sz="1800" dirty="0" smtClean="0">
              <a:solidFill>
                <a:schemeClr val="tx2"/>
              </a:solidFill>
              <a:latin typeface="Times New Roman" pitchFamily="18" charset="0"/>
              <a:cs typeface="Times New Roman" pitchFamily="18" charset="0"/>
            </a:rPr>
            <a:t> агрегация саны </a:t>
          </a:r>
          <a:r>
            <a:rPr lang="ru-RU" sz="1800" dirty="0" err="1" smtClean="0">
              <a:solidFill>
                <a:schemeClr val="tx2"/>
              </a:solidFill>
              <a:latin typeface="Times New Roman" pitchFamily="18" charset="0"/>
              <a:cs typeface="Times New Roman" pitchFamily="18" charset="0"/>
            </a:rPr>
            <a:t>деп</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атайды</a:t>
          </a:r>
          <a:r>
            <a:rPr lang="ru-RU" sz="1800" dirty="0" smtClean="0">
              <a:solidFill>
                <a:schemeClr val="tx2"/>
              </a:solidFill>
              <a:latin typeface="Times New Roman" pitchFamily="18" charset="0"/>
              <a:cs typeface="Times New Roman" pitchFamily="18" charset="0"/>
            </a:rPr>
            <a:t>. Ал мицелла </a:t>
          </a:r>
          <a:r>
            <a:rPr lang="ru-RU" sz="1800" dirty="0" err="1" smtClean="0">
              <a:solidFill>
                <a:schemeClr val="tx2"/>
              </a:solidFill>
              <a:latin typeface="Times New Roman" pitchFamily="18" charset="0"/>
              <a:cs typeface="Times New Roman" pitchFamily="18" charset="0"/>
            </a:rPr>
            <a:t>құрылуының</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фазалық</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теориясына</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мынадай</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екі</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дәлел</a:t>
          </a:r>
          <a:r>
            <a:rPr lang="ru-RU" sz="1800" dirty="0" smtClean="0">
              <a:solidFill>
                <a:schemeClr val="tx2"/>
              </a:solidFill>
              <a:latin typeface="Times New Roman" pitchFamily="18" charset="0"/>
              <a:cs typeface="Times New Roman" pitchFamily="18" charset="0"/>
            </a:rPr>
            <a:t> бар: </a:t>
          </a:r>
          <a:r>
            <a:rPr lang="ru-RU" sz="1800" dirty="0" err="1" smtClean="0">
              <a:solidFill>
                <a:schemeClr val="tx2"/>
              </a:solidFill>
              <a:latin typeface="Times New Roman" pitchFamily="18" charset="0"/>
              <a:cs typeface="Times New Roman" pitchFamily="18" charset="0"/>
            </a:rPr>
            <a:t>біріншіден</a:t>
          </a:r>
          <a:r>
            <a:rPr lang="ru-RU" sz="1800" dirty="0" smtClean="0">
              <a:solidFill>
                <a:schemeClr val="tx2"/>
              </a:solidFill>
              <a:latin typeface="Times New Roman" pitchFamily="18" charset="0"/>
              <a:cs typeface="Times New Roman" pitchFamily="18" charset="0"/>
            </a:rPr>
            <a:t>, ККМ </a:t>
          </a:r>
          <a:r>
            <a:rPr lang="ru-RU" sz="1800" dirty="0" err="1" smtClean="0">
              <a:solidFill>
                <a:schemeClr val="tx2"/>
              </a:solidFill>
              <a:latin typeface="Times New Roman" pitchFamily="18" charset="0"/>
              <a:cs typeface="Times New Roman" pitchFamily="18" charset="0"/>
            </a:rPr>
            <a:t>жоғарғы</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концентрацияда</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еріген</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коллоидты</a:t>
          </a:r>
          <a:r>
            <a:rPr lang="ru-RU" sz="1800" dirty="0" smtClean="0">
              <a:solidFill>
                <a:schemeClr val="tx2"/>
              </a:solidFill>
              <a:latin typeface="Times New Roman" pitchFamily="18" charset="0"/>
              <a:cs typeface="Times New Roman" pitchFamily="18" charset="0"/>
            </a:rPr>
            <a:t> БАЗ </a:t>
          </a:r>
          <a:r>
            <a:rPr lang="ru-RU" sz="1800" dirty="0" err="1" smtClean="0">
              <a:solidFill>
                <a:schemeClr val="tx2"/>
              </a:solidFill>
              <a:latin typeface="Times New Roman" pitchFamily="18" charset="0"/>
              <a:cs typeface="Times New Roman" pitchFamily="18" charset="0"/>
            </a:rPr>
            <a:t>ерітіндідегі</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молекулалық</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концентрацияның</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тұрақтылығы</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екіншіден</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концентрацияға</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байланысты</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болатын</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қасиет</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тәуелділігін</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кескіндейтін</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қисықтың</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ерекше</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болуы</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термодинамикалық</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тұрғыдан</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алғанда</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ондағы</a:t>
          </a:r>
          <a:r>
            <a:rPr lang="ru-RU" sz="1800" dirty="0" smtClean="0">
              <a:solidFill>
                <a:schemeClr val="tx2"/>
              </a:solidFill>
              <a:latin typeface="Times New Roman" pitchFamily="18" charset="0"/>
              <a:cs typeface="Times New Roman" pitchFamily="18" charset="0"/>
            </a:rPr>
            <a:t> агрегация саны 25 </a:t>
          </a:r>
          <a:r>
            <a:rPr lang="ru-RU" sz="1800" dirty="0" err="1" smtClean="0">
              <a:solidFill>
                <a:schemeClr val="tx2"/>
              </a:solidFill>
              <a:latin typeface="Times New Roman" pitchFamily="18" charset="0"/>
              <a:cs typeface="Times New Roman" pitchFamily="18" charset="0"/>
            </a:rPr>
            <a:t>және</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одан</a:t>
          </a:r>
          <a:r>
            <a:rPr lang="ru-RU" sz="1800" dirty="0" smtClean="0">
              <a:solidFill>
                <a:schemeClr val="tx2"/>
              </a:solidFill>
              <a:latin typeface="Times New Roman" pitchFamily="18" charset="0"/>
              <a:cs typeface="Times New Roman" pitchFamily="18" charset="0"/>
            </a:rPr>
            <a:t> да </a:t>
          </a:r>
          <a:r>
            <a:rPr lang="ru-RU" sz="1800" dirty="0" err="1" smtClean="0">
              <a:solidFill>
                <a:schemeClr val="tx2"/>
              </a:solidFill>
              <a:latin typeface="Times New Roman" pitchFamily="18" charset="0"/>
              <a:cs typeface="Times New Roman" pitchFamily="18" charset="0"/>
            </a:rPr>
            <a:t>артық</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болса</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олардың</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екеуі</a:t>
          </a:r>
          <a:r>
            <a:rPr lang="ru-RU" sz="1800" dirty="0" smtClean="0">
              <a:solidFill>
                <a:schemeClr val="tx2"/>
              </a:solidFill>
              <a:latin typeface="Times New Roman" pitchFamily="18" charset="0"/>
              <a:cs typeface="Times New Roman" pitchFamily="18" charset="0"/>
            </a:rPr>
            <a:t> де </a:t>
          </a:r>
          <a:r>
            <a:rPr lang="ru-RU" sz="1800" dirty="0" err="1" smtClean="0">
              <a:solidFill>
                <a:schemeClr val="tx2"/>
              </a:solidFill>
              <a:latin typeface="Times New Roman" pitchFamily="18" charset="0"/>
              <a:cs typeface="Times New Roman" pitchFamily="18" charset="0"/>
            </a:rPr>
            <a:t>бірдей</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Ендеше</a:t>
          </a:r>
          <a:r>
            <a:rPr lang="ru-RU" sz="1800" dirty="0" smtClean="0">
              <a:solidFill>
                <a:schemeClr val="tx2"/>
              </a:solidFill>
              <a:latin typeface="Times New Roman" pitchFamily="18" charset="0"/>
              <a:cs typeface="Times New Roman" pitchFamily="18" charset="0"/>
            </a:rPr>
            <a:t>, БАЗ </a:t>
          </a:r>
          <a:r>
            <a:rPr lang="ru-RU" sz="1800" dirty="0" err="1" smtClean="0">
              <a:solidFill>
                <a:schemeClr val="tx2"/>
              </a:solidFill>
              <a:latin typeface="Times New Roman" pitchFamily="18" charset="0"/>
              <a:cs typeface="Times New Roman" pitchFamily="18" charset="0"/>
            </a:rPr>
            <a:t>молекуласынан</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құралатын</a:t>
          </a:r>
          <a:r>
            <a:rPr lang="ru-RU" sz="1800" dirty="0" smtClean="0">
              <a:solidFill>
                <a:schemeClr val="tx2"/>
              </a:solidFill>
              <a:latin typeface="Times New Roman" pitchFamily="18" charset="0"/>
              <a:cs typeface="Times New Roman" pitchFamily="18" charset="0"/>
            </a:rPr>
            <a:t> агрегат </a:t>
          </a:r>
          <a:r>
            <a:rPr lang="ru-RU" sz="1800" dirty="0" err="1" smtClean="0">
              <a:solidFill>
                <a:schemeClr val="tx2"/>
              </a:solidFill>
              <a:latin typeface="Times New Roman" pitchFamily="18" charset="0"/>
              <a:cs typeface="Times New Roman" pitchFamily="18" charset="0"/>
            </a:rPr>
            <a:t>көмірсутекті</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тізбектен</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тұрады</a:t>
          </a:r>
          <a:r>
            <a:rPr lang="ru-RU" sz="1800" dirty="0" smtClean="0">
              <a:solidFill>
                <a:schemeClr val="tx2"/>
              </a:solidFill>
              <a:latin typeface="Times New Roman" pitchFamily="18" charset="0"/>
              <a:cs typeface="Times New Roman" pitchFamily="18" charset="0"/>
            </a:rPr>
            <a:t>, ал </a:t>
          </a:r>
          <a:r>
            <a:rPr lang="ru-RU" sz="1800" dirty="0" err="1" smtClean="0">
              <a:solidFill>
                <a:schemeClr val="tx2"/>
              </a:solidFill>
              <a:latin typeface="Times New Roman" pitchFamily="18" charset="0"/>
              <a:cs typeface="Times New Roman" pitchFamily="18" charset="0"/>
            </a:rPr>
            <a:t>ондағы</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молекуланың</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гидрофилді</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бөлігі</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мицелланың</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сыртқы</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қабатына</a:t>
          </a:r>
          <a:r>
            <a:rPr lang="ru-RU" sz="1800" dirty="0" smtClean="0">
              <a:solidFill>
                <a:schemeClr val="tx2"/>
              </a:solidFill>
              <a:latin typeface="Times New Roman" pitchFamily="18" charset="0"/>
              <a:cs typeface="Times New Roman" pitchFamily="18" charset="0"/>
            </a:rPr>
            <a:t> </a:t>
          </a:r>
          <a:r>
            <a:rPr lang="ru-RU" sz="1800" dirty="0" err="1" smtClean="0">
              <a:solidFill>
                <a:schemeClr val="tx2"/>
              </a:solidFill>
              <a:latin typeface="Times New Roman" pitchFamily="18" charset="0"/>
              <a:cs typeface="Times New Roman" pitchFamily="18" charset="0"/>
            </a:rPr>
            <a:t>орналасады</a:t>
          </a:r>
          <a:r>
            <a:rPr lang="ru-RU" sz="1800" dirty="0" smtClean="0">
              <a:solidFill>
                <a:schemeClr val="tx2"/>
              </a:solidFill>
              <a:latin typeface="Times New Roman" pitchFamily="18" charset="0"/>
              <a:cs typeface="Times New Roman" pitchFamily="18" charset="0"/>
            </a:rPr>
            <a:t>. </a:t>
          </a:r>
          <a:endParaRPr lang="ru-RU" sz="1800" dirty="0">
            <a:solidFill>
              <a:schemeClr val="tx2"/>
            </a:solidFill>
            <a:latin typeface="Times New Roman" pitchFamily="18" charset="0"/>
            <a:cs typeface="Times New Roman" pitchFamily="18" charset="0"/>
          </a:endParaRPr>
        </a:p>
      </dgm:t>
    </dgm:pt>
    <dgm:pt modelId="{7C6D9957-D3B4-4B33-9300-527D227616DA}" type="parTrans" cxnId="{542BC43C-30E9-46F1-8D8D-6009100629CA}">
      <dgm:prSet/>
      <dgm:spPr/>
      <dgm:t>
        <a:bodyPr/>
        <a:lstStyle/>
        <a:p>
          <a:endParaRPr lang="ru-RU"/>
        </a:p>
      </dgm:t>
    </dgm:pt>
    <dgm:pt modelId="{77AFDAD8-827D-46DF-BCFD-637C66F14943}" type="sibTrans" cxnId="{542BC43C-30E9-46F1-8D8D-6009100629CA}">
      <dgm:prSet/>
      <dgm:spPr/>
      <dgm:t>
        <a:bodyPr/>
        <a:lstStyle/>
        <a:p>
          <a:endParaRPr lang="ru-RU"/>
        </a:p>
      </dgm:t>
    </dgm:pt>
    <dgm:pt modelId="{AB7B419C-1C84-47E9-B837-331839035DA4}" type="pres">
      <dgm:prSet presAssocID="{A1816011-95D0-4179-A619-43D5F960E733}" presName="linearFlow" presStyleCnt="0">
        <dgm:presLayoutVars>
          <dgm:dir/>
          <dgm:animLvl val="lvl"/>
          <dgm:resizeHandles val="exact"/>
        </dgm:presLayoutVars>
      </dgm:prSet>
      <dgm:spPr/>
      <dgm:t>
        <a:bodyPr/>
        <a:lstStyle/>
        <a:p>
          <a:endParaRPr lang="ru-RU"/>
        </a:p>
      </dgm:t>
    </dgm:pt>
    <dgm:pt modelId="{558B0482-B488-4008-8F95-EBA9AD659900}" type="pres">
      <dgm:prSet presAssocID="{1AB4050B-0A86-420E-9D77-90B093A8A53A}" presName="composite" presStyleCnt="0"/>
      <dgm:spPr/>
    </dgm:pt>
    <dgm:pt modelId="{C8407063-7ED1-4459-8B6D-45BDF090E4FD}" type="pres">
      <dgm:prSet presAssocID="{1AB4050B-0A86-420E-9D77-90B093A8A53A}" presName="parentText" presStyleLbl="alignNode1" presStyleIdx="0" presStyleCnt="2" custScaleY="100042">
        <dgm:presLayoutVars>
          <dgm:chMax val="1"/>
          <dgm:bulletEnabled val="1"/>
        </dgm:presLayoutVars>
      </dgm:prSet>
      <dgm:spPr/>
      <dgm:t>
        <a:bodyPr/>
        <a:lstStyle/>
        <a:p>
          <a:endParaRPr lang="ru-RU"/>
        </a:p>
      </dgm:t>
    </dgm:pt>
    <dgm:pt modelId="{F6810F62-3A9C-444D-9F6D-99AD9BDBA470}" type="pres">
      <dgm:prSet presAssocID="{1AB4050B-0A86-420E-9D77-90B093A8A53A}" presName="descendantText" presStyleLbl="alignAcc1" presStyleIdx="0" presStyleCnt="2" custScaleY="157768">
        <dgm:presLayoutVars>
          <dgm:bulletEnabled val="1"/>
        </dgm:presLayoutVars>
      </dgm:prSet>
      <dgm:spPr/>
      <dgm:t>
        <a:bodyPr/>
        <a:lstStyle/>
        <a:p>
          <a:endParaRPr lang="ru-RU"/>
        </a:p>
      </dgm:t>
    </dgm:pt>
    <dgm:pt modelId="{FA674AAE-9ED1-482E-B841-3E2A79B440FE}" type="pres">
      <dgm:prSet presAssocID="{46A05C3B-77E4-4510-83B2-96448C281180}" presName="sp" presStyleCnt="0"/>
      <dgm:spPr/>
    </dgm:pt>
    <dgm:pt modelId="{0C533580-97BB-47C9-A270-7F2F5EA93D8D}" type="pres">
      <dgm:prSet presAssocID="{3CD0E861-31D9-4593-BA95-7920B3A1D1F6}" presName="composite" presStyleCnt="0"/>
      <dgm:spPr/>
    </dgm:pt>
    <dgm:pt modelId="{717189EB-59A5-473C-8986-4FB7AA1908D0}" type="pres">
      <dgm:prSet presAssocID="{3CD0E861-31D9-4593-BA95-7920B3A1D1F6}" presName="parentText" presStyleLbl="alignNode1" presStyleIdx="1" presStyleCnt="2">
        <dgm:presLayoutVars>
          <dgm:chMax val="1"/>
          <dgm:bulletEnabled val="1"/>
        </dgm:presLayoutVars>
      </dgm:prSet>
      <dgm:spPr/>
      <dgm:t>
        <a:bodyPr/>
        <a:lstStyle/>
        <a:p>
          <a:endParaRPr lang="ru-RU"/>
        </a:p>
      </dgm:t>
    </dgm:pt>
    <dgm:pt modelId="{6C6966AC-2F38-4DF4-B536-ABE686E9F717}" type="pres">
      <dgm:prSet presAssocID="{3CD0E861-31D9-4593-BA95-7920B3A1D1F6}" presName="descendantText" presStyleLbl="alignAcc1" presStyleIdx="1" presStyleCnt="2" custScaleY="161463">
        <dgm:presLayoutVars>
          <dgm:bulletEnabled val="1"/>
        </dgm:presLayoutVars>
      </dgm:prSet>
      <dgm:spPr/>
      <dgm:t>
        <a:bodyPr/>
        <a:lstStyle/>
        <a:p>
          <a:endParaRPr lang="ru-RU"/>
        </a:p>
      </dgm:t>
    </dgm:pt>
  </dgm:ptLst>
  <dgm:cxnLst>
    <dgm:cxn modelId="{7874B3AB-F761-47A8-B8D3-5FBDAF57D304}" type="presOf" srcId="{61BE13D3-4979-4F78-B837-D03615DBA759}" destId="{6C6966AC-2F38-4DF4-B536-ABE686E9F717}" srcOrd="0" destOrd="0" presId="urn:microsoft.com/office/officeart/2005/8/layout/chevron2"/>
    <dgm:cxn modelId="{05160C32-774B-4352-949A-539E88A1B604}" srcId="{A1816011-95D0-4179-A619-43D5F960E733}" destId="{3CD0E861-31D9-4593-BA95-7920B3A1D1F6}" srcOrd="1" destOrd="0" parTransId="{4624D003-5601-43DD-A27A-39B30C16FA74}" sibTransId="{3DABD42C-6846-43E1-A5B5-EB7A7988F10D}"/>
    <dgm:cxn modelId="{1E4FC39A-F403-442C-B415-EE0FFFE23ED6}" srcId="{1AB4050B-0A86-420E-9D77-90B093A8A53A}" destId="{22370FAE-6825-4381-BC8B-E6378D8BB815}" srcOrd="0" destOrd="0" parTransId="{1C8B7CAD-CB83-434E-A67B-095DEE9B738B}" sibTransId="{DBBC18D4-BED1-4AA2-8751-8ABFC0A0C4D8}"/>
    <dgm:cxn modelId="{62B61E77-7D30-47B2-BB36-F259B88B2B14}" srcId="{A1816011-95D0-4179-A619-43D5F960E733}" destId="{1AB4050B-0A86-420E-9D77-90B093A8A53A}" srcOrd="0" destOrd="0" parTransId="{A6ACD771-8355-4F0A-8C6F-1FB0E35961FF}" sibTransId="{46A05C3B-77E4-4510-83B2-96448C281180}"/>
    <dgm:cxn modelId="{A97B6CF8-C0B8-4E3B-BC60-E8417151DDA7}" type="presOf" srcId="{22370FAE-6825-4381-BC8B-E6378D8BB815}" destId="{F6810F62-3A9C-444D-9F6D-99AD9BDBA470}" srcOrd="0" destOrd="0" presId="urn:microsoft.com/office/officeart/2005/8/layout/chevron2"/>
    <dgm:cxn modelId="{E46B9259-9B1E-47EF-9880-81A9BE1102D9}" type="presOf" srcId="{3CD0E861-31D9-4593-BA95-7920B3A1D1F6}" destId="{717189EB-59A5-473C-8986-4FB7AA1908D0}" srcOrd="0" destOrd="0" presId="urn:microsoft.com/office/officeart/2005/8/layout/chevron2"/>
    <dgm:cxn modelId="{584812F6-9836-41AA-BB9D-9D37921E30DD}" type="presOf" srcId="{A1816011-95D0-4179-A619-43D5F960E733}" destId="{AB7B419C-1C84-47E9-B837-331839035DA4}" srcOrd="0" destOrd="0" presId="urn:microsoft.com/office/officeart/2005/8/layout/chevron2"/>
    <dgm:cxn modelId="{542BC43C-30E9-46F1-8D8D-6009100629CA}" srcId="{3CD0E861-31D9-4593-BA95-7920B3A1D1F6}" destId="{61BE13D3-4979-4F78-B837-D03615DBA759}" srcOrd="0" destOrd="0" parTransId="{7C6D9957-D3B4-4B33-9300-527D227616DA}" sibTransId="{77AFDAD8-827D-46DF-BCFD-637C66F14943}"/>
    <dgm:cxn modelId="{AC9F6FFF-2899-4B09-B5BB-05546D771FD0}" type="presOf" srcId="{1AB4050B-0A86-420E-9D77-90B093A8A53A}" destId="{C8407063-7ED1-4459-8B6D-45BDF090E4FD}" srcOrd="0" destOrd="0" presId="urn:microsoft.com/office/officeart/2005/8/layout/chevron2"/>
    <dgm:cxn modelId="{56A2917F-7CC8-4DF3-A64A-3BFBF125623A}" type="presParOf" srcId="{AB7B419C-1C84-47E9-B837-331839035DA4}" destId="{558B0482-B488-4008-8F95-EBA9AD659900}" srcOrd="0" destOrd="0" presId="urn:microsoft.com/office/officeart/2005/8/layout/chevron2"/>
    <dgm:cxn modelId="{EF14AF11-3320-4E4B-824A-403125A9E862}" type="presParOf" srcId="{558B0482-B488-4008-8F95-EBA9AD659900}" destId="{C8407063-7ED1-4459-8B6D-45BDF090E4FD}" srcOrd="0" destOrd="0" presId="urn:microsoft.com/office/officeart/2005/8/layout/chevron2"/>
    <dgm:cxn modelId="{2B0D864B-9400-4BD1-A42E-267EFDF48BAB}" type="presParOf" srcId="{558B0482-B488-4008-8F95-EBA9AD659900}" destId="{F6810F62-3A9C-444D-9F6D-99AD9BDBA470}" srcOrd="1" destOrd="0" presId="urn:microsoft.com/office/officeart/2005/8/layout/chevron2"/>
    <dgm:cxn modelId="{57DE0AB0-AD8A-4A7F-9F7F-74E661FD12DB}" type="presParOf" srcId="{AB7B419C-1C84-47E9-B837-331839035DA4}" destId="{FA674AAE-9ED1-482E-B841-3E2A79B440FE}" srcOrd="1" destOrd="0" presId="urn:microsoft.com/office/officeart/2005/8/layout/chevron2"/>
    <dgm:cxn modelId="{145CFA04-16E8-4C83-9DCC-A9ECF3C0AF9D}" type="presParOf" srcId="{AB7B419C-1C84-47E9-B837-331839035DA4}" destId="{0C533580-97BB-47C9-A270-7F2F5EA93D8D}" srcOrd="2" destOrd="0" presId="urn:microsoft.com/office/officeart/2005/8/layout/chevron2"/>
    <dgm:cxn modelId="{7080055D-FD52-44F8-AFD6-247139642DDF}" type="presParOf" srcId="{0C533580-97BB-47C9-A270-7F2F5EA93D8D}" destId="{717189EB-59A5-473C-8986-4FB7AA1908D0}" srcOrd="0" destOrd="0" presId="urn:microsoft.com/office/officeart/2005/8/layout/chevron2"/>
    <dgm:cxn modelId="{C1B7A54D-021B-4AB3-BEE7-29CCCE9CB21A}" type="presParOf" srcId="{0C533580-97BB-47C9-A270-7F2F5EA93D8D}" destId="{6C6966AC-2F38-4DF4-B536-ABE686E9F717}" srcOrd="1" destOrd="0" presId="urn:microsoft.com/office/officeart/2005/8/layout/chevron2"/>
  </dgm:cxnLst>
  <dgm:bg>
    <a:solidFill>
      <a:srgbClr val="FFFF00"/>
    </a:solidFill>
  </dgm:bg>
  <dgm:whole/>
  <dgm:extLst>
    <a:ext uri="http://schemas.microsoft.com/office/drawing/2008/diagram"/>
  </dgm:extLst>
</dgm:dataModel>
</file>

<file path=ppt/diagrams/data7.xml><?xml version="1.0" encoding="utf-8"?>
<dgm:dataModel xmlns:dgm="http://schemas.openxmlformats.org/drawingml/2006/diagram" xmlns:a="http://schemas.openxmlformats.org/drawingml/2006/main">
  <dgm:ptLst>
    <dgm:pt modelId="{E84819BE-1F41-44E9-BA72-03EA1C57F30D}" type="doc">
      <dgm:prSet loTypeId="urn:microsoft.com/office/officeart/2005/8/layout/hList7" loCatId="relationship" qsTypeId="urn:microsoft.com/office/officeart/2005/8/quickstyle/simple1#6" qsCatId="simple" csTypeId="urn:microsoft.com/office/officeart/2005/8/colors/accent1_2#7" csCatId="accent1" phldr="1"/>
      <dgm:spPr/>
    </dgm:pt>
    <dgm:pt modelId="{BEFCDDC7-7E15-496E-A80C-32528FDAA0DB}">
      <dgm:prSet custT="1"/>
      <dgm:spPr>
        <a:solidFill>
          <a:schemeClr val="accent5"/>
        </a:solidFill>
      </dgm:spPr>
      <dgm:t>
        <a:bodyPr/>
        <a:lstStyle/>
        <a:p>
          <a:pPr algn="l"/>
          <a:r>
            <a:rPr lang="en-US" sz="1800" dirty="0" smtClean="0">
              <a:solidFill>
                <a:schemeClr val="tx1"/>
              </a:solidFill>
              <a:latin typeface="Times New Roman" pitchFamily="18" charset="0"/>
              <a:cs typeface="Times New Roman" pitchFamily="18" charset="0"/>
            </a:rPr>
            <a:t>  </a:t>
          </a:r>
          <a:r>
            <a:rPr lang="ru-RU" sz="1800" dirty="0" smtClean="0">
              <a:solidFill>
                <a:schemeClr val="tx1"/>
              </a:solidFill>
              <a:latin typeface="Times New Roman" pitchFamily="18" charset="0"/>
              <a:cs typeface="Times New Roman" pitchFamily="18" charset="0"/>
            </a:rPr>
            <a:t>Дебай ұсынысына орай, таяқша тәрізді мицелланың өзі бірнеше жұқа жапырақшалардан құралады. Ондағы гидрофильді бөліктер сыртқа, яғни ерітіндіге, ал көмірсутекті тізбектер шекті көлемге қарай орналасқан  </a:t>
          </a:r>
          <a:endParaRPr lang="ru-RU" sz="1800" dirty="0">
            <a:solidFill>
              <a:schemeClr val="tx1"/>
            </a:solidFill>
            <a:latin typeface="Times New Roman" pitchFamily="18" charset="0"/>
            <a:cs typeface="Times New Roman" pitchFamily="18" charset="0"/>
          </a:endParaRPr>
        </a:p>
      </dgm:t>
    </dgm:pt>
    <dgm:pt modelId="{AB8E4AC4-3F52-4777-BD91-26F59B0D3368}" type="parTrans" cxnId="{50402F4E-649E-464F-833E-1AD0C1EB9CB4}">
      <dgm:prSet/>
      <dgm:spPr/>
      <dgm:t>
        <a:bodyPr/>
        <a:lstStyle/>
        <a:p>
          <a:endParaRPr lang="ru-RU"/>
        </a:p>
      </dgm:t>
    </dgm:pt>
    <dgm:pt modelId="{D0E95C13-2A2C-4C5C-B883-DD945ADB1EA3}" type="sibTrans" cxnId="{50402F4E-649E-464F-833E-1AD0C1EB9CB4}">
      <dgm:prSet/>
      <dgm:spPr/>
      <dgm:t>
        <a:bodyPr/>
        <a:lstStyle/>
        <a:p>
          <a:endParaRPr lang="ru-RU"/>
        </a:p>
      </dgm:t>
    </dgm:pt>
    <dgm:pt modelId="{00CBBF25-A7B8-49CE-B68D-BA7EB254BAA8}">
      <dgm:prSet custT="1"/>
      <dgm:spPr>
        <a:solidFill>
          <a:schemeClr val="accent4"/>
        </a:solidFill>
      </dgm:spPr>
      <dgm:t>
        <a:bodyPr/>
        <a:lstStyle/>
        <a:p>
          <a:pPr algn="l"/>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 </a:t>
          </a:r>
          <a:r>
            <a:rPr lang="ru-RU" sz="1200" dirty="0" smtClean="0">
              <a:solidFill>
                <a:schemeClr val="tx1"/>
              </a:solidFill>
              <a:latin typeface="Times New Roman" pitchFamily="18" charset="0"/>
              <a:cs typeface="Times New Roman" pitchFamily="18" charset="0"/>
            </a:rPr>
            <a:t>Гартли ұсынған мицелланың түрі шар тәрізді. Ондағы гидрофильді, яғни полюсті бөліктер мицелланың сыртқы қабатына, ал гидрофобты немесе көмірсутекті тізбектері көлем ішіне бағытталған. Сондықтан да мұндай мицелланың ішкі құрылысы мен қасиеті жағынан алғанда, ол көмірсутекті қосылысқа ұқсас болады. Дебай коллоидты БАЗ ерітінділерінің жарық шашыратқыштық қабілетін зерттей келіп, ондағы мицелланың түрі таяқша тәрізді болады деп тұжырымдады</a:t>
          </a:r>
          <a:r>
            <a:rPr lang="ru-RU" sz="900" dirty="0" smtClean="0"/>
            <a:t>. </a:t>
          </a:r>
          <a:endParaRPr lang="ru-RU" sz="900" dirty="0"/>
        </a:p>
      </dgm:t>
    </dgm:pt>
    <dgm:pt modelId="{8B1EEDED-020B-4DF3-8A6B-08CF77EC960C}" type="parTrans" cxnId="{2C04A87E-9671-49F1-BCAB-10F7D38B3F46}">
      <dgm:prSet/>
      <dgm:spPr/>
      <dgm:t>
        <a:bodyPr/>
        <a:lstStyle/>
        <a:p>
          <a:endParaRPr lang="ru-RU"/>
        </a:p>
      </dgm:t>
    </dgm:pt>
    <dgm:pt modelId="{5E1400C4-476F-40EC-99F8-629C652AB11D}" type="sibTrans" cxnId="{2C04A87E-9671-49F1-BCAB-10F7D38B3F46}">
      <dgm:prSet/>
      <dgm:spPr/>
      <dgm:t>
        <a:bodyPr/>
        <a:lstStyle/>
        <a:p>
          <a:endParaRPr lang="ru-RU"/>
        </a:p>
      </dgm:t>
    </dgm:pt>
    <dgm:pt modelId="{48CC60D3-751C-40D8-9B2E-194915B04A3D}">
      <dgm:prSet custT="1"/>
      <dgm:spPr>
        <a:solidFill>
          <a:schemeClr val="accent6">
            <a:lumMod val="40000"/>
            <a:lumOff val="60000"/>
          </a:schemeClr>
        </a:solidFill>
      </dgm:spPr>
      <dgm:t>
        <a:bodyPr/>
        <a:lstStyle/>
        <a:p>
          <a:pPr algn="l"/>
          <a:r>
            <a:rPr lang="en-US" sz="1600" dirty="0" smtClean="0">
              <a:solidFill>
                <a:schemeClr val="tx1"/>
              </a:solidFill>
              <a:latin typeface="Times New Roman" pitchFamily="18" charset="0"/>
              <a:cs typeface="Times New Roman" pitchFamily="18" charset="0"/>
            </a:rPr>
            <a:t>  </a:t>
          </a:r>
          <a:r>
            <a:rPr lang="ru-RU" sz="1600" dirty="0" smtClean="0">
              <a:solidFill>
                <a:schemeClr val="tx1"/>
              </a:solidFill>
              <a:latin typeface="Times New Roman" pitchFamily="18" charset="0"/>
              <a:cs typeface="Times New Roman" pitchFamily="18" charset="0"/>
            </a:rPr>
            <a:t>Мицелла құрамына енетін молекулалардың ұқсас ұштары бір жаққа қарай орналасады және ондағы көмірсутекті тізбек өзінше бір ерекше фаза түзеді. Ал, Гартли, Мак-Бэн мен Филиппов жорамалдаған көмірсутекті тізбектен тұратын фазаны әлдеқайда ретсіз орналасады деген болжамды ұсынды</a:t>
          </a:r>
          <a:endParaRPr lang="ru-RU" sz="1600" dirty="0">
            <a:solidFill>
              <a:schemeClr val="tx1"/>
            </a:solidFill>
            <a:latin typeface="Times New Roman" pitchFamily="18" charset="0"/>
            <a:cs typeface="Times New Roman" pitchFamily="18" charset="0"/>
          </a:endParaRPr>
        </a:p>
      </dgm:t>
    </dgm:pt>
    <dgm:pt modelId="{A93FAC2B-D941-44C0-AABB-B00507EE20BD}" type="parTrans" cxnId="{A15E6BE1-4379-47A2-8401-F8939313C530}">
      <dgm:prSet/>
      <dgm:spPr/>
      <dgm:t>
        <a:bodyPr/>
        <a:lstStyle/>
        <a:p>
          <a:endParaRPr lang="ru-RU"/>
        </a:p>
      </dgm:t>
    </dgm:pt>
    <dgm:pt modelId="{C77099AD-EA96-4556-A870-64BB23067F27}" type="sibTrans" cxnId="{A15E6BE1-4379-47A2-8401-F8939313C530}">
      <dgm:prSet/>
      <dgm:spPr/>
      <dgm:t>
        <a:bodyPr/>
        <a:lstStyle/>
        <a:p>
          <a:endParaRPr lang="ru-RU"/>
        </a:p>
      </dgm:t>
    </dgm:pt>
    <dgm:pt modelId="{5C913CD2-5D03-4CC2-8EE8-AAC0B31C9476}">
      <dgm:prSet custT="1"/>
      <dgm:spPr>
        <a:solidFill>
          <a:schemeClr val="accent3">
            <a:lumMod val="60000"/>
            <a:lumOff val="40000"/>
          </a:schemeClr>
        </a:solidFill>
      </dgm:spPr>
      <dgm:t>
        <a:bodyPr/>
        <a:lstStyle/>
        <a:p>
          <a:pPr algn="l"/>
          <a:r>
            <a:rPr lang="ru-RU" sz="1400" dirty="0" smtClean="0">
              <a:solidFill>
                <a:schemeClr val="tx1"/>
              </a:solidFill>
              <a:latin typeface="Times New Roman" pitchFamily="18" charset="0"/>
              <a:cs typeface="Times New Roman" pitchFamily="18" charset="0"/>
            </a:rPr>
            <a:t> </a:t>
          </a:r>
          <a:r>
            <a:rPr lang="en-US" sz="1400" dirty="0" smtClean="0">
              <a:solidFill>
                <a:schemeClr val="tx1"/>
              </a:solidFill>
              <a:latin typeface="Times New Roman" pitchFamily="18" charset="0"/>
              <a:cs typeface="Times New Roman" pitchFamily="18" charset="0"/>
            </a:rPr>
            <a:t>  </a:t>
          </a:r>
          <a:r>
            <a:rPr lang="ru-RU" sz="1400" dirty="0" smtClean="0">
              <a:solidFill>
                <a:schemeClr val="tx1"/>
              </a:solidFill>
              <a:latin typeface="Times New Roman" pitchFamily="18" charset="0"/>
              <a:cs typeface="Times New Roman" pitchFamily="18" charset="0"/>
            </a:rPr>
            <a:t>Мак-</a:t>
          </a:r>
          <a:r>
            <a:rPr lang="ru-RU" sz="1400" dirty="0" err="1" smtClean="0">
              <a:solidFill>
                <a:schemeClr val="tx1"/>
              </a:solidFill>
              <a:latin typeface="Times New Roman" pitchFamily="18" charset="0"/>
              <a:cs typeface="Times New Roman" pitchFamily="18" charset="0"/>
            </a:rPr>
            <a:t>Бэн</a:t>
          </a:r>
          <a:r>
            <a:rPr lang="ru-RU" sz="1400" dirty="0" smtClean="0">
              <a:solidFill>
                <a:schemeClr val="tx1"/>
              </a:solidFill>
              <a:latin typeface="Times New Roman" pitchFamily="18" charset="0"/>
              <a:cs typeface="Times New Roman" pitchFamily="18" charset="0"/>
            </a:rPr>
            <a:t> ұсынысына орай коллоидты БАЗ ерітінділерінің электролитіндегі мицеллалар шар тәрізді және пластина тәрізді болады. Бұлардың бірге кездесуі мицелла ерітіндісінің электр өткізгіштігін өрнектейтін қисықта сынықты тудырады деген пікірді тұжырымдайды. Мак-Бэн ұсынған пластина тәрізді мицелла құрылысының болатынын В. Филиппов рентгенографиялық зерттеу кезінде көрсетті</a:t>
          </a:r>
          <a:r>
            <a:rPr lang="ru-RU" sz="800" dirty="0" smtClean="0">
              <a:solidFill>
                <a:schemeClr val="tx1"/>
              </a:solidFill>
            </a:rPr>
            <a:t>. </a:t>
          </a:r>
          <a:endParaRPr lang="ru-RU" sz="800" dirty="0">
            <a:solidFill>
              <a:schemeClr val="tx1"/>
            </a:solidFill>
          </a:endParaRPr>
        </a:p>
      </dgm:t>
    </dgm:pt>
    <dgm:pt modelId="{7C2FAAE4-1E8D-40B9-B3F7-D6F287897686}" type="parTrans" cxnId="{235C41D8-9D5D-4A7C-B8CD-F8B35E1B49CD}">
      <dgm:prSet/>
      <dgm:spPr/>
      <dgm:t>
        <a:bodyPr/>
        <a:lstStyle/>
        <a:p>
          <a:endParaRPr lang="ru-RU"/>
        </a:p>
      </dgm:t>
    </dgm:pt>
    <dgm:pt modelId="{27BA716E-00A6-4F5E-9E1B-0F0A48AEC9D1}" type="sibTrans" cxnId="{235C41D8-9D5D-4A7C-B8CD-F8B35E1B49CD}">
      <dgm:prSet/>
      <dgm:spPr/>
      <dgm:t>
        <a:bodyPr/>
        <a:lstStyle/>
        <a:p>
          <a:endParaRPr lang="ru-RU"/>
        </a:p>
      </dgm:t>
    </dgm:pt>
    <dgm:pt modelId="{D26BDB3D-0621-4ED4-BE28-F20895340165}">
      <dgm:prSet custT="1"/>
      <dgm:spPr>
        <a:solidFill>
          <a:schemeClr val="accent3">
            <a:lumMod val="75000"/>
          </a:schemeClr>
        </a:solidFill>
      </dgm:spPr>
      <dgm:t>
        <a:bodyPr/>
        <a:lstStyle/>
        <a:p>
          <a:pPr algn="l"/>
          <a:r>
            <a:rPr lang="en-US" sz="1600" dirty="0" smtClean="0">
              <a:solidFill>
                <a:schemeClr val="tx1"/>
              </a:solidFill>
              <a:latin typeface="Times New Roman" pitchFamily="18" charset="0"/>
              <a:cs typeface="Times New Roman" pitchFamily="18" charset="0"/>
            </a:rPr>
            <a:t>   </a:t>
          </a:r>
          <a:r>
            <a:rPr lang="ru-RU" sz="1600" dirty="0" smtClean="0">
              <a:solidFill>
                <a:schemeClr val="tx1"/>
              </a:solidFill>
              <a:latin typeface="Times New Roman" pitchFamily="18" charset="0"/>
              <a:cs typeface="Times New Roman" pitchFamily="18" charset="0"/>
            </a:rPr>
            <a:t>Мицелла құрылысы. Қазіргі кезде коллоидты БАЗ ерітінділеріндегі мицелла құрылысы жайлы бірегей көзқарас әлі қалыптаспаған. Бұл системаның түрлі жағдайда, түрліше болуына сүйене отырып, түрлі ғылыми бағыттағы ғалымдар бірнеше мицелла тектерін ұсынды</a:t>
          </a:r>
          <a:endParaRPr lang="ru-RU" sz="1600" dirty="0">
            <a:solidFill>
              <a:schemeClr val="tx1"/>
            </a:solidFill>
            <a:latin typeface="Times New Roman" pitchFamily="18" charset="0"/>
            <a:cs typeface="Times New Roman" pitchFamily="18" charset="0"/>
          </a:endParaRPr>
        </a:p>
      </dgm:t>
    </dgm:pt>
    <dgm:pt modelId="{2B4F1780-4E09-4155-AAB5-58C53B36111A}" type="parTrans" cxnId="{3796B651-BF34-41A2-8CE1-3E49EFE8550E}">
      <dgm:prSet/>
      <dgm:spPr/>
      <dgm:t>
        <a:bodyPr/>
        <a:lstStyle/>
        <a:p>
          <a:endParaRPr lang="ru-RU"/>
        </a:p>
      </dgm:t>
    </dgm:pt>
    <dgm:pt modelId="{FC3D7CC2-1665-433D-A4DF-3F4E5DC76283}" type="sibTrans" cxnId="{3796B651-BF34-41A2-8CE1-3E49EFE8550E}">
      <dgm:prSet/>
      <dgm:spPr/>
      <dgm:t>
        <a:bodyPr/>
        <a:lstStyle/>
        <a:p>
          <a:endParaRPr lang="ru-RU"/>
        </a:p>
      </dgm:t>
    </dgm:pt>
    <dgm:pt modelId="{52725365-1509-4E14-A45C-84B0BD4F67CF}" type="pres">
      <dgm:prSet presAssocID="{E84819BE-1F41-44E9-BA72-03EA1C57F30D}" presName="Name0" presStyleCnt="0">
        <dgm:presLayoutVars>
          <dgm:dir/>
          <dgm:resizeHandles val="exact"/>
        </dgm:presLayoutVars>
      </dgm:prSet>
      <dgm:spPr/>
    </dgm:pt>
    <dgm:pt modelId="{F53F2EA2-30C9-4B43-8173-20BC8CC90601}" type="pres">
      <dgm:prSet presAssocID="{E84819BE-1F41-44E9-BA72-03EA1C57F30D}" presName="fgShape" presStyleLbl="fgShp" presStyleIdx="0" presStyleCnt="1" custLinFactY="-248737" custLinFactNeighborX="-667" custLinFactNeighborY="-300000"/>
      <dgm:spPr>
        <a:solidFill>
          <a:schemeClr val="bg1"/>
        </a:solidFill>
      </dgm:spPr>
    </dgm:pt>
    <dgm:pt modelId="{1B32CFF9-1E2A-464A-8546-7A1D108DC931}" type="pres">
      <dgm:prSet presAssocID="{E84819BE-1F41-44E9-BA72-03EA1C57F30D}" presName="linComp" presStyleCnt="0"/>
      <dgm:spPr/>
    </dgm:pt>
    <dgm:pt modelId="{78DB657D-010E-48D5-9700-FF455ADBC62F}" type="pres">
      <dgm:prSet presAssocID="{D26BDB3D-0621-4ED4-BE28-F20895340165}" presName="compNode" presStyleCnt="0"/>
      <dgm:spPr/>
    </dgm:pt>
    <dgm:pt modelId="{28A6232C-D099-4678-94B6-D5AD39C03DE7}" type="pres">
      <dgm:prSet presAssocID="{D26BDB3D-0621-4ED4-BE28-F20895340165}" presName="bkgdShape" presStyleLbl="node1" presStyleIdx="0" presStyleCnt="5"/>
      <dgm:spPr/>
      <dgm:t>
        <a:bodyPr/>
        <a:lstStyle/>
        <a:p>
          <a:endParaRPr lang="ru-RU"/>
        </a:p>
      </dgm:t>
    </dgm:pt>
    <dgm:pt modelId="{E8937705-4525-4449-ADFE-A9F95AA1F9D7}" type="pres">
      <dgm:prSet presAssocID="{D26BDB3D-0621-4ED4-BE28-F20895340165}" presName="nodeTx" presStyleLbl="node1" presStyleIdx="0" presStyleCnt="5">
        <dgm:presLayoutVars>
          <dgm:bulletEnabled val="1"/>
        </dgm:presLayoutVars>
      </dgm:prSet>
      <dgm:spPr/>
      <dgm:t>
        <a:bodyPr/>
        <a:lstStyle/>
        <a:p>
          <a:endParaRPr lang="ru-RU"/>
        </a:p>
      </dgm:t>
    </dgm:pt>
    <dgm:pt modelId="{C8FD3B55-5BD5-4105-BFE3-912E1B5560AF}" type="pres">
      <dgm:prSet presAssocID="{D26BDB3D-0621-4ED4-BE28-F20895340165}" presName="invisiNode" presStyleLbl="node1" presStyleIdx="0" presStyleCnt="5"/>
      <dgm:spPr/>
    </dgm:pt>
    <dgm:pt modelId="{E92BE83E-1790-4995-BB10-CCB535315DB9}" type="pres">
      <dgm:prSet presAssocID="{D26BDB3D-0621-4ED4-BE28-F20895340165}" presName="imagNode" presStyleLbl="fgImgPlace1" presStyleIdx="0" presStyleCnt="5" custScaleX="68995" custScaleY="53189" custLinFactNeighborX="-249" custLinFactNeighborY="-39450"/>
      <dgm:spPr>
        <a:solidFill>
          <a:schemeClr val="tx1"/>
        </a:solidFill>
      </dgm:spPr>
    </dgm:pt>
    <dgm:pt modelId="{A5E4911C-4817-409C-B76C-33A98E6C84C9}" type="pres">
      <dgm:prSet presAssocID="{FC3D7CC2-1665-433D-A4DF-3F4E5DC76283}" presName="sibTrans" presStyleLbl="sibTrans2D1" presStyleIdx="0" presStyleCnt="0"/>
      <dgm:spPr/>
      <dgm:t>
        <a:bodyPr/>
        <a:lstStyle/>
        <a:p>
          <a:endParaRPr lang="ru-RU"/>
        </a:p>
      </dgm:t>
    </dgm:pt>
    <dgm:pt modelId="{EF31F0E8-37FE-45B7-956C-A7114DE3C2C2}" type="pres">
      <dgm:prSet presAssocID="{5C913CD2-5D03-4CC2-8EE8-AAC0B31C9476}" presName="compNode" presStyleCnt="0"/>
      <dgm:spPr/>
    </dgm:pt>
    <dgm:pt modelId="{154140AF-CFFA-4A4D-876E-528F7FADDFF2}" type="pres">
      <dgm:prSet presAssocID="{5C913CD2-5D03-4CC2-8EE8-AAC0B31C9476}" presName="bkgdShape" presStyleLbl="node1" presStyleIdx="1" presStyleCnt="5"/>
      <dgm:spPr/>
      <dgm:t>
        <a:bodyPr/>
        <a:lstStyle/>
        <a:p>
          <a:endParaRPr lang="ru-RU"/>
        </a:p>
      </dgm:t>
    </dgm:pt>
    <dgm:pt modelId="{917C5EA1-ABB9-4B6B-89DD-C691EA3DBE97}" type="pres">
      <dgm:prSet presAssocID="{5C913CD2-5D03-4CC2-8EE8-AAC0B31C9476}" presName="nodeTx" presStyleLbl="node1" presStyleIdx="1" presStyleCnt="5">
        <dgm:presLayoutVars>
          <dgm:bulletEnabled val="1"/>
        </dgm:presLayoutVars>
      </dgm:prSet>
      <dgm:spPr/>
      <dgm:t>
        <a:bodyPr/>
        <a:lstStyle/>
        <a:p>
          <a:endParaRPr lang="ru-RU"/>
        </a:p>
      </dgm:t>
    </dgm:pt>
    <dgm:pt modelId="{1198DDE3-F332-4706-9162-2D134AB289ED}" type="pres">
      <dgm:prSet presAssocID="{5C913CD2-5D03-4CC2-8EE8-AAC0B31C9476}" presName="invisiNode" presStyleLbl="node1" presStyleIdx="1" presStyleCnt="5"/>
      <dgm:spPr/>
    </dgm:pt>
    <dgm:pt modelId="{583C8E68-EF84-4CDA-ACCF-1F2326B06881}" type="pres">
      <dgm:prSet presAssocID="{5C913CD2-5D03-4CC2-8EE8-AAC0B31C9476}" presName="imagNode" presStyleLbl="fgImgPlace1" presStyleIdx="1" presStyleCnt="5" custScaleX="71428" custScaleY="57205" custLinFactNeighborX="2184" custLinFactNeighborY="-39450"/>
      <dgm:spPr>
        <a:solidFill>
          <a:schemeClr val="bg2">
            <a:lumMod val="25000"/>
          </a:schemeClr>
        </a:solidFill>
      </dgm:spPr>
    </dgm:pt>
    <dgm:pt modelId="{BFAA61A5-4970-40D8-A696-C4248BE23091}" type="pres">
      <dgm:prSet presAssocID="{27BA716E-00A6-4F5E-9E1B-0F0A48AEC9D1}" presName="sibTrans" presStyleLbl="sibTrans2D1" presStyleIdx="0" presStyleCnt="0"/>
      <dgm:spPr/>
      <dgm:t>
        <a:bodyPr/>
        <a:lstStyle/>
        <a:p>
          <a:endParaRPr lang="ru-RU"/>
        </a:p>
      </dgm:t>
    </dgm:pt>
    <dgm:pt modelId="{2ED72FC0-3495-4BC0-86E0-EF1D2918C4BC}" type="pres">
      <dgm:prSet presAssocID="{48CC60D3-751C-40D8-9B2E-194915B04A3D}" presName="compNode" presStyleCnt="0"/>
      <dgm:spPr/>
    </dgm:pt>
    <dgm:pt modelId="{6621F85C-2F7A-4016-A141-CED70C2B4074}" type="pres">
      <dgm:prSet presAssocID="{48CC60D3-751C-40D8-9B2E-194915B04A3D}" presName="bkgdShape" presStyleLbl="node1" presStyleIdx="2" presStyleCnt="5"/>
      <dgm:spPr/>
      <dgm:t>
        <a:bodyPr/>
        <a:lstStyle/>
        <a:p>
          <a:endParaRPr lang="ru-RU"/>
        </a:p>
      </dgm:t>
    </dgm:pt>
    <dgm:pt modelId="{74028E03-82D3-4E5C-B42C-190AAE1DD83C}" type="pres">
      <dgm:prSet presAssocID="{48CC60D3-751C-40D8-9B2E-194915B04A3D}" presName="nodeTx" presStyleLbl="node1" presStyleIdx="2" presStyleCnt="5">
        <dgm:presLayoutVars>
          <dgm:bulletEnabled val="1"/>
        </dgm:presLayoutVars>
      </dgm:prSet>
      <dgm:spPr/>
      <dgm:t>
        <a:bodyPr/>
        <a:lstStyle/>
        <a:p>
          <a:endParaRPr lang="ru-RU"/>
        </a:p>
      </dgm:t>
    </dgm:pt>
    <dgm:pt modelId="{440C341B-E63E-4C59-AA9C-AD241FD29B98}" type="pres">
      <dgm:prSet presAssocID="{48CC60D3-751C-40D8-9B2E-194915B04A3D}" presName="invisiNode" presStyleLbl="node1" presStyleIdx="2" presStyleCnt="5"/>
      <dgm:spPr/>
    </dgm:pt>
    <dgm:pt modelId="{8AE4E1F0-1DA5-47F0-9CDA-F0E5F7E79D51}" type="pres">
      <dgm:prSet presAssocID="{48CC60D3-751C-40D8-9B2E-194915B04A3D}" presName="imagNode" presStyleLbl="fgImgPlace1" presStyleIdx="2" presStyleCnt="5" custScaleX="73860" custScaleY="57206" custLinFactNeighborX="-4617" custLinFactNeighborY="-39449"/>
      <dgm:spPr>
        <a:solidFill>
          <a:schemeClr val="accent6">
            <a:lumMod val="75000"/>
          </a:schemeClr>
        </a:solidFill>
      </dgm:spPr>
    </dgm:pt>
    <dgm:pt modelId="{A3AC8753-7EC2-4428-9007-453D5F07CD9F}" type="pres">
      <dgm:prSet presAssocID="{C77099AD-EA96-4556-A870-64BB23067F27}" presName="sibTrans" presStyleLbl="sibTrans2D1" presStyleIdx="0" presStyleCnt="0"/>
      <dgm:spPr/>
      <dgm:t>
        <a:bodyPr/>
        <a:lstStyle/>
        <a:p>
          <a:endParaRPr lang="ru-RU"/>
        </a:p>
      </dgm:t>
    </dgm:pt>
    <dgm:pt modelId="{FBAF526A-8776-45FD-9B62-FD41736DB9F4}" type="pres">
      <dgm:prSet presAssocID="{00CBBF25-A7B8-49CE-B68D-BA7EB254BAA8}" presName="compNode" presStyleCnt="0"/>
      <dgm:spPr/>
    </dgm:pt>
    <dgm:pt modelId="{041869C0-1BFC-4084-914B-A9FFCD71E5F7}" type="pres">
      <dgm:prSet presAssocID="{00CBBF25-A7B8-49CE-B68D-BA7EB254BAA8}" presName="bkgdShape" presStyleLbl="node1" presStyleIdx="3" presStyleCnt="5"/>
      <dgm:spPr/>
      <dgm:t>
        <a:bodyPr/>
        <a:lstStyle/>
        <a:p>
          <a:endParaRPr lang="ru-RU"/>
        </a:p>
      </dgm:t>
    </dgm:pt>
    <dgm:pt modelId="{37132CA6-833E-4EEE-B0A5-B8061399146B}" type="pres">
      <dgm:prSet presAssocID="{00CBBF25-A7B8-49CE-B68D-BA7EB254BAA8}" presName="nodeTx" presStyleLbl="node1" presStyleIdx="3" presStyleCnt="5">
        <dgm:presLayoutVars>
          <dgm:bulletEnabled val="1"/>
        </dgm:presLayoutVars>
      </dgm:prSet>
      <dgm:spPr/>
      <dgm:t>
        <a:bodyPr/>
        <a:lstStyle/>
        <a:p>
          <a:endParaRPr lang="ru-RU"/>
        </a:p>
      </dgm:t>
    </dgm:pt>
    <dgm:pt modelId="{F84165AB-D648-4D72-976A-C82B7B57298B}" type="pres">
      <dgm:prSet presAssocID="{00CBBF25-A7B8-49CE-B68D-BA7EB254BAA8}" presName="invisiNode" presStyleLbl="node1" presStyleIdx="3" presStyleCnt="5"/>
      <dgm:spPr/>
    </dgm:pt>
    <dgm:pt modelId="{0704E89C-2624-4051-98FA-4B6988631AB5}" type="pres">
      <dgm:prSet presAssocID="{00CBBF25-A7B8-49CE-B68D-BA7EB254BAA8}" presName="imagNode" presStyleLbl="fgImgPlace1" presStyleIdx="3" presStyleCnt="5" custScaleX="76294" custScaleY="53257" custLinFactNeighborX="-2183" custLinFactNeighborY="-41424"/>
      <dgm:spPr>
        <a:solidFill>
          <a:schemeClr val="accent3">
            <a:lumMod val="50000"/>
          </a:schemeClr>
        </a:solidFill>
      </dgm:spPr>
    </dgm:pt>
    <dgm:pt modelId="{FF10D144-5265-4FB4-95E2-40121F427DAB}" type="pres">
      <dgm:prSet presAssocID="{5E1400C4-476F-40EC-99F8-629C652AB11D}" presName="sibTrans" presStyleLbl="sibTrans2D1" presStyleIdx="0" presStyleCnt="0"/>
      <dgm:spPr/>
      <dgm:t>
        <a:bodyPr/>
        <a:lstStyle/>
        <a:p>
          <a:endParaRPr lang="ru-RU"/>
        </a:p>
      </dgm:t>
    </dgm:pt>
    <dgm:pt modelId="{49CFFC48-F45A-4125-BB78-7B3D1A7D11EE}" type="pres">
      <dgm:prSet presAssocID="{BEFCDDC7-7E15-496E-A80C-32528FDAA0DB}" presName="compNode" presStyleCnt="0"/>
      <dgm:spPr/>
    </dgm:pt>
    <dgm:pt modelId="{3AEB1D84-6ED6-4111-8A1D-3BB33131FF98}" type="pres">
      <dgm:prSet presAssocID="{BEFCDDC7-7E15-496E-A80C-32528FDAA0DB}" presName="bkgdShape" presStyleLbl="node1" presStyleIdx="4" presStyleCnt="5"/>
      <dgm:spPr/>
      <dgm:t>
        <a:bodyPr/>
        <a:lstStyle/>
        <a:p>
          <a:endParaRPr lang="ru-RU"/>
        </a:p>
      </dgm:t>
    </dgm:pt>
    <dgm:pt modelId="{AA8632A6-3A09-46B2-8BE1-5CE0BCD96190}" type="pres">
      <dgm:prSet presAssocID="{BEFCDDC7-7E15-496E-A80C-32528FDAA0DB}" presName="nodeTx" presStyleLbl="node1" presStyleIdx="4" presStyleCnt="5">
        <dgm:presLayoutVars>
          <dgm:bulletEnabled val="1"/>
        </dgm:presLayoutVars>
      </dgm:prSet>
      <dgm:spPr/>
      <dgm:t>
        <a:bodyPr/>
        <a:lstStyle/>
        <a:p>
          <a:endParaRPr lang="ru-RU"/>
        </a:p>
      </dgm:t>
    </dgm:pt>
    <dgm:pt modelId="{4705F5D5-D356-4FC7-A758-5E4A47F33F35}" type="pres">
      <dgm:prSet presAssocID="{BEFCDDC7-7E15-496E-A80C-32528FDAA0DB}" presName="invisiNode" presStyleLbl="node1" presStyleIdx="4" presStyleCnt="5"/>
      <dgm:spPr/>
    </dgm:pt>
    <dgm:pt modelId="{57A0655A-B2AE-473F-86ED-50365FE6B7DF}" type="pres">
      <dgm:prSet presAssocID="{BEFCDDC7-7E15-496E-A80C-32528FDAA0DB}" presName="imagNode" presStyleLbl="fgImgPlace1" presStyleIdx="4" presStyleCnt="5" custScaleX="78727" custScaleY="53258" custLinFactNeighborX="250" custLinFactNeighborY="-41423"/>
      <dgm:spPr>
        <a:solidFill>
          <a:schemeClr val="accent6"/>
        </a:solidFill>
      </dgm:spPr>
    </dgm:pt>
  </dgm:ptLst>
  <dgm:cxnLst>
    <dgm:cxn modelId="{235C41D8-9D5D-4A7C-B8CD-F8B35E1B49CD}" srcId="{E84819BE-1F41-44E9-BA72-03EA1C57F30D}" destId="{5C913CD2-5D03-4CC2-8EE8-AAC0B31C9476}" srcOrd="1" destOrd="0" parTransId="{7C2FAAE4-1E8D-40B9-B3F7-D6F287897686}" sibTransId="{27BA716E-00A6-4F5E-9E1B-0F0A48AEC9D1}"/>
    <dgm:cxn modelId="{9C1954A0-C4A8-4FAE-95DE-E315DCC691D4}" type="presOf" srcId="{27BA716E-00A6-4F5E-9E1B-0F0A48AEC9D1}" destId="{BFAA61A5-4970-40D8-A696-C4248BE23091}" srcOrd="0" destOrd="0" presId="urn:microsoft.com/office/officeart/2005/8/layout/hList7"/>
    <dgm:cxn modelId="{0E7E93AA-0B88-47C9-845D-DDCD6E054E3D}" type="presOf" srcId="{48CC60D3-751C-40D8-9B2E-194915B04A3D}" destId="{6621F85C-2F7A-4016-A141-CED70C2B4074}" srcOrd="0" destOrd="0" presId="urn:microsoft.com/office/officeart/2005/8/layout/hList7"/>
    <dgm:cxn modelId="{8D47B186-B710-49CF-89DC-BE038718B065}" type="presOf" srcId="{C77099AD-EA96-4556-A870-64BB23067F27}" destId="{A3AC8753-7EC2-4428-9007-453D5F07CD9F}" srcOrd="0" destOrd="0" presId="urn:microsoft.com/office/officeart/2005/8/layout/hList7"/>
    <dgm:cxn modelId="{562F5C91-2286-4217-9B37-83E0424BCC34}" type="presOf" srcId="{48CC60D3-751C-40D8-9B2E-194915B04A3D}" destId="{74028E03-82D3-4E5C-B42C-190AAE1DD83C}" srcOrd="1" destOrd="0" presId="urn:microsoft.com/office/officeart/2005/8/layout/hList7"/>
    <dgm:cxn modelId="{2C04A87E-9671-49F1-BCAB-10F7D38B3F46}" srcId="{E84819BE-1F41-44E9-BA72-03EA1C57F30D}" destId="{00CBBF25-A7B8-49CE-B68D-BA7EB254BAA8}" srcOrd="3" destOrd="0" parTransId="{8B1EEDED-020B-4DF3-8A6B-08CF77EC960C}" sibTransId="{5E1400C4-476F-40EC-99F8-629C652AB11D}"/>
    <dgm:cxn modelId="{D2C5DC5D-A906-4042-A4B1-555D5C8B8093}" type="presOf" srcId="{FC3D7CC2-1665-433D-A4DF-3F4E5DC76283}" destId="{A5E4911C-4817-409C-B76C-33A98E6C84C9}" srcOrd="0" destOrd="0" presId="urn:microsoft.com/office/officeart/2005/8/layout/hList7"/>
    <dgm:cxn modelId="{77829781-1611-46BB-8660-C5CA0DC8F675}" type="presOf" srcId="{00CBBF25-A7B8-49CE-B68D-BA7EB254BAA8}" destId="{041869C0-1BFC-4084-914B-A9FFCD71E5F7}" srcOrd="0" destOrd="0" presId="urn:microsoft.com/office/officeart/2005/8/layout/hList7"/>
    <dgm:cxn modelId="{0E7AC331-24C0-4E35-BA3D-19EB3A514159}" type="presOf" srcId="{BEFCDDC7-7E15-496E-A80C-32528FDAA0DB}" destId="{AA8632A6-3A09-46B2-8BE1-5CE0BCD96190}" srcOrd="1" destOrd="0" presId="urn:microsoft.com/office/officeart/2005/8/layout/hList7"/>
    <dgm:cxn modelId="{ECDC3660-A3C8-4FF1-B619-78B716D5A2AF}" type="presOf" srcId="{5C913CD2-5D03-4CC2-8EE8-AAC0B31C9476}" destId="{917C5EA1-ABB9-4B6B-89DD-C691EA3DBE97}" srcOrd="1" destOrd="0" presId="urn:microsoft.com/office/officeart/2005/8/layout/hList7"/>
    <dgm:cxn modelId="{5E4DCC20-718E-4C66-A816-A8A5A8EEB9DA}" type="presOf" srcId="{E84819BE-1F41-44E9-BA72-03EA1C57F30D}" destId="{52725365-1509-4E14-A45C-84B0BD4F67CF}" srcOrd="0" destOrd="0" presId="urn:microsoft.com/office/officeart/2005/8/layout/hList7"/>
    <dgm:cxn modelId="{F7D7FC78-D175-4015-8D5A-4651691F2D3A}" type="presOf" srcId="{00CBBF25-A7B8-49CE-B68D-BA7EB254BAA8}" destId="{37132CA6-833E-4EEE-B0A5-B8061399146B}" srcOrd="1" destOrd="0" presId="urn:microsoft.com/office/officeart/2005/8/layout/hList7"/>
    <dgm:cxn modelId="{50402F4E-649E-464F-833E-1AD0C1EB9CB4}" srcId="{E84819BE-1F41-44E9-BA72-03EA1C57F30D}" destId="{BEFCDDC7-7E15-496E-A80C-32528FDAA0DB}" srcOrd="4" destOrd="0" parTransId="{AB8E4AC4-3F52-4777-BD91-26F59B0D3368}" sibTransId="{D0E95C13-2A2C-4C5C-B883-DD945ADB1EA3}"/>
    <dgm:cxn modelId="{3796B651-BF34-41A2-8CE1-3E49EFE8550E}" srcId="{E84819BE-1F41-44E9-BA72-03EA1C57F30D}" destId="{D26BDB3D-0621-4ED4-BE28-F20895340165}" srcOrd="0" destOrd="0" parTransId="{2B4F1780-4E09-4155-AAB5-58C53B36111A}" sibTransId="{FC3D7CC2-1665-433D-A4DF-3F4E5DC76283}"/>
    <dgm:cxn modelId="{127139D2-48C8-4974-8638-1973E5A42D91}" type="presOf" srcId="{BEFCDDC7-7E15-496E-A80C-32528FDAA0DB}" destId="{3AEB1D84-6ED6-4111-8A1D-3BB33131FF98}" srcOrd="0" destOrd="0" presId="urn:microsoft.com/office/officeart/2005/8/layout/hList7"/>
    <dgm:cxn modelId="{A53DC5CD-DEF0-48A4-852C-CFAA53B7BA93}" type="presOf" srcId="{D26BDB3D-0621-4ED4-BE28-F20895340165}" destId="{28A6232C-D099-4678-94B6-D5AD39C03DE7}" srcOrd="0" destOrd="0" presId="urn:microsoft.com/office/officeart/2005/8/layout/hList7"/>
    <dgm:cxn modelId="{9AEFBED7-996F-4E45-99BB-F6948E1FC39C}" type="presOf" srcId="{5C913CD2-5D03-4CC2-8EE8-AAC0B31C9476}" destId="{154140AF-CFFA-4A4D-876E-528F7FADDFF2}" srcOrd="0" destOrd="0" presId="urn:microsoft.com/office/officeart/2005/8/layout/hList7"/>
    <dgm:cxn modelId="{094ABA68-9888-4AB0-AFB0-65D65D845F4A}" type="presOf" srcId="{D26BDB3D-0621-4ED4-BE28-F20895340165}" destId="{E8937705-4525-4449-ADFE-A9F95AA1F9D7}" srcOrd="1" destOrd="0" presId="urn:microsoft.com/office/officeart/2005/8/layout/hList7"/>
    <dgm:cxn modelId="{7EAB8317-429F-47B6-AFE6-A2CFCC5FADE0}" type="presOf" srcId="{5E1400C4-476F-40EC-99F8-629C652AB11D}" destId="{FF10D144-5265-4FB4-95E2-40121F427DAB}" srcOrd="0" destOrd="0" presId="urn:microsoft.com/office/officeart/2005/8/layout/hList7"/>
    <dgm:cxn modelId="{A15E6BE1-4379-47A2-8401-F8939313C530}" srcId="{E84819BE-1F41-44E9-BA72-03EA1C57F30D}" destId="{48CC60D3-751C-40D8-9B2E-194915B04A3D}" srcOrd="2" destOrd="0" parTransId="{A93FAC2B-D941-44C0-AABB-B00507EE20BD}" sibTransId="{C77099AD-EA96-4556-A870-64BB23067F27}"/>
    <dgm:cxn modelId="{EEEE4ECF-1FC0-441E-9199-7B0C1B6E7126}" type="presParOf" srcId="{52725365-1509-4E14-A45C-84B0BD4F67CF}" destId="{F53F2EA2-30C9-4B43-8173-20BC8CC90601}" srcOrd="0" destOrd="0" presId="urn:microsoft.com/office/officeart/2005/8/layout/hList7"/>
    <dgm:cxn modelId="{16781AC8-E5FE-456A-A230-2EC6B3924346}" type="presParOf" srcId="{52725365-1509-4E14-A45C-84B0BD4F67CF}" destId="{1B32CFF9-1E2A-464A-8546-7A1D108DC931}" srcOrd="1" destOrd="0" presId="urn:microsoft.com/office/officeart/2005/8/layout/hList7"/>
    <dgm:cxn modelId="{45EFEBB5-6F61-4358-905D-CBAC1441288A}" type="presParOf" srcId="{1B32CFF9-1E2A-464A-8546-7A1D108DC931}" destId="{78DB657D-010E-48D5-9700-FF455ADBC62F}" srcOrd="0" destOrd="0" presId="urn:microsoft.com/office/officeart/2005/8/layout/hList7"/>
    <dgm:cxn modelId="{33673912-5E9C-49C8-8C86-72D8CF34780F}" type="presParOf" srcId="{78DB657D-010E-48D5-9700-FF455ADBC62F}" destId="{28A6232C-D099-4678-94B6-D5AD39C03DE7}" srcOrd="0" destOrd="0" presId="urn:microsoft.com/office/officeart/2005/8/layout/hList7"/>
    <dgm:cxn modelId="{3E4F6A27-FFBB-404F-8929-029115872CD5}" type="presParOf" srcId="{78DB657D-010E-48D5-9700-FF455ADBC62F}" destId="{E8937705-4525-4449-ADFE-A9F95AA1F9D7}" srcOrd="1" destOrd="0" presId="urn:microsoft.com/office/officeart/2005/8/layout/hList7"/>
    <dgm:cxn modelId="{7AD98E35-C5DD-4AA0-AFE4-F8EC08069407}" type="presParOf" srcId="{78DB657D-010E-48D5-9700-FF455ADBC62F}" destId="{C8FD3B55-5BD5-4105-BFE3-912E1B5560AF}" srcOrd="2" destOrd="0" presId="urn:microsoft.com/office/officeart/2005/8/layout/hList7"/>
    <dgm:cxn modelId="{77F62CFF-FA33-48C5-B61C-53E28ED3DD77}" type="presParOf" srcId="{78DB657D-010E-48D5-9700-FF455ADBC62F}" destId="{E92BE83E-1790-4995-BB10-CCB535315DB9}" srcOrd="3" destOrd="0" presId="urn:microsoft.com/office/officeart/2005/8/layout/hList7"/>
    <dgm:cxn modelId="{098AEDDA-1BC1-4497-8700-A2C5F9511E83}" type="presParOf" srcId="{1B32CFF9-1E2A-464A-8546-7A1D108DC931}" destId="{A5E4911C-4817-409C-B76C-33A98E6C84C9}" srcOrd="1" destOrd="0" presId="urn:microsoft.com/office/officeart/2005/8/layout/hList7"/>
    <dgm:cxn modelId="{CA9C6A27-2339-43C7-9245-87813EA07376}" type="presParOf" srcId="{1B32CFF9-1E2A-464A-8546-7A1D108DC931}" destId="{EF31F0E8-37FE-45B7-956C-A7114DE3C2C2}" srcOrd="2" destOrd="0" presId="urn:microsoft.com/office/officeart/2005/8/layout/hList7"/>
    <dgm:cxn modelId="{F58DA74C-9D38-48A0-95A1-951F63D87464}" type="presParOf" srcId="{EF31F0E8-37FE-45B7-956C-A7114DE3C2C2}" destId="{154140AF-CFFA-4A4D-876E-528F7FADDFF2}" srcOrd="0" destOrd="0" presId="urn:microsoft.com/office/officeart/2005/8/layout/hList7"/>
    <dgm:cxn modelId="{CFB2C754-F652-436B-9551-1B766C4C3E6A}" type="presParOf" srcId="{EF31F0E8-37FE-45B7-956C-A7114DE3C2C2}" destId="{917C5EA1-ABB9-4B6B-89DD-C691EA3DBE97}" srcOrd="1" destOrd="0" presId="urn:microsoft.com/office/officeart/2005/8/layout/hList7"/>
    <dgm:cxn modelId="{403BB176-F124-451A-8667-7E7A05CFA122}" type="presParOf" srcId="{EF31F0E8-37FE-45B7-956C-A7114DE3C2C2}" destId="{1198DDE3-F332-4706-9162-2D134AB289ED}" srcOrd="2" destOrd="0" presId="urn:microsoft.com/office/officeart/2005/8/layout/hList7"/>
    <dgm:cxn modelId="{8EFFAC38-A6B7-4AB9-9437-11E7DCF7C977}" type="presParOf" srcId="{EF31F0E8-37FE-45B7-956C-A7114DE3C2C2}" destId="{583C8E68-EF84-4CDA-ACCF-1F2326B06881}" srcOrd="3" destOrd="0" presId="urn:microsoft.com/office/officeart/2005/8/layout/hList7"/>
    <dgm:cxn modelId="{821078ED-9CFE-4BFA-9B8C-6A265B476489}" type="presParOf" srcId="{1B32CFF9-1E2A-464A-8546-7A1D108DC931}" destId="{BFAA61A5-4970-40D8-A696-C4248BE23091}" srcOrd="3" destOrd="0" presId="urn:microsoft.com/office/officeart/2005/8/layout/hList7"/>
    <dgm:cxn modelId="{52A40764-C661-4F60-9A0B-285D799F8525}" type="presParOf" srcId="{1B32CFF9-1E2A-464A-8546-7A1D108DC931}" destId="{2ED72FC0-3495-4BC0-86E0-EF1D2918C4BC}" srcOrd="4" destOrd="0" presId="urn:microsoft.com/office/officeart/2005/8/layout/hList7"/>
    <dgm:cxn modelId="{DC9800AC-A0C5-4B5B-BB87-BF81B46CE2BB}" type="presParOf" srcId="{2ED72FC0-3495-4BC0-86E0-EF1D2918C4BC}" destId="{6621F85C-2F7A-4016-A141-CED70C2B4074}" srcOrd="0" destOrd="0" presId="urn:microsoft.com/office/officeart/2005/8/layout/hList7"/>
    <dgm:cxn modelId="{9B727DD7-2E7A-4662-A02C-E0492C6AF952}" type="presParOf" srcId="{2ED72FC0-3495-4BC0-86E0-EF1D2918C4BC}" destId="{74028E03-82D3-4E5C-B42C-190AAE1DD83C}" srcOrd="1" destOrd="0" presId="urn:microsoft.com/office/officeart/2005/8/layout/hList7"/>
    <dgm:cxn modelId="{943A85E7-7AC0-4182-AE09-ACF6AB206EE3}" type="presParOf" srcId="{2ED72FC0-3495-4BC0-86E0-EF1D2918C4BC}" destId="{440C341B-E63E-4C59-AA9C-AD241FD29B98}" srcOrd="2" destOrd="0" presId="urn:microsoft.com/office/officeart/2005/8/layout/hList7"/>
    <dgm:cxn modelId="{0E695529-74B9-4E0B-97A2-C230A8BE6B29}" type="presParOf" srcId="{2ED72FC0-3495-4BC0-86E0-EF1D2918C4BC}" destId="{8AE4E1F0-1DA5-47F0-9CDA-F0E5F7E79D51}" srcOrd="3" destOrd="0" presId="urn:microsoft.com/office/officeart/2005/8/layout/hList7"/>
    <dgm:cxn modelId="{CD5E0610-6B2F-4727-B569-672BFFDFEE9F}" type="presParOf" srcId="{1B32CFF9-1E2A-464A-8546-7A1D108DC931}" destId="{A3AC8753-7EC2-4428-9007-453D5F07CD9F}" srcOrd="5" destOrd="0" presId="urn:microsoft.com/office/officeart/2005/8/layout/hList7"/>
    <dgm:cxn modelId="{E4146746-F6E5-4800-BF7C-95D7696F5035}" type="presParOf" srcId="{1B32CFF9-1E2A-464A-8546-7A1D108DC931}" destId="{FBAF526A-8776-45FD-9B62-FD41736DB9F4}" srcOrd="6" destOrd="0" presId="urn:microsoft.com/office/officeart/2005/8/layout/hList7"/>
    <dgm:cxn modelId="{5D7CE333-FD05-4383-A302-CDA4F260AEDA}" type="presParOf" srcId="{FBAF526A-8776-45FD-9B62-FD41736DB9F4}" destId="{041869C0-1BFC-4084-914B-A9FFCD71E5F7}" srcOrd="0" destOrd="0" presId="urn:microsoft.com/office/officeart/2005/8/layout/hList7"/>
    <dgm:cxn modelId="{5B9D35DA-A9D0-4C66-ADD8-102D045401D2}" type="presParOf" srcId="{FBAF526A-8776-45FD-9B62-FD41736DB9F4}" destId="{37132CA6-833E-4EEE-B0A5-B8061399146B}" srcOrd="1" destOrd="0" presId="urn:microsoft.com/office/officeart/2005/8/layout/hList7"/>
    <dgm:cxn modelId="{F8F3CB05-7609-4B27-8D97-949F73F65F5A}" type="presParOf" srcId="{FBAF526A-8776-45FD-9B62-FD41736DB9F4}" destId="{F84165AB-D648-4D72-976A-C82B7B57298B}" srcOrd="2" destOrd="0" presId="urn:microsoft.com/office/officeart/2005/8/layout/hList7"/>
    <dgm:cxn modelId="{C7DD2EA2-BD0E-49D0-AF8A-ACBFDDD858A4}" type="presParOf" srcId="{FBAF526A-8776-45FD-9B62-FD41736DB9F4}" destId="{0704E89C-2624-4051-98FA-4B6988631AB5}" srcOrd="3" destOrd="0" presId="urn:microsoft.com/office/officeart/2005/8/layout/hList7"/>
    <dgm:cxn modelId="{4CEB61A0-BB63-451F-BED8-6C72753826A2}" type="presParOf" srcId="{1B32CFF9-1E2A-464A-8546-7A1D108DC931}" destId="{FF10D144-5265-4FB4-95E2-40121F427DAB}" srcOrd="7" destOrd="0" presId="urn:microsoft.com/office/officeart/2005/8/layout/hList7"/>
    <dgm:cxn modelId="{CF39195D-F957-43B4-BE36-4F8ACFAFD20F}" type="presParOf" srcId="{1B32CFF9-1E2A-464A-8546-7A1D108DC931}" destId="{49CFFC48-F45A-4125-BB78-7B3D1A7D11EE}" srcOrd="8" destOrd="0" presId="urn:microsoft.com/office/officeart/2005/8/layout/hList7"/>
    <dgm:cxn modelId="{96A94EDA-F214-4004-99F1-BDD52FB6BC1C}" type="presParOf" srcId="{49CFFC48-F45A-4125-BB78-7B3D1A7D11EE}" destId="{3AEB1D84-6ED6-4111-8A1D-3BB33131FF98}" srcOrd="0" destOrd="0" presId="urn:microsoft.com/office/officeart/2005/8/layout/hList7"/>
    <dgm:cxn modelId="{13BAB5A0-62A1-48B6-B5FE-9A31A9DD23C3}" type="presParOf" srcId="{49CFFC48-F45A-4125-BB78-7B3D1A7D11EE}" destId="{AA8632A6-3A09-46B2-8BE1-5CE0BCD96190}" srcOrd="1" destOrd="0" presId="urn:microsoft.com/office/officeart/2005/8/layout/hList7"/>
    <dgm:cxn modelId="{F554FE0E-541C-4DA8-948B-949516D7BB92}" type="presParOf" srcId="{49CFFC48-F45A-4125-BB78-7B3D1A7D11EE}" destId="{4705F5D5-D356-4FC7-A758-5E4A47F33F35}" srcOrd="2" destOrd="0" presId="urn:microsoft.com/office/officeart/2005/8/layout/hList7"/>
    <dgm:cxn modelId="{C761CBAB-D88D-4B51-834E-3B168BE68C9E}" type="presParOf" srcId="{49CFFC48-F45A-4125-BB78-7B3D1A7D11EE}" destId="{57A0655A-B2AE-473F-86ED-50365FE6B7DF}" srcOrd="3" destOrd="0" presId="urn:microsoft.com/office/officeart/2005/8/layout/hList7"/>
  </dgm:cxnLst>
  <dgm:bg/>
  <dgm:whole/>
  <dgm:extLst>
    <a:ext uri="http://schemas.microsoft.com/office/drawing/2008/diagram"/>
  </dgm:extLst>
</dgm:dataModel>
</file>

<file path=ppt/diagrams/data8.xml><?xml version="1.0" encoding="utf-8"?>
<dgm:dataModel xmlns:dgm="http://schemas.openxmlformats.org/drawingml/2006/diagram" xmlns:a="http://schemas.openxmlformats.org/drawingml/2006/main">
  <dgm:ptLst>
    <dgm:pt modelId="{2BBD0966-BE4D-452D-9363-8303F1FC5E53}" type="doc">
      <dgm:prSet loTypeId="urn:microsoft.com/office/officeart/2005/8/layout/hList6" loCatId="list" qsTypeId="urn:microsoft.com/office/officeart/2005/8/quickstyle/simple1#7" qsCatId="simple" csTypeId="urn:microsoft.com/office/officeart/2005/8/colors/accent1_2#8" csCatId="accent1" phldr="1"/>
      <dgm:spPr/>
      <dgm:t>
        <a:bodyPr/>
        <a:lstStyle/>
        <a:p>
          <a:endParaRPr lang="ru-RU"/>
        </a:p>
      </dgm:t>
    </dgm:pt>
    <dgm:pt modelId="{79EBD303-E303-4984-BA5A-991F70FE8CC3}">
      <dgm:prSet custT="1"/>
      <dgm:spPr>
        <a:solidFill>
          <a:schemeClr val="bg2">
            <a:lumMod val="75000"/>
          </a:schemeClr>
        </a:solidFill>
      </dgm:spPr>
      <dgm:t>
        <a:bodyPr/>
        <a:lstStyle/>
        <a:p>
          <a:pPr algn="l"/>
          <a:r>
            <a:rPr lang="en-US"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Коллоидты</a:t>
          </a:r>
          <a:r>
            <a:rPr lang="ru-RU" sz="1600" dirty="0" smtClean="0">
              <a:solidFill>
                <a:schemeClr val="tx1"/>
              </a:solidFill>
              <a:latin typeface="Times New Roman" pitchFamily="18" charset="0"/>
              <a:cs typeface="Times New Roman" pitchFamily="18" charset="0"/>
            </a:rPr>
            <a:t> БАЗ ерітіндісіндегі мицелла пластина тәрізді болса, онда еритін органикалық қосылыс осы пластина арасына сынаша еніп, оарды ығыстырады және осы кезде ол мицелладағы полюсті емес көмірсутекті радикал арасына (өзіне ұқсас аралыққа) енеді. Бұл болжамның дұрыстығын сабын мицелласындағы пластина аралығын бірде солюбилизацияға дейін, бірде нақ осы мицелланы солюбилизациядан кйін рентгенографиялық әдіс көмегімен өлшеніп дәлелденді. </a:t>
          </a:r>
          <a:endParaRPr lang="ru-RU" sz="1600" dirty="0">
            <a:solidFill>
              <a:schemeClr val="tx1"/>
            </a:solidFill>
            <a:latin typeface="Times New Roman" pitchFamily="18" charset="0"/>
            <a:cs typeface="Times New Roman" pitchFamily="18" charset="0"/>
          </a:endParaRPr>
        </a:p>
      </dgm:t>
    </dgm:pt>
    <dgm:pt modelId="{0460905D-5BA0-463A-B540-11B102974F61}" type="parTrans" cxnId="{9E3DCA5C-B31D-430E-9369-EEF3F96FB148}">
      <dgm:prSet/>
      <dgm:spPr/>
      <dgm:t>
        <a:bodyPr/>
        <a:lstStyle/>
        <a:p>
          <a:endParaRPr lang="ru-RU"/>
        </a:p>
      </dgm:t>
    </dgm:pt>
    <dgm:pt modelId="{E4307081-81E9-44D8-AA24-57E12B6448F0}" type="sibTrans" cxnId="{9E3DCA5C-B31D-430E-9369-EEF3F96FB148}">
      <dgm:prSet/>
      <dgm:spPr/>
      <dgm:t>
        <a:bodyPr/>
        <a:lstStyle/>
        <a:p>
          <a:endParaRPr lang="ru-RU"/>
        </a:p>
      </dgm:t>
    </dgm:pt>
    <dgm:pt modelId="{A7341250-18EB-457F-B8D9-393FBB3A1995}">
      <dgm:prSet custT="1"/>
      <dgm:spPr>
        <a:solidFill>
          <a:srgbClr val="FFFF00"/>
        </a:solidFill>
      </dgm:spPr>
      <dgm:t>
        <a:bodyPr/>
        <a:lstStyle/>
        <a:p>
          <a:pPr algn="l"/>
          <a:r>
            <a:rPr lang="en-US"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Қазір</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солюбилизацияны</a:t>
          </a:r>
          <a:r>
            <a:rPr lang="ru-RU" sz="1800" dirty="0" smtClean="0">
              <a:solidFill>
                <a:schemeClr val="tx1"/>
              </a:solidFill>
              <a:latin typeface="Times New Roman" pitchFamily="18" charset="0"/>
              <a:cs typeface="Times New Roman" pitchFamily="18" charset="0"/>
            </a:rPr>
            <a:t> БАЗ </a:t>
          </a:r>
          <a:r>
            <a:rPr lang="ru-RU" sz="1800" dirty="0" err="1" smtClean="0">
              <a:solidFill>
                <a:schemeClr val="tx1"/>
              </a:solidFill>
              <a:latin typeface="Times New Roman" pitchFamily="18" charset="0"/>
              <a:cs typeface="Times New Roman" pitchFamily="18" charset="0"/>
            </a:rPr>
            <a:t>мицелласында</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органикалық</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қосылыстардың</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еруі</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деп</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қарастырады</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Оның</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түрлі</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механизмі</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болуы</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мүмкін</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Полюсті</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емес</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көмірсутектер</a:t>
          </a:r>
          <a:r>
            <a:rPr lang="ru-RU" sz="1800" dirty="0" smtClean="0">
              <a:solidFill>
                <a:schemeClr val="tx1"/>
              </a:solidFill>
              <a:latin typeface="Times New Roman" pitchFamily="18" charset="0"/>
              <a:cs typeface="Times New Roman" pitchFamily="18" charset="0"/>
            </a:rPr>
            <a:t> мицелла </a:t>
          </a:r>
          <a:r>
            <a:rPr lang="ru-RU" sz="1800" dirty="0" err="1" smtClean="0">
              <a:solidFill>
                <a:schemeClr val="tx1"/>
              </a:solidFill>
              <a:latin typeface="Times New Roman" pitchFamily="18" charset="0"/>
              <a:cs typeface="Times New Roman" pitchFamily="18" charset="0"/>
            </a:rPr>
            <a:t>ядросында</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ериді</a:t>
          </a:r>
          <a:r>
            <a:rPr lang="ru-RU" sz="1800" dirty="0" smtClean="0">
              <a:solidFill>
                <a:schemeClr val="tx1"/>
              </a:solidFill>
              <a:latin typeface="Times New Roman" pitchFamily="18" charset="0"/>
              <a:cs typeface="Times New Roman" pitchFamily="18" charset="0"/>
            </a:rPr>
            <a:t>, ал </a:t>
          </a:r>
          <a:r>
            <a:rPr lang="ru-RU" sz="1800" dirty="0" err="1" smtClean="0">
              <a:solidFill>
                <a:schemeClr val="tx1"/>
              </a:solidFill>
              <a:latin typeface="Times New Roman" pitchFamily="18" charset="0"/>
              <a:cs typeface="Times New Roman" pitchFamily="18" charset="0"/>
            </a:rPr>
            <a:t>полюсті</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органикалық</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заттар</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спирттер</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аминдер</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мицеллада</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ерігенде</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олардың</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көмірсутекті</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тізбегі</a:t>
          </a:r>
          <a:r>
            <a:rPr lang="ru-RU" sz="1800" dirty="0" smtClean="0">
              <a:solidFill>
                <a:schemeClr val="tx1"/>
              </a:solidFill>
              <a:latin typeface="Times New Roman" pitchFamily="18" charset="0"/>
              <a:cs typeface="Times New Roman" pitchFamily="18" charset="0"/>
            </a:rPr>
            <a:t> мицелла </a:t>
          </a:r>
          <a:r>
            <a:rPr lang="ru-RU" sz="1800" dirty="0" err="1" smtClean="0">
              <a:solidFill>
                <a:schemeClr val="tx1"/>
              </a:solidFill>
              <a:latin typeface="Times New Roman" pitchFamily="18" charset="0"/>
              <a:cs typeface="Times New Roman" pitchFamily="18" charset="0"/>
            </a:rPr>
            <a:t>ішіне</a:t>
          </a:r>
          <a:r>
            <a:rPr lang="ru-RU" sz="1800" dirty="0" smtClean="0">
              <a:solidFill>
                <a:schemeClr val="tx1"/>
              </a:solidFill>
              <a:latin typeface="Times New Roman" pitchFamily="18" charset="0"/>
              <a:cs typeface="Times New Roman" pitchFamily="18" charset="0"/>
            </a:rPr>
            <a:t>, ал </a:t>
          </a:r>
          <a:r>
            <a:rPr lang="ru-RU" sz="1800" dirty="0" err="1" smtClean="0">
              <a:solidFill>
                <a:schemeClr val="tx1"/>
              </a:solidFill>
              <a:latin typeface="Times New Roman" pitchFamily="18" charset="0"/>
              <a:cs typeface="Times New Roman" pitchFamily="18" charset="0"/>
            </a:rPr>
            <a:t>полюсті</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бөлігі</a:t>
          </a:r>
          <a:r>
            <a:rPr lang="ru-RU" sz="1800" dirty="0" smtClean="0">
              <a:solidFill>
                <a:schemeClr val="tx1"/>
              </a:solidFill>
              <a:latin typeface="Times New Roman" pitchFamily="18" charset="0"/>
              <a:cs typeface="Times New Roman" pitchFamily="18" charset="0"/>
            </a:rPr>
            <a:t> су </a:t>
          </a:r>
          <a:r>
            <a:rPr lang="ru-RU" sz="1800" dirty="0" err="1" smtClean="0">
              <a:solidFill>
                <a:schemeClr val="tx1"/>
              </a:solidFill>
              <a:latin typeface="Times New Roman" pitchFamily="18" charset="0"/>
              <a:cs typeface="Times New Roman" pitchFamily="18" charset="0"/>
            </a:rPr>
            <a:t>фазасына</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қарай</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бағытталады</a:t>
          </a:r>
          <a:r>
            <a:rPr lang="ru-RU" sz="1400" dirty="0" smtClean="0">
              <a:solidFill>
                <a:schemeClr val="tx1"/>
              </a:solidFill>
            </a:rPr>
            <a:t>. </a:t>
          </a:r>
        </a:p>
      </dgm:t>
    </dgm:pt>
    <dgm:pt modelId="{3617C915-3B46-4FC3-804C-8CB330C89820}" type="parTrans" cxnId="{FC3C25DC-20BB-42A7-BDAA-10B9AD63A308}">
      <dgm:prSet/>
      <dgm:spPr/>
      <dgm:t>
        <a:bodyPr/>
        <a:lstStyle/>
        <a:p>
          <a:endParaRPr lang="ru-RU"/>
        </a:p>
      </dgm:t>
    </dgm:pt>
    <dgm:pt modelId="{6E16DBAE-6857-4BF1-871E-5CC7D62D389D}" type="sibTrans" cxnId="{FC3C25DC-20BB-42A7-BDAA-10B9AD63A308}">
      <dgm:prSet/>
      <dgm:spPr/>
      <dgm:t>
        <a:bodyPr/>
        <a:lstStyle/>
        <a:p>
          <a:endParaRPr lang="ru-RU"/>
        </a:p>
      </dgm:t>
    </dgm:pt>
    <dgm:pt modelId="{C597CCF5-C6B0-4E04-AE6F-434A44D65DED}">
      <dgm:prSet custT="1"/>
      <dgm:spPr>
        <a:solidFill>
          <a:schemeClr val="accent3">
            <a:lumMod val="75000"/>
          </a:schemeClr>
        </a:solidFill>
      </dgm:spPr>
      <dgm:t>
        <a:bodyPr/>
        <a:lstStyle/>
        <a:p>
          <a:pPr algn="l"/>
          <a:r>
            <a:rPr lang="ru-RU" sz="1400" dirty="0" smtClean="0"/>
            <a:t> </a:t>
          </a:r>
          <a:r>
            <a:rPr lang="en-US" sz="1400" dirty="0" smtClean="0"/>
            <a:t> </a:t>
          </a:r>
          <a:r>
            <a:rPr lang="ru-RU" sz="1600" dirty="0" err="1" smtClean="0">
              <a:solidFill>
                <a:schemeClr val="tx1"/>
              </a:solidFill>
              <a:latin typeface="Times New Roman" pitchFamily="18" charset="0"/>
              <a:cs typeface="Times New Roman" pitchFamily="18" charset="0"/>
            </a:rPr>
            <a:t>Сол</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сияқты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коллоидты</a:t>
          </a:r>
          <a:r>
            <a:rPr lang="ru-RU" sz="1600" dirty="0" smtClean="0">
              <a:solidFill>
                <a:schemeClr val="tx1"/>
              </a:solidFill>
              <a:latin typeface="Times New Roman" pitchFamily="18" charset="0"/>
              <a:cs typeface="Times New Roman" pitchFamily="18" charset="0"/>
            </a:rPr>
            <a:t> БАЗ </a:t>
          </a:r>
          <a:r>
            <a:rPr lang="ru-RU" sz="1600" dirty="0" err="1" smtClean="0">
              <a:solidFill>
                <a:schemeClr val="tx1"/>
              </a:solidFill>
              <a:latin typeface="Times New Roman" pitchFamily="18" charset="0"/>
              <a:cs typeface="Times New Roman" pitchFamily="18" charset="0"/>
            </a:rPr>
            <a:t>ерітіндісіндегі</a:t>
          </a:r>
          <a:r>
            <a:rPr lang="ru-RU" sz="1600" dirty="0" smtClean="0">
              <a:solidFill>
                <a:schemeClr val="tx1"/>
              </a:solidFill>
              <a:latin typeface="Times New Roman" pitchFamily="18" charset="0"/>
              <a:cs typeface="Times New Roman" pitchFamily="18" charset="0"/>
            </a:rPr>
            <a:t> мицелла </a:t>
          </a:r>
          <a:r>
            <a:rPr lang="ru-RU" sz="1600" dirty="0" err="1" smtClean="0">
              <a:solidFill>
                <a:schemeClr val="tx1"/>
              </a:solidFill>
              <a:latin typeface="Times New Roman" pitchFamily="18" charset="0"/>
              <a:cs typeface="Times New Roman" pitchFamily="18" charset="0"/>
            </a:rPr>
            <a:t>түрі</a:t>
          </a:r>
          <a:r>
            <a:rPr lang="ru-RU" sz="1600" dirty="0" smtClean="0">
              <a:solidFill>
                <a:schemeClr val="tx1"/>
              </a:solidFill>
              <a:latin typeface="Times New Roman" pitchFamily="18" charset="0"/>
              <a:cs typeface="Times New Roman" pitchFamily="18" charset="0"/>
            </a:rPr>
            <a:t> шар </a:t>
          </a:r>
          <a:r>
            <a:rPr lang="ru-RU" sz="1600" dirty="0" err="1" smtClean="0">
              <a:solidFill>
                <a:schemeClr val="tx1"/>
              </a:solidFill>
              <a:latin typeface="Times New Roman" pitchFamily="18" charset="0"/>
              <a:cs typeface="Times New Roman" pitchFamily="18" charset="0"/>
            </a:rPr>
            <a:t>тәрізді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болған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кезде</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онда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солюбилизацияланатын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заттың</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мөлшері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ерітінді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концентрациясына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орай</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артып</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отырады</a:t>
          </a:r>
          <a:r>
            <a:rPr lang="ru-RU" sz="1600" dirty="0" smtClean="0">
              <a:solidFill>
                <a:schemeClr val="tx1"/>
              </a:solidFill>
              <a:latin typeface="Times New Roman" pitchFamily="18" charset="0"/>
              <a:cs typeface="Times New Roman" pitchFamily="18" charset="0"/>
            </a:rPr>
            <a:t>, ал мицелла </a:t>
          </a:r>
          <a:r>
            <a:rPr lang="ru-RU" sz="1600" dirty="0" err="1" smtClean="0">
              <a:solidFill>
                <a:schemeClr val="tx1"/>
              </a:solidFill>
              <a:latin typeface="Times New Roman" pitchFamily="18" charset="0"/>
              <a:cs typeface="Times New Roman" pitchFamily="18" charset="0"/>
            </a:rPr>
            <a:t>түрі</a:t>
          </a:r>
          <a:r>
            <a:rPr lang="ru-RU" sz="1600" dirty="0" smtClean="0">
              <a:solidFill>
                <a:schemeClr val="tx1"/>
              </a:solidFill>
              <a:latin typeface="Times New Roman" pitchFamily="18" charset="0"/>
              <a:cs typeface="Times New Roman" pitchFamily="18" charset="0"/>
            </a:rPr>
            <a:t> пластина </a:t>
          </a:r>
          <a:r>
            <a:rPr lang="ru-RU" sz="1600" dirty="0" err="1" smtClean="0">
              <a:solidFill>
                <a:schemeClr val="tx1"/>
              </a:solidFill>
              <a:latin typeface="Times New Roman" pitchFamily="18" charset="0"/>
              <a:cs typeface="Times New Roman" pitchFamily="18" charset="0"/>
            </a:rPr>
            <a:t>тәрізді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болса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онда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жоғарылайды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Ол</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солюбилизацияланатын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заттың</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құрылысына</a:t>
          </a:r>
          <a:r>
            <a:rPr lang="ru-RU" sz="1600" dirty="0" smtClean="0">
              <a:solidFill>
                <a:schemeClr val="tx1"/>
              </a:solidFill>
              <a:latin typeface="Times New Roman" pitchFamily="18" charset="0"/>
              <a:cs typeface="Times New Roman" pitchFamily="18" charset="0"/>
            </a:rPr>
            <a:t> да </a:t>
          </a:r>
          <a:r>
            <a:rPr lang="ru-RU" sz="1600" dirty="0" err="1" smtClean="0">
              <a:solidFill>
                <a:schemeClr val="tx1"/>
              </a:solidFill>
              <a:latin typeface="Times New Roman" pitchFamily="18" charset="0"/>
              <a:cs typeface="Times New Roman" pitchFamily="18" charset="0"/>
            </a:rPr>
            <a:t>тәуелді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болады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Мәселен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солюбилизат</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ретінде</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көмірсутекті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қолданса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онда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оның</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молекулалық</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салмағы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азайған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сайын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коллоидты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ерігіштік</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артады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Әдетте</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солюбилизатқа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электролиттерді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қосқанда</a:t>
          </a:r>
          <a:r>
            <a:rPr lang="ru-RU" sz="1600" dirty="0" smtClean="0">
              <a:solidFill>
                <a:schemeClr val="tx1"/>
              </a:solidFill>
              <a:latin typeface="Times New Roman" pitchFamily="18" charset="0"/>
              <a:cs typeface="Times New Roman" pitchFamily="18" charset="0"/>
            </a:rPr>
            <a:t> да </a:t>
          </a:r>
          <a:r>
            <a:rPr lang="ru-RU" sz="1600" dirty="0" err="1" smtClean="0">
              <a:solidFill>
                <a:schemeClr val="tx1"/>
              </a:solidFill>
              <a:latin typeface="Times New Roman" pitchFamily="18" charset="0"/>
              <a:cs typeface="Times New Roman" pitchFamily="18" charset="0"/>
            </a:rPr>
            <a:t>солюбилизация</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артады</a:t>
          </a:r>
          <a:r>
            <a:rPr lang="ru-RU" sz="1600" dirty="0" smtClean="0">
              <a:latin typeface="Times New Roman" pitchFamily="18" charset="0"/>
              <a:cs typeface="Times New Roman" pitchFamily="18" charset="0"/>
            </a:rPr>
            <a:t>. </a:t>
          </a:r>
        </a:p>
      </dgm:t>
    </dgm:pt>
    <dgm:pt modelId="{41A84C39-C2FB-4CF2-88FA-78C7B0CB59C7}" type="parTrans" cxnId="{399F8A07-FC17-4EA7-AB15-B572DCB08DE0}">
      <dgm:prSet/>
      <dgm:spPr/>
      <dgm:t>
        <a:bodyPr/>
        <a:lstStyle/>
        <a:p>
          <a:endParaRPr lang="ru-RU"/>
        </a:p>
      </dgm:t>
    </dgm:pt>
    <dgm:pt modelId="{6E26A175-D25B-4036-A21D-CD3E4C8A225A}" type="sibTrans" cxnId="{399F8A07-FC17-4EA7-AB15-B572DCB08DE0}">
      <dgm:prSet/>
      <dgm:spPr/>
      <dgm:t>
        <a:bodyPr/>
        <a:lstStyle/>
        <a:p>
          <a:endParaRPr lang="ru-RU"/>
        </a:p>
      </dgm:t>
    </dgm:pt>
    <dgm:pt modelId="{BC1DF0B0-601D-4565-8108-AA876CFF6861}" type="pres">
      <dgm:prSet presAssocID="{2BBD0966-BE4D-452D-9363-8303F1FC5E53}" presName="Name0" presStyleCnt="0">
        <dgm:presLayoutVars>
          <dgm:dir/>
          <dgm:resizeHandles val="exact"/>
        </dgm:presLayoutVars>
      </dgm:prSet>
      <dgm:spPr/>
      <dgm:t>
        <a:bodyPr/>
        <a:lstStyle/>
        <a:p>
          <a:endParaRPr lang="ru-RU"/>
        </a:p>
      </dgm:t>
    </dgm:pt>
    <dgm:pt modelId="{48228840-F846-491D-AFA3-3242FD242CD9}" type="pres">
      <dgm:prSet presAssocID="{C597CCF5-C6B0-4E04-AE6F-434A44D65DED}" presName="node" presStyleLbl="node1" presStyleIdx="0" presStyleCnt="3">
        <dgm:presLayoutVars>
          <dgm:bulletEnabled val="1"/>
        </dgm:presLayoutVars>
      </dgm:prSet>
      <dgm:spPr/>
      <dgm:t>
        <a:bodyPr/>
        <a:lstStyle/>
        <a:p>
          <a:endParaRPr lang="ru-RU"/>
        </a:p>
      </dgm:t>
    </dgm:pt>
    <dgm:pt modelId="{DF0C7BB0-4DA4-45B4-9A11-8B4243093160}" type="pres">
      <dgm:prSet presAssocID="{6E26A175-D25B-4036-A21D-CD3E4C8A225A}" presName="sibTrans" presStyleCnt="0"/>
      <dgm:spPr/>
    </dgm:pt>
    <dgm:pt modelId="{53206809-CEEA-4057-BEB8-D6A3C3108F0F}" type="pres">
      <dgm:prSet presAssocID="{A7341250-18EB-457F-B8D9-393FBB3A1995}" presName="node" presStyleLbl="node1" presStyleIdx="1" presStyleCnt="3">
        <dgm:presLayoutVars>
          <dgm:bulletEnabled val="1"/>
        </dgm:presLayoutVars>
      </dgm:prSet>
      <dgm:spPr/>
      <dgm:t>
        <a:bodyPr/>
        <a:lstStyle/>
        <a:p>
          <a:endParaRPr lang="ru-RU"/>
        </a:p>
      </dgm:t>
    </dgm:pt>
    <dgm:pt modelId="{714664AB-958D-468D-A1A9-295EEC46DC2A}" type="pres">
      <dgm:prSet presAssocID="{6E16DBAE-6857-4BF1-871E-5CC7D62D389D}" presName="sibTrans" presStyleCnt="0"/>
      <dgm:spPr/>
    </dgm:pt>
    <dgm:pt modelId="{2C44E0D1-3605-4D0A-8EA1-36D31778687E}" type="pres">
      <dgm:prSet presAssocID="{79EBD303-E303-4984-BA5A-991F70FE8CC3}" presName="node" presStyleLbl="node1" presStyleIdx="2" presStyleCnt="3">
        <dgm:presLayoutVars>
          <dgm:bulletEnabled val="1"/>
        </dgm:presLayoutVars>
      </dgm:prSet>
      <dgm:spPr/>
      <dgm:t>
        <a:bodyPr/>
        <a:lstStyle/>
        <a:p>
          <a:endParaRPr lang="ru-RU"/>
        </a:p>
      </dgm:t>
    </dgm:pt>
  </dgm:ptLst>
  <dgm:cxnLst>
    <dgm:cxn modelId="{4D65C9B8-412F-47BC-84C4-7F0BA0C25EE5}" type="presOf" srcId="{2BBD0966-BE4D-452D-9363-8303F1FC5E53}" destId="{BC1DF0B0-601D-4565-8108-AA876CFF6861}" srcOrd="0" destOrd="0" presId="urn:microsoft.com/office/officeart/2005/8/layout/hList6"/>
    <dgm:cxn modelId="{42A1394A-60F6-41C7-BB32-6E4F16BFD9B0}" type="presOf" srcId="{79EBD303-E303-4984-BA5A-991F70FE8CC3}" destId="{2C44E0D1-3605-4D0A-8EA1-36D31778687E}" srcOrd="0" destOrd="0" presId="urn:microsoft.com/office/officeart/2005/8/layout/hList6"/>
    <dgm:cxn modelId="{399F8A07-FC17-4EA7-AB15-B572DCB08DE0}" srcId="{2BBD0966-BE4D-452D-9363-8303F1FC5E53}" destId="{C597CCF5-C6B0-4E04-AE6F-434A44D65DED}" srcOrd="0" destOrd="0" parTransId="{41A84C39-C2FB-4CF2-88FA-78C7B0CB59C7}" sibTransId="{6E26A175-D25B-4036-A21D-CD3E4C8A225A}"/>
    <dgm:cxn modelId="{E6E35553-0A76-4EA1-879C-4BF579D6BF65}" type="presOf" srcId="{A7341250-18EB-457F-B8D9-393FBB3A1995}" destId="{53206809-CEEA-4057-BEB8-D6A3C3108F0F}" srcOrd="0" destOrd="0" presId="urn:microsoft.com/office/officeart/2005/8/layout/hList6"/>
    <dgm:cxn modelId="{9E3DCA5C-B31D-430E-9369-EEF3F96FB148}" srcId="{2BBD0966-BE4D-452D-9363-8303F1FC5E53}" destId="{79EBD303-E303-4984-BA5A-991F70FE8CC3}" srcOrd="2" destOrd="0" parTransId="{0460905D-5BA0-463A-B540-11B102974F61}" sibTransId="{E4307081-81E9-44D8-AA24-57E12B6448F0}"/>
    <dgm:cxn modelId="{FC3C25DC-20BB-42A7-BDAA-10B9AD63A308}" srcId="{2BBD0966-BE4D-452D-9363-8303F1FC5E53}" destId="{A7341250-18EB-457F-B8D9-393FBB3A1995}" srcOrd="1" destOrd="0" parTransId="{3617C915-3B46-4FC3-804C-8CB330C89820}" sibTransId="{6E16DBAE-6857-4BF1-871E-5CC7D62D389D}"/>
    <dgm:cxn modelId="{55F2D3B4-D06B-4DAC-92C2-412DA3D30A1D}" type="presOf" srcId="{C597CCF5-C6B0-4E04-AE6F-434A44D65DED}" destId="{48228840-F846-491D-AFA3-3242FD242CD9}" srcOrd="0" destOrd="0" presId="urn:microsoft.com/office/officeart/2005/8/layout/hList6"/>
    <dgm:cxn modelId="{CFDE3659-30DB-4A2A-8C72-951DBA5E39EA}" type="presParOf" srcId="{BC1DF0B0-601D-4565-8108-AA876CFF6861}" destId="{48228840-F846-491D-AFA3-3242FD242CD9}" srcOrd="0" destOrd="0" presId="urn:microsoft.com/office/officeart/2005/8/layout/hList6"/>
    <dgm:cxn modelId="{E6287526-981E-496E-89DC-5DDDD2907B32}" type="presParOf" srcId="{BC1DF0B0-601D-4565-8108-AA876CFF6861}" destId="{DF0C7BB0-4DA4-45B4-9A11-8B4243093160}" srcOrd="1" destOrd="0" presId="urn:microsoft.com/office/officeart/2005/8/layout/hList6"/>
    <dgm:cxn modelId="{4BE56693-42DC-4935-88F0-FE1DC741F603}" type="presParOf" srcId="{BC1DF0B0-601D-4565-8108-AA876CFF6861}" destId="{53206809-CEEA-4057-BEB8-D6A3C3108F0F}" srcOrd="2" destOrd="0" presId="urn:microsoft.com/office/officeart/2005/8/layout/hList6"/>
    <dgm:cxn modelId="{B2D06D97-1340-4015-A768-EDD7DB28907A}" type="presParOf" srcId="{BC1DF0B0-601D-4565-8108-AA876CFF6861}" destId="{714664AB-958D-468D-A1A9-295EEC46DC2A}" srcOrd="3" destOrd="0" presId="urn:microsoft.com/office/officeart/2005/8/layout/hList6"/>
    <dgm:cxn modelId="{DE97C8D7-95BB-417C-8A61-7AFB026D2592}" type="presParOf" srcId="{BC1DF0B0-601D-4565-8108-AA876CFF6861}" destId="{2C44E0D1-3605-4D0A-8EA1-36D31778687E}" srcOrd="4" destOrd="0" presId="urn:microsoft.com/office/officeart/2005/8/layout/hList6"/>
  </dgm:cxnLst>
  <dgm:bg>
    <a:solidFill>
      <a:schemeClr val="accent6">
        <a:lumMod val="60000"/>
        <a:lumOff val="40000"/>
      </a:schemeClr>
    </a:solidFill>
  </dgm:bg>
  <dgm:whole/>
  <dgm:extLst>
    <a:ext uri="http://schemas.microsoft.com/office/drawing/2008/diagram"/>
  </dgm:extLst>
</dgm:dataModel>
</file>

<file path=ppt/diagrams/data9.xml><?xml version="1.0" encoding="utf-8"?>
<dgm:dataModel xmlns:dgm="http://schemas.openxmlformats.org/drawingml/2006/diagram" xmlns:a="http://schemas.openxmlformats.org/drawingml/2006/main">
  <dgm:ptLst>
    <dgm:pt modelId="{883223DD-EC4A-4DCA-98AD-E6F8A2C73748}" type="doc">
      <dgm:prSet loTypeId="urn:microsoft.com/office/officeart/2005/8/layout/gear1" loCatId="cycle" qsTypeId="urn:microsoft.com/office/officeart/2005/8/quickstyle/simple1#8" qsCatId="simple" csTypeId="urn:microsoft.com/office/officeart/2005/8/colors/accent1_2#9" csCatId="accent1" phldr="1"/>
      <dgm:spPr/>
    </dgm:pt>
    <dgm:pt modelId="{79C67FE6-6BC0-4D2B-ADDF-4C1A1814FB57}">
      <dgm:prSet phldrT="[Текст]" custT="1"/>
      <dgm:spPr>
        <a:blipFill rotWithShape="0">
          <a:blip xmlns:r="http://schemas.openxmlformats.org/officeDocument/2006/relationships" r:embed="rId1"/>
          <a:tile tx="0" ty="0" sx="100000" sy="100000" flip="none" algn="tl"/>
        </a:blipFill>
      </dgm:spPr>
      <dgm:t>
        <a:bodyPr/>
        <a:lstStyle/>
        <a:p>
          <a:endParaRPr lang="en-US" sz="1100" dirty="0" smtClean="0"/>
        </a:p>
        <a:p>
          <a:r>
            <a:rPr lang="ru-RU" sz="1800" dirty="0" smtClean="0">
              <a:solidFill>
                <a:schemeClr val="bg1"/>
              </a:solidFill>
              <a:latin typeface="Times New Roman" pitchFamily="18" charset="0"/>
              <a:cs typeface="Times New Roman" pitchFamily="18" charset="0"/>
            </a:rPr>
            <a:t>       Диализ</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Жартылай</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сіңіру</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қабілеті</a:t>
          </a:r>
          <a:r>
            <a:rPr lang="ru-RU" sz="1600" dirty="0" smtClean="0">
              <a:solidFill>
                <a:schemeClr val="tx1"/>
              </a:solidFill>
              <a:latin typeface="Times New Roman" pitchFamily="18" charset="0"/>
              <a:cs typeface="Times New Roman" pitchFamily="18" charset="0"/>
            </a:rPr>
            <a:t> бар </a:t>
          </a:r>
          <a:r>
            <a:rPr lang="ru-RU" sz="1600" dirty="0" err="1" smtClean="0">
              <a:solidFill>
                <a:schemeClr val="tx1"/>
              </a:solidFill>
              <a:latin typeface="Times New Roman" pitchFamily="18" charset="0"/>
              <a:cs typeface="Times New Roman" pitchFamily="18" charset="0"/>
            </a:rPr>
            <a:t>кеуек</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арқылы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өтетін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қоспалардан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коллоидты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ерітінділерді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арылту</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әдісін</a:t>
          </a:r>
          <a:r>
            <a:rPr lang="ru-RU" sz="1600" dirty="0" smtClean="0">
              <a:solidFill>
                <a:schemeClr val="tx1"/>
              </a:solidFill>
              <a:latin typeface="Times New Roman" pitchFamily="18" charset="0"/>
              <a:cs typeface="Times New Roman" pitchFamily="18" charset="0"/>
            </a:rPr>
            <a:t> диализ </a:t>
          </a:r>
          <a:r>
            <a:rPr lang="ru-RU" sz="1600" dirty="0" err="1" smtClean="0">
              <a:solidFill>
                <a:schemeClr val="tx1"/>
              </a:solidFill>
              <a:latin typeface="Times New Roman" pitchFamily="18" charset="0"/>
              <a:cs typeface="Times New Roman" pitchFamily="18" charset="0"/>
            </a:rPr>
            <a:t>дейді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Бұл</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өте</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қарапайым</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және</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жеңіл</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әдісті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Грэм</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ұсынған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болатын</a:t>
          </a:r>
          <a:r>
            <a:rPr lang="ru-RU" sz="1600" dirty="0" smtClean="0">
              <a:solidFill>
                <a:schemeClr val="tx1"/>
              </a:solidFill>
              <a:latin typeface="Times New Roman" pitchFamily="18" charset="0"/>
              <a:cs typeface="Times New Roman" pitchFamily="18" charset="0"/>
            </a:rPr>
            <a:t>. Диализ </a:t>
          </a:r>
          <a:r>
            <a:rPr lang="ru-RU" sz="1600" dirty="0" err="1" smtClean="0">
              <a:solidFill>
                <a:schemeClr val="tx1"/>
              </a:solidFill>
              <a:latin typeface="Times New Roman" pitchFamily="18" charset="0"/>
              <a:cs typeface="Times New Roman" pitchFamily="18" charset="0"/>
            </a:rPr>
            <a:t>әдісі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коллоидты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ерітіндіні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тазалағанда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жартылай</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өткізілетін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кеуектен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нағыз</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ерітінділер</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өтеді</a:t>
          </a:r>
          <a:r>
            <a:rPr lang="ru-RU" sz="1600" dirty="0" smtClean="0">
              <a:solidFill>
                <a:schemeClr val="tx1"/>
              </a:solidFill>
              <a:latin typeface="Times New Roman" pitchFamily="18" charset="0"/>
              <a:cs typeface="Times New Roman" pitchFamily="18" charset="0"/>
            </a:rPr>
            <a:t> де, ал </a:t>
          </a:r>
          <a:r>
            <a:rPr lang="ru-RU" sz="1600" dirty="0" err="1" smtClean="0">
              <a:solidFill>
                <a:schemeClr val="tx1"/>
              </a:solidFill>
              <a:latin typeface="Times New Roman" pitchFamily="18" charset="0"/>
              <a:cs typeface="Times New Roman" pitchFamily="18" charset="0"/>
            </a:rPr>
            <a:t>бөлшек</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өлшемі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ірілері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сүзіліп</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өтпей</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қалу</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құбылысына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негізделген</a:t>
          </a:r>
          <a:r>
            <a:rPr lang="ru-RU" sz="1600" dirty="0" smtClean="0">
              <a:solidFill>
                <a:schemeClr val="tx1"/>
              </a:solidFill>
              <a:latin typeface="Times New Roman" pitchFamily="18" charset="0"/>
              <a:cs typeface="Times New Roman" pitchFamily="18" charset="0"/>
            </a:rPr>
            <a:t>. Диализ </a:t>
          </a:r>
          <a:r>
            <a:rPr lang="ru-RU" sz="1600" dirty="0" err="1" smtClean="0">
              <a:solidFill>
                <a:schemeClr val="tx1"/>
              </a:solidFill>
              <a:latin typeface="Times New Roman" pitchFamily="18" charset="0"/>
              <a:cs typeface="Times New Roman" pitchFamily="18" charset="0"/>
            </a:rPr>
            <a:t>жүргізілетін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қондырғыларды</a:t>
          </a:r>
          <a:r>
            <a:rPr lang="ru-RU" sz="1600" dirty="0" smtClean="0">
              <a:solidFill>
                <a:schemeClr val="tx1"/>
              </a:solidFill>
              <a:latin typeface="Times New Roman" pitchFamily="18" charset="0"/>
              <a:cs typeface="Times New Roman" pitchFamily="18" charset="0"/>
            </a:rPr>
            <a:t> диализатор </a:t>
          </a:r>
          <a:r>
            <a:rPr lang="ru-RU" sz="1600" dirty="0" err="1" smtClean="0">
              <a:solidFill>
                <a:schemeClr val="tx1"/>
              </a:solidFill>
              <a:latin typeface="Times New Roman" pitchFamily="18" charset="0"/>
              <a:cs typeface="Times New Roman" pitchFamily="18" charset="0"/>
            </a:rPr>
            <a:t>деп</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атайды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Ол</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үлкен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науа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ішіндегі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жартылай</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өткізетін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кеуектен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жасалған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қалтадан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тұрады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Қалта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ішіне</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коллоидты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ерітінді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құйылады</a:t>
          </a:r>
          <a:r>
            <a:rPr lang="ru-RU" sz="1600" dirty="0" smtClean="0">
              <a:solidFill>
                <a:schemeClr val="tx1"/>
              </a:solidFill>
              <a:latin typeface="Times New Roman" pitchFamily="18" charset="0"/>
              <a:cs typeface="Times New Roman" pitchFamily="18" charset="0"/>
            </a:rPr>
            <a:t> да, </a:t>
          </a:r>
          <a:r>
            <a:rPr lang="ru-RU" sz="1600" dirty="0" err="1" smtClean="0">
              <a:solidFill>
                <a:schemeClr val="tx1"/>
              </a:solidFill>
              <a:latin typeface="Times New Roman" pitchFamily="18" charset="0"/>
              <a:cs typeface="Times New Roman" pitchFamily="18" charset="0"/>
            </a:rPr>
            <a:t>науа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ішінде</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ылғи</a:t>
          </a:r>
          <a:r>
            <a:rPr lang="ru-RU" sz="1600" dirty="0" smtClean="0">
              <a:solidFill>
                <a:schemeClr val="tx1"/>
              </a:solidFill>
              <a:latin typeface="Times New Roman" pitchFamily="18" charset="0"/>
              <a:cs typeface="Times New Roman" pitchFamily="18" charset="0"/>
            </a:rPr>
            <a:t> су </a:t>
          </a:r>
          <a:r>
            <a:rPr lang="ru-RU" sz="1600" dirty="0" err="1" smtClean="0">
              <a:solidFill>
                <a:schemeClr val="tx1"/>
              </a:solidFill>
              <a:latin typeface="Times New Roman" pitchFamily="18" charset="0"/>
              <a:cs typeface="Times New Roman" pitchFamily="18" charset="0"/>
            </a:rPr>
            <a:t>ағызылып</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тұрады</a:t>
          </a:r>
          <a:r>
            <a:rPr lang="ru-RU" sz="1600" dirty="0" smtClean="0">
              <a:solidFill>
                <a:schemeClr val="tx1"/>
              </a:solidFill>
              <a:latin typeface="Times New Roman" pitchFamily="18" charset="0"/>
              <a:cs typeface="Times New Roman" pitchFamily="18" charset="0"/>
            </a:rPr>
            <a:t>. Осы </a:t>
          </a:r>
          <a:r>
            <a:rPr lang="ru-RU" sz="1600" dirty="0" err="1" smtClean="0">
              <a:solidFill>
                <a:schemeClr val="tx1"/>
              </a:solidFill>
              <a:latin typeface="Times New Roman" pitchFamily="18" charset="0"/>
              <a:cs typeface="Times New Roman" pitchFamily="18" charset="0"/>
            </a:rPr>
            <a:t>кезде</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кеуектен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өткен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қоспа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ерітінділер</a:t>
          </a:r>
          <a:r>
            <a:rPr lang="ru-RU" sz="1600" dirty="0" smtClean="0">
              <a:solidFill>
                <a:schemeClr val="tx1"/>
              </a:solidFill>
              <a:latin typeface="Times New Roman" pitchFamily="18" charset="0"/>
              <a:cs typeface="Times New Roman" pitchFamily="18" charset="0"/>
            </a:rPr>
            <a:t> су мен </a:t>
          </a:r>
          <a:r>
            <a:rPr lang="ru-RU" sz="1600" dirty="0" err="1" smtClean="0">
              <a:solidFill>
                <a:schemeClr val="tx1"/>
              </a:solidFill>
              <a:latin typeface="Times New Roman" pitchFamily="18" charset="0"/>
              <a:cs typeface="Times New Roman" pitchFamily="18" charset="0"/>
            </a:rPr>
            <a:t>ауадан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ағып</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кетеді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Қалта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ішіндегі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және</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сыртындағы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ерітінді</a:t>
          </a:r>
          <a:r>
            <a:rPr lang="ru-RU" sz="1600" dirty="0" smtClean="0">
              <a:solidFill>
                <a:schemeClr val="tx1"/>
              </a:solidFill>
              <a:latin typeface="Times New Roman" pitchFamily="18" charset="0"/>
              <a:cs typeface="Times New Roman" pitchFamily="18" charset="0"/>
            </a:rPr>
            <a:t> концентрация </a:t>
          </a:r>
          <a:r>
            <a:rPr lang="ru-RU" sz="1600" dirty="0" err="1" smtClean="0">
              <a:solidFill>
                <a:schemeClr val="tx1"/>
              </a:solidFill>
              <a:latin typeface="Times New Roman" pitchFamily="18" charset="0"/>
              <a:cs typeface="Times New Roman" pitchFamily="18" charset="0"/>
            </a:rPr>
            <a:t>айырмасы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артқан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сайын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диализатордың</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өнімділігі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жоғарылай</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түседі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Диализатордың</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басты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кемшілігі</a:t>
          </a:r>
          <a:r>
            <a:rPr lang="ru-RU" sz="1600" dirty="0" smtClean="0">
              <a:solidFill>
                <a:schemeClr val="tx1"/>
              </a:solidFill>
              <a:latin typeface="Times New Roman" pitchFamily="18" charset="0"/>
              <a:cs typeface="Times New Roman" pitchFamily="18" charset="0"/>
            </a:rPr>
            <a:t> диализ </a:t>
          </a:r>
          <a:r>
            <a:rPr lang="ru-RU" sz="1600" dirty="0" err="1" smtClean="0">
              <a:solidFill>
                <a:schemeClr val="tx1"/>
              </a:solidFill>
              <a:latin typeface="Times New Roman" pitchFamily="18" charset="0"/>
              <a:cs typeface="Times New Roman" pitchFamily="18" charset="0"/>
            </a:rPr>
            <a:t>процесінің</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баяу</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жүретіндігінде</a:t>
          </a:r>
          <a:r>
            <a:rPr lang="ru-RU" sz="1600" dirty="0" smtClean="0">
              <a:solidFill>
                <a:schemeClr val="tx1"/>
              </a:solidFill>
              <a:latin typeface="Times New Roman" pitchFamily="18" charset="0"/>
              <a:cs typeface="Times New Roman" pitchFamily="18" charset="0"/>
            </a:rPr>
            <a:t>.</a:t>
          </a:r>
          <a:endParaRPr lang="ru-RU" sz="1600" dirty="0">
            <a:solidFill>
              <a:schemeClr val="tx1"/>
            </a:solidFill>
            <a:latin typeface="Times New Roman" pitchFamily="18" charset="0"/>
            <a:cs typeface="Times New Roman" pitchFamily="18" charset="0"/>
          </a:endParaRPr>
        </a:p>
      </dgm:t>
    </dgm:pt>
    <dgm:pt modelId="{923D9C93-7B56-4AEF-87ED-6BB26D007D52}" type="parTrans" cxnId="{794C8A25-677E-4770-B654-524D7786F401}">
      <dgm:prSet/>
      <dgm:spPr/>
      <dgm:t>
        <a:bodyPr/>
        <a:lstStyle/>
        <a:p>
          <a:endParaRPr lang="ru-RU"/>
        </a:p>
      </dgm:t>
    </dgm:pt>
    <dgm:pt modelId="{95A95DEF-EC6D-4CB0-958C-448A7FF34F0F}" type="sibTrans" cxnId="{794C8A25-677E-4770-B654-524D7786F401}">
      <dgm:prSet/>
      <dgm:spPr/>
      <dgm:t>
        <a:bodyPr/>
        <a:lstStyle/>
        <a:p>
          <a:endParaRPr lang="ru-RU"/>
        </a:p>
      </dgm:t>
    </dgm:pt>
    <dgm:pt modelId="{11B883D2-CF0E-428D-97F6-8E69B23EF7DB}">
      <dgm:prSet phldrT="[Текст]" phldr="1"/>
      <dgm:spPr/>
      <dgm:t>
        <a:bodyPr/>
        <a:lstStyle/>
        <a:p>
          <a:endParaRPr lang="ru-RU"/>
        </a:p>
      </dgm:t>
    </dgm:pt>
    <dgm:pt modelId="{664AE0FD-C714-4057-B530-F2B25CB4A3CC}" type="parTrans" cxnId="{0D058950-C773-4410-843E-813A77F061A9}">
      <dgm:prSet/>
      <dgm:spPr/>
      <dgm:t>
        <a:bodyPr/>
        <a:lstStyle/>
        <a:p>
          <a:endParaRPr lang="ru-RU"/>
        </a:p>
      </dgm:t>
    </dgm:pt>
    <dgm:pt modelId="{F6297E90-D494-4E0B-A570-B8C9A00CA206}" type="sibTrans" cxnId="{0D058950-C773-4410-843E-813A77F061A9}">
      <dgm:prSet/>
      <dgm:spPr/>
      <dgm:t>
        <a:bodyPr/>
        <a:lstStyle/>
        <a:p>
          <a:endParaRPr lang="ru-RU"/>
        </a:p>
      </dgm:t>
    </dgm:pt>
    <dgm:pt modelId="{DE0D2AC5-0B45-48B0-8A1C-9AEEA678CC44}">
      <dgm:prSet phldrT="[Текст]"/>
      <dgm:spPr/>
      <dgm:t>
        <a:bodyPr/>
        <a:lstStyle/>
        <a:p>
          <a:endParaRPr lang="ru-RU"/>
        </a:p>
      </dgm:t>
    </dgm:pt>
    <dgm:pt modelId="{5D123A3C-CAA9-4DA8-BAE4-F38E6ED7AC22}" type="parTrans" cxnId="{2AD319A4-C47A-44DC-99DD-8A366384275A}">
      <dgm:prSet/>
      <dgm:spPr/>
      <dgm:t>
        <a:bodyPr/>
        <a:lstStyle/>
        <a:p>
          <a:endParaRPr lang="ru-RU"/>
        </a:p>
      </dgm:t>
    </dgm:pt>
    <dgm:pt modelId="{89B202D7-FB9A-4679-BFB9-81029776A61B}" type="sibTrans" cxnId="{2AD319A4-C47A-44DC-99DD-8A366384275A}">
      <dgm:prSet/>
      <dgm:spPr/>
      <dgm:t>
        <a:bodyPr/>
        <a:lstStyle/>
        <a:p>
          <a:endParaRPr lang="ru-RU"/>
        </a:p>
      </dgm:t>
    </dgm:pt>
    <dgm:pt modelId="{67B19623-F2D8-4E86-AE71-E5F8CE8AC664}">
      <dgm:prSet/>
      <dgm:spPr>
        <a:blipFill rotWithShape="0">
          <a:blip xmlns:r="http://schemas.openxmlformats.org/officeDocument/2006/relationships" r:embed="rId2"/>
          <a:stretch>
            <a:fillRect/>
          </a:stretch>
        </a:blipFill>
      </dgm:spPr>
      <dgm:t>
        <a:bodyPr/>
        <a:lstStyle/>
        <a:p>
          <a:r>
            <a:rPr lang="ru-RU" dirty="0" smtClean="0"/>
            <a:t> </a:t>
          </a:r>
        </a:p>
      </dgm:t>
    </dgm:pt>
    <dgm:pt modelId="{6AE89BAB-0BA3-4002-A9C4-F869FA9906FE}" type="parTrans" cxnId="{6C7746F2-7793-4C17-A3B5-6B08A67A092E}">
      <dgm:prSet/>
      <dgm:spPr/>
      <dgm:t>
        <a:bodyPr/>
        <a:lstStyle/>
        <a:p>
          <a:endParaRPr lang="ru-RU"/>
        </a:p>
      </dgm:t>
    </dgm:pt>
    <dgm:pt modelId="{EF365042-923A-46B7-8505-A2423C62A1F3}" type="sibTrans" cxnId="{6C7746F2-7793-4C17-A3B5-6B08A67A092E}">
      <dgm:prSet/>
      <dgm:spPr/>
      <dgm:t>
        <a:bodyPr/>
        <a:lstStyle/>
        <a:p>
          <a:endParaRPr lang="ru-RU"/>
        </a:p>
      </dgm:t>
    </dgm:pt>
    <dgm:pt modelId="{06565E5C-7170-4614-9CFD-CAD519155BC3}">
      <dgm:prSet/>
      <dgm:spPr>
        <a:blipFill rotWithShape="0">
          <a:blip xmlns:r="http://schemas.openxmlformats.org/officeDocument/2006/relationships" r:embed="rId3"/>
          <a:stretch>
            <a:fillRect/>
          </a:stretch>
        </a:blipFill>
      </dgm:spPr>
      <dgm:t>
        <a:bodyPr/>
        <a:lstStyle/>
        <a:p>
          <a:endParaRPr lang="ru-RU" dirty="0" smtClean="0"/>
        </a:p>
      </dgm:t>
    </dgm:pt>
    <dgm:pt modelId="{19C5E651-EFE5-448D-A8E6-833AA596472E}" type="parTrans" cxnId="{368023B4-28F4-4ECC-9CBF-D17AAFDBF5A5}">
      <dgm:prSet/>
      <dgm:spPr/>
      <dgm:t>
        <a:bodyPr/>
        <a:lstStyle/>
        <a:p>
          <a:endParaRPr lang="ru-RU"/>
        </a:p>
      </dgm:t>
    </dgm:pt>
    <dgm:pt modelId="{BC5E9CE6-9AF9-45EE-81AF-F4484DF4BE97}" type="sibTrans" cxnId="{368023B4-28F4-4ECC-9CBF-D17AAFDBF5A5}">
      <dgm:prSet/>
      <dgm:spPr/>
      <dgm:t>
        <a:bodyPr/>
        <a:lstStyle/>
        <a:p>
          <a:endParaRPr lang="ru-RU"/>
        </a:p>
      </dgm:t>
    </dgm:pt>
    <dgm:pt modelId="{1ED203E6-6397-4771-8C0F-22EBBA500BA4}" type="pres">
      <dgm:prSet presAssocID="{883223DD-EC4A-4DCA-98AD-E6F8A2C73748}" presName="composite" presStyleCnt="0">
        <dgm:presLayoutVars>
          <dgm:chMax val="3"/>
          <dgm:animLvl val="lvl"/>
          <dgm:resizeHandles val="exact"/>
        </dgm:presLayoutVars>
      </dgm:prSet>
      <dgm:spPr/>
    </dgm:pt>
    <dgm:pt modelId="{D3522D97-EAFF-47C2-9C92-A2CDB07A2029}" type="pres">
      <dgm:prSet presAssocID="{79C67FE6-6BC0-4D2B-ADDF-4C1A1814FB57}" presName="gear1" presStyleLbl="node1" presStyleIdx="0" presStyleCnt="3" custScaleX="187912" custScaleY="174641" custLinFactNeighborX="-21878" custLinFactNeighborY="-9890">
        <dgm:presLayoutVars>
          <dgm:chMax val="1"/>
          <dgm:bulletEnabled val="1"/>
        </dgm:presLayoutVars>
      </dgm:prSet>
      <dgm:spPr/>
      <dgm:t>
        <a:bodyPr/>
        <a:lstStyle/>
        <a:p>
          <a:endParaRPr lang="ru-RU"/>
        </a:p>
      </dgm:t>
    </dgm:pt>
    <dgm:pt modelId="{30503CC6-6879-4302-9B6C-0FA9121909D8}" type="pres">
      <dgm:prSet presAssocID="{79C67FE6-6BC0-4D2B-ADDF-4C1A1814FB57}" presName="gear1srcNode" presStyleLbl="node1" presStyleIdx="0" presStyleCnt="3"/>
      <dgm:spPr/>
      <dgm:t>
        <a:bodyPr/>
        <a:lstStyle/>
        <a:p>
          <a:endParaRPr lang="ru-RU"/>
        </a:p>
      </dgm:t>
    </dgm:pt>
    <dgm:pt modelId="{10621B86-21C7-4BF0-BA19-613C5AD646E9}" type="pres">
      <dgm:prSet presAssocID="{79C67FE6-6BC0-4D2B-ADDF-4C1A1814FB57}" presName="gear1dstNode" presStyleLbl="node1" presStyleIdx="0" presStyleCnt="3"/>
      <dgm:spPr/>
      <dgm:t>
        <a:bodyPr/>
        <a:lstStyle/>
        <a:p>
          <a:endParaRPr lang="ru-RU"/>
        </a:p>
      </dgm:t>
    </dgm:pt>
    <dgm:pt modelId="{FE3D71C8-48B3-49B6-8DA5-4F31EBA77FFE}" type="pres">
      <dgm:prSet presAssocID="{67B19623-F2D8-4E86-AE71-E5F8CE8AC664}" presName="gear2" presStyleLbl="node1" presStyleIdx="1" presStyleCnt="3" custAng="1255256" custScaleX="119192" custScaleY="116583" custLinFactNeighborX="-55871" custLinFactNeighborY="-46051">
        <dgm:presLayoutVars>
          <dgm:chMax val="1"/>
          <dgm:bulletEnabled val="1"/>
        </dgm:presLayoutVars>
      </dgm:prSet>
      <dgm:spPr/>
      <dgm:t>
        <a:bodyPr/>
        <a:lstStyle/>
        <a:p>
          <a:endParaRPr lang="ru-RU"/>
        </a:p>
      </dgm:t>
    </dgm:pt>
    <dgm:pt modelId="{C5BC70A5-214D-4DE4-86F8-8A4C48DFA119}" type="pres">
      <dgm:prSet presAssocID="{67B19623-F2D8-4E86-AE71-E5F8CE8AC664}" presName="gear2srcNode" presStyleLbl="node1" presStyleIdx="1" presStyleCnt="3"/>
      <dgm:spPr/>
      <dgm:t>
        <a:bodyPr/>
        <a:lstStyle/>
        <a:p>
          <a:endParaRPr lang="ru-RU"/>
        </a:p>
      </dgm:t>
    </dgm:pt>
    <dgm:pt modelId="{81CFAEF6-4A6C-4518-9D64-5B8333CD1303}" type="pres">
      <dgm:prSet presAssocID="{67B19623-F2D8-4E86-AE71-E5F8CE8AC664}" presName="gear2dstNode" presStyleLbl="node1" presStyleIdx="1" presStyleCnt="3"/>
      <dgm:spPr/>
      <dgm:t>
        <a:bodyPr/>
        <a:lstStyle/>
        <a:p>
          <a:endParaRPr lang="ru-RU"/>
        </a:p>
      </dgm:t>
    </dgm:pt>
    <dgm:pt modelId="{0C115346-660C-4DE4-AC98-1A93A52EBD5E}" type="pres">
      <dgm:prSet presAssocID="{06565E5C-7170-4614-9CFD-CAD519155BC3}" presName="gear3" presStyleLbl="node1" presStyleIdx="2" presStyleCnt="3" custAng="3226763" custScaleX="126213" custScaleY="121383" custLinFactX="9238" custLinFactNeighborX="100000" custLinFactNeighborY="15503"/>
      <dgm:spPr/>
      <dgm:t>
        <a:bodyPr/>
        <a:lstStyle/>
        <a:p>
          <a:endParaRPr lang="ru-RU"/>
        </a:p>
      </dgm:t>
    </dgm:pt>
    <dgm:pt modelId="{8E148AA7-7DE1-43FF-A9B8-94C38BF2ED90}" type="pres">
      <dgm:prSet presAssocID="{06565E5C-7170-4614-9CFD-CAD519155BC3}" presName="gear3tx" presStyleLbl="node1" presStyleIdx="2" presStyleCnt="3">
        <dgm:presLayoutVars>
          <dgm:chMax val="1"/>
          <dgm:bulletEnabled val="1"/>
        </dgm:presLayoutVars>
      </dgm:prSet>
      <dgm:spPr/>
      <dgm:t>
        <a:bodyPr/>
        <a:lstStyle/>
        <a:p>
          <a:endParaRPr lang="ru-RU"/>
        </a:p>
      </dgm:t>
    </dgm:pt>
    <dgm:pt modelId="{EB4829D8-BB87-41CB-8FCE-D0FF1291C603}" type="pres">
      <dgm:prSet presAssocID="{06565E5C-7170-4614-9CFD-CAD519155BC3}" presName="gear3srcNode" presStyleLbl="node1" presStyleIdx="2" presStyleCnt="3"/>
      <dgm:spPr/>
      <dgm:t>
        <a:bodyPr/>
        <a:lstStyle/>
        <a:p>
          <a:endParaRPr lang="ru-RU"/>
        </a:p>
      </dgm:t>
    </dgm:pt>
    <dgm:pt modelId="{458D352C-84F6-4A42-9170-8836D410E3AA}" type="pres">
      <dgm:prSet presAssocID="{06565E5C-7170-4614-9CFD-CAD519155BC3}" presName="gear3dstNode" presStyleLbl="node1" presStyleIdx="2" presStyleCnt="3"/>
      <dgm:spPr/>
      <dgm:t>
        <a:bodyPr/>
        <a:lstStyle/>
        <a:p>
          <a:endParaRPr lang="ru-RU"/>
        </a:p>
      </dgm:t>
    </dgm:pt>
    <dgm:pt modelId="{F9F07AE1-BF8A-4BD4-B171-FF22103F1337}" type="pres">
      <dgm:prSet presAssocID="{95A95DEF-EC6D-4CB0-958C-448A7FF34F0F}" presName="connector1" presStyleLbl="sibTrans2D1" presStyleIdx="0" presStyleCnt="3" custLinFactNeighborX="-2297" custLinFactNeighborY="-16929"/>
      <dgm:spPr/>
      <dgm:t>
        <a:bodyPr/>
        <a:lstStyle/>
        <a:p>
          <a:endParaRPr lang="ru-RU"/>
        </a:p>
      </dgm:t>
    </dgm:pt>
    <dgm:pt modelId="{F3E6587F-D958-489F-81E0-0FF4E7DF2DD9}" type="pres">
      <dgm:prSet presAssocID="{EF365042-923A-46B7-8505-A2423C62A1F3}" presName="connector2" presStyleLbl="sibTrans2D1" presStyleIdx="1" presStyleCnt="3" custLinFactNeighborX="-37347" custLinFactNeighborY="-14149"/>
      <dgm:spPr/>
      <dgm:t>
        <a:bodyPr/>
        <a:lstStyle/>
        <a:p>
          <a:endParaRPr lang="ru-RU"/>
        </a:p>
      </dgm:t>
    </dgm:pt>
    <dgm:pt modelId="{CF3F15C3-0485-4DF5-9B88-497FEAFE0381}" type="pres">
      <dgm:prSet presAssocID="{BC5E9CE6-9AF9-45EE-81AF-F4484DF4BE97}" presName="connector3" presStyleLbl="sibTrans2D1" presStyleIdx="2" presStyleCnt="3" custAng="17023453" custLinFactX="11647" custLinFactNeighborX="100000" custLinFactNeighborY="4551"/>
      <dgm:spPr/>
      <dgm:t>
        <a:bodyPr/>
        <a:lstStyle/>
        <a:p>
          <a:endParaRPr lang="ru-RU"/>
        </a:p>
      </dgm:t>
    </dgm:pt>
  </dgm:ptLst>
  <dgm:cxnLst>
    <dgm:cxn modelId="{52F7C822-2692-4958-A9A4-8E83DDDCFA85}" type="presOf" srcId="{06565E5C-7170-4614-9CFD-CAD519155BC3}" destId="{0C115346-660C-4DE4-AC98-1A93A52EBD5E}" srcOrd="0" destOrd="0" presId="urn:microsoft.com/office/officeart/2005/8/layout/gear1"/>
    <dgm:cxn modelId="{58ED617E-D722-4E82-91F6-C567516B96D7}" type="presOf" srcId="{BC5E9CE6-9AF9-45EE-81AF-F4484DF4BE97}" destId="{CF3F15C3-0485-4DF5-9B88-497FEAFE0381}" srcOrd="0" destOrd="0" presId="urn:microsoft.com/office/officeart/2005/8/layout/gear1"/>
    <dgm:cxn modelId="{3424741E-0750-420C-B76B-DD6DBA19AE12}" type="presOf" srcId="{67B19623-F2D8-4E86-AE71-E5F8CE8AC664}" destId="{C5BC70A5-214D-4DE4-86F8-8A4C48DFA119}" srcOrd="1" destOrd="0" presId="urn:microsoft.com/office/officeart/2005/8/layout/gear1"/>
    <dgm:cxn modelId="{2AD319A4-C47A-44DC-99DD-8A366384275A}" srcId="{883223DD-EC4A-4DCA-98AD-E6F8A2C73748}" destId="{DE0D2AC5-0B45-48B0-8A1C-9AEEA678CC44}" srcOrd="4" destOrd="0" parTransId="{5D123A3C-CAA9-4DA8-BAE4-F38E6ED7AC22}" sibTransId="{89B202D7-FB9A-4679-BFB9-81029776A61B}"/>
    <dgm:cxn modelId="{794C8A25-677E-4770-B654-524D7786F401}" srcId="{883223DD-EC4A-4DCA-98AD-E6F8A2C73748}" destId="{79C67FE6-6BC0-4D2B-ADDF-4C1A1814FB57}" srcOrd="0" destOrd="0" parTransId="{923D9C93-7B56-4AEF-87ED-6BB26D007D52}" sibTransId="{95A95DEF-EC6D-4CB0-958C-448A7FF34F0F}"/>
    <dgm:cxn modelId="{EA1F954E-D6B3-498A-8792-7D83FD510C66}" type="presOf" srcId="{79C67FE6-6BC0-4D2B-ADDF-4C1A1814FB57}" destId="{30503CC6-6879-4302-9B6C-0FA9121909D8}" srcOrd="1" destOrd="0" presId="urn:microsoft.com/office/officeart/2005/8/layout/gear1"/>
    <dgm:cxn modelId="{2EB2DB96-875C-4337-80F2-89897713F9AD}" type="presOf" srcId="{67B19623-F2D8-4E86-AE71-E5F8CE8AC664}" destId="{81CFAEF6-4A6C-4518-9D64-5B8333CD1303}" srcOrd="2" destOrd="0" presId="urn:microsoft.com/office/officeart/2005/8/layout/gear1"/>
    <dgm:cxn modelId="{79C46840-E949-4C63-92E7-EAD6CAAFD67E}" type="presOf" srcId="{67B19623-F2D8-4E86-AE71-E5F8CE8AC664}" destId="{FE3D71C8-48B3-49B6-8DA5-4F31EBA77FFE}" srcOrd="0" destOrd="0" presId="urn:microsoft.com/office/officeart/2005/8/layout/gear1"/>
    <dgm:cxn modelId="{368023B4-28F4-4ECC-9CBF-D17AAFDBF5A5}" srcId="{883223DD-EC4A-4DCA-98AD-E6F8A2C73748}" destId="{06565E5C-7170-4614-9CFD-CAD519155BC3}" srcOrd="2" destOrd="0" parTransId="{19C5E651-EFE5-448D-A8E6-833AA596472E}" sibTransId="{BC5E9CE6-9AF9-45EE-81AF-F4484DF4BE97}"/>
    <dgm:cxn modelId="{6C7746F2-7793-4C17-A3B5-6B08A67A092E}" srcId="{883223DD-EC4A-4DCA-98AD-E6F8A2C73748}" destId="{67B19623-F2D8-4E86-AE71-E5F8CE8AC664}" srcOrd="1" destOrd="0" parTransId="{6AE89BAB-0BA3-4002-A9C4-F869FA9906FE}" sibTransId="{EF365042-923A-46B7-8505-A2423C62A1F3}"/>
    <dgm:cxn modelId="{46044687-2BEA-4876-B512-9D3E4A589D25}" type="presOf" srcId="{06565E5C-7170-4614-9CFD-CAD519155BC3}" destId="{458D352C-84F6-4A42-9170-8836D410E3AA}" srcOrd="3" destOrd="0" presId="urn:microsoft.com/office/officeart/2005/8/layout/gear1"/>
    <dgm:cxn modelId="{55BFA08E-F8F1-4A6F-972C-F8213C332933}" type="presOf" srcId="{883223DD-EC4A-4DCA-98AD-E6F8A2C73748}" destId="{1ED203E6-6397-4771-8C0F-22EBBA500BA4}" srcOrd="0" destOrd="0" presId="urn:microsoft.com/office/officeart/2005/8/layout/gear1"/>
    <dgm:cxn modelId="{A4C3AE91-E59B-4006-8733-D1A38935A6D8}" type="presOf" srcId="{79C67FE6-6BC0-4D2B-ADDF-4C1A1814FB57}" destId="{D3522D97-EAFF-47C2-9C92-A2CDB07A2029}" srcOrd="0" destOrd="0" presId="urn:microsoft.com/office/officeart/2005/8/layout/gear1"/>
    <dgm:cxn modelId="{0D058950-C773-4410-843E-813A77F061A9}" srcId="{883223DD-EC4A-4DCA-98AD-E6F8A2C73748}" destId="{11B883D2-CF0E-428D-97F6-8E69B23EF7DB}" srcOrd="3" destOrd="0" parTransId="{664AE0FD-C714-4057-B530-F2B25CB4A3CC}" sibTransId="{F6297E90-D494-4E0B-A570-B8C9A00CA206}"/>
    <dgm:cxn modelId="{3106B219-B63D-49E2-B1F2-CAA3A4750224}" type="presOf" srcId="{06565E5C-7170-4614-9CFD-CAD519155BC3}" destId="{EB4829D8-BB87-41CB-8FCE-D0FF1291C603}" srcOrd="2" destOrd="0" presId="urn:microsoft.com/office/officeart/2005/8/layout/gear1"/>
    <dgm:cxn modelId="{0EB6B5D9-461F-4CFB-94F8-457186745D7F}" type="presOf" srcId="{95A95DEF-EC6D-4CB0-958C-448A7FF34F0F}" destId="{F9F07AE1-BF8A-4BD4-B171-FF22103F1337}" srcOrd="0" destOrd="0" presId="urn:microsoft.com/office/officeart/2005/8/layout/gear1"/>
    <dgm:cxn modelId="{2468A8AB-0490-4B76-AF25-13B950AE18D0}" type="presOf" srcId="{06565E5C-7170-4614-9CFD-CAD519155BC3}" destId="{8E148AA7-7DE1-43FF-A9B8-94C38BF2ED90}" srcOrd="1" destOrd="0" presId="urn:microsoft.com/office/officeart/2005/8/layout/gear1"/>
    <dgm:cxn modelId="{2DAC58B2-361F-4CA7-BF01-02D60A4549BD}" type="presOf" srcId="{79C67FE6-6BC0-4D2B-ADDF-4C1A1814FB57}" destId="{10621B86-21C7-4BF0-BA19-613C5AD646E9}" srcOrd="2" destOrd="0" presId="urn:microsoft.com/office/officeart/2005/8/layout/gear1"/>
    <dgm:cxn modelId="{207C8D94-746D-48F3-B68B-4DC414068C64}" type="presOf" srcId="{EF365042-923A-46B7-8505-A2423C62A1F3}" destId="{F3E6587F-D958-489F-81E0-0FF4E7DF2DD9}" srcOrd="0" destOrd="0" presId="urn:microsoft.com/office/officeart/2005/8/layout/gear1"/>
    <dgm:cxn modelId="{FA6DC531-A1D0-470A-8FDE-29BDCD25B3EE}" type="presParOf" srcId="{1ED203E6-6397-4771-8C0F-22EBBA500BA4}" destId="{D3522D97-EAFF-47C2-9C92-A2CDB07A2029}" srcOrd="0" destOrd="0" presId="urn:microsoft.com/office/officeart/2005/8/layout/gear1"/>
    <dgm:cxn modelId="{50B08C4A-9C93-4458-9F6F-13112A021697}" type="presParOf" srcId="{1ED203E6-6397-4771-8C0F-22EBBA500BA4}" destId="{30503CC6-6879-4302-9B6C-0FA9121909D8}" srcOrd="1" destOrd="0" presId="urn:microsoft.com/office/officeart/2005/8/layout/gear1"/>
    <dgm:cxn modelId="{724BDE0D-7331-4CF1-93E2-487F79BD47AE}" type="presParOf" srcId="{1ED203E6-6397-4771-8C0F-22EBBA500BA4}" destId="{10621B86-21C7-4BF0-BA19-613C5AD646E9}" srcOrd="2" destOrd="0" presId="urn:microsoft.com/office/officeart/2005/8/layout/gear1"/>
    <dgm:cxn modelId="{10F3F815-6671-4034-BD34-85139E772CD8}" type="presParOf" srcId="{1ED203E6-6397-4771-8C0F-22EBBA500BA4}" destId="{FE3D71C8-48B3-49B6-8DA5-4F31EBA77FFE}" srcOrd="3" destOrd="0" presId="urn:microsoft.com/office/officeart/2005/8/layout/gear1"/>
    <dgm:cxn modelId="{8096CE6F-EF23-458A-890D-D79D56EA5A69}" type="presParOf" srcId="{1ED203E6-6397-4771-8C0F-22EBBA500BA4}" destId="{C5BC70A5-214D-4DE4-86F8-8A4C48DFA119}" srcOrd="4" destOrd="0" presId="urn:microsoft.com/office/officeart/2005/8/layout/gear1"/>
    <dgm:cxn modelId="{20BE793F-A709-41B3-9849-9025E2C45D34}" type="presParOf" srcId="{1ED203E6-6397-4771-8C0F-22EBBA500BA4}" destId="{81CFAEF6-4A6C-4518-9D64-5B8333CD1303}" srcOrd="5" destOrd="0" presId="urn:microsoft.com/office/officeart/2005/8/layout/gear1"/>
    <dgm:cxn modelId="{16609D23-521C-4607-B883-8BEFB920175D}" type="presParOf" srcId="{1ED203E6-6397-4771-8C0F-22EBBA500BA4}" destId="{0C115346-660C-4DE4-AC98-1A93A52EBD5E}" srcOrd="6" destOrd="0" presId="urn:microsoft.com/office/officeart/2005/8/layout/gear1"/>
    <dgm:cxn modelId="{297C0312-3B7A-4512-A77E-FB7ED70E0E40}" type="presParOf" srcId="{1ED203E6-6397-4771-8C0F-22EBBA500BA4}" destId="{8E148AA7-7DE1-43FF-A9B8-94C38BF2ED90}" srcOrd="7" destOrd="0" presId="urn:microsoft.com/office/officeart/2005/8/layout/gear1"/>
    <dgm:cxn modelId="{512A3D3C-BC1A-48E5-B1CD-4B99EE0AD666}" type="presParOf" srcId="{1ED203E6-6397-4771-8C0F-22EBBA500BA4}" destId="{EB4829D8-BB87-41CB-8FCE-D0FF1291C603}" srcOrd="8" destOrd="0" presId="urn:microsoft.com/office/officeart/2005/8/layout/gear1"/>
    <dgm:cxn modelId="{A1BA67A5-82FC-48E8-A54B-1D50F26C8B3E}" type="presParOf" srcId="{1ED203E6-6397-4771-8C0F-22EBBA500BA4}" destId="{458D352C-84F6-4A42-9170-8836D410E3AA}" srcOrd="9" destOrd="0" presId="urn:microsoft.com/office/officeart/2005/8/layout/gear1"/>
    <dgm:cxn modelId="{2C7F1784-BF9B-491F-8D4B-B3F2197D6F9A}" type="presParOf" srcId="{1ED203E6-6397-4771-8C0F-22EBBA500BA4}" destId="{F9F07AE1-BF8A-4BD4-B171-FF22103F1337}" srcOrd="10" destOrd="0" presId="urn:microsoft.com/office/officeart/2005/8/layout/gear1"/>
    <dgm:cxn modelId="{41847704-811E-4B33-B069-BAE44A9030A7}" type="presParOf" srcId="{1ED203E6-6397-4771-8C0F-22EBBA500BA4}" destId="{F3E6587F-D958-489F-81E0-0FF4E7DF2DD9}" srcOrd="11" destOrd="0" presId="urn:microsoft.com/office/officeart/2005/8/layout/gear1"/>
    <dgm:cxn modelId="{3B4A8F98-1FCB-4C1E-B665-E8E91F4D6A4A}" type="presParOf" srcId="{1ED203E6-6397-4771-8C0F-22EBBA500BA4}" destId="{CF3F15C3-0485-4DF5-9B88-497FEAFE0381}" srcOrd="12" destOrd="0" presId="urn:microsoft.com/office/officeart/2005/8/layout/gear1"/>
  </dgm:cxnLst>
  <dgm:bg>
    <a:blipFill>
      <a:blip xmlns:r="http://schemas.openxmlformats.org/officeDocument/2006/relationships" r:embed="rId4"/>
      <a:tile tx="0" ty="0" sx="100000" sy="100000" flip="none" algn="tl"/>
    </a:blipFill>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5.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rebuchet MS" pitchFamily="34" charset="0"/>
              </a:defRPr>
            </a:lvl1pPr>
          </a:lstStyle>
          <a:p>
            <a:endParaRPr lang="ru-RU"/>
          </a:p>
        </p:txBody>
      </p:sp>
      <p:sp>
        <p:nvSpPr>
          <p:cNvPr id="69635"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rebuchet MS" pitchFamily="34" charset="0"/>
              </a:defRPr>
            </a:lvl1pPr>
          </a:lstStyle>
          <a:p>
            <a:fld id="{34727F24-0314-4B79-ADE9-6316783C0293}" type="datetimeFigureOut">
              <a:rPr lang="ru-RU"/>
              <a:pPr/>
              <a:t>10.05.2012</a:t>
            </a:fld>
            <a:endParaRPr lang="ru-RU"/>
          </a:p>
        </p:txBody>
      </p:sp>
      <p:sp>
        <p:nvSpPr>
          <p:cNvPr id="69636" name="Rectangle 4"/>
          <p:cNvSpPr>
            <a:spLocks noRot="1" noChangeArrowheads="1" noTextEdit="1"/>
          </p:cNvSpPr>
          <p:nvPr>
            <p:ph type="sldImg" idx="2"/>
          </p:nvPr>
        </p:nvSpPr>
        <p:spPr bwMode="auto">
          <a:xfrm>
            <a:off x="900113" y="739775"/>
            <a:ext cx="4935537" cy="3702050"/>
          </a:xfrm>
          <a:prstGeom prst="rect">
            <a:avLst/>
          </a:prstGeom>
          <a:noFill/>
          <a:ln w="9525">
            <a:solidFill>
              <a:srgbClr val="000000"/>
            </a:solidFill>
            <a:miter lim="800000"/>
            <a:headEnd/>
            <a:tailEnd/>
          </a:ln>
          <a:effectLst/>
        </p:spPr>
      </p:sp>
      <p:sp>
        <p:nvSpPr>
          <p:cNvPr id="69637" name="Rectangle 5"/>
          <p:cNvSpPr>
            <a:spLocks noGrp="1" noChangeArrowheads="1"/>
          </p:cNvSpPr>
          <p:nvPr>
            <p:ph type="body" sz="quarter" idx="3"/>
          </p:nvPr>
        </p:nvSpPr>
        <p:spPr bwMode="auto">
          <a:xfrm>
            <a:off x="673100" y="4687888"/>
            <a:ext cx="5389563" cy="4441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69638" name="Rectangle 6"/>
          <p:cNvSpPr>
            <a:spLocks noGrp="1" noChangeArrowheads="1"/>
          </p:cNvSpPr>
          <p:nvPr>
            <p:ph type="ftr" sz="quarter" idx="4"/>
          </p:nvPr>
        </p:nvSpPr>
        <p:spPr bwMode="auto">
          <a:xfrm>
            <a:off x="0" y="9374188"/>
            <a:ext cx="291941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rebuchet MS" pitchFamily="34" charset="0"/>
              </a:defRPr>
            </a:lvl1pPr>
          </a:lstStyle>
          <a:p>
            <a:endParaRPr lang="ru-RU"/>
          </a:p>
        </p:txBody>
      </p:sp>
      <p:sp>
        <p:nvSpPr>
          <p:cNvPr id="69639" name="Rectangle 7"/>
          <p:cNvSpPr>
            <a:spLocks noGrp="1" noChangeArrowheads="1"/>
          </p:cNvSpPr>
          <p:nvPr>
            <p:ph type="sldNum" sz="quarter" idx="5"/>
          </p:nvPr>
        </p:nvSpPr>
        <p:spPr bwMode="auto">
          <a:xfrm>
            <a:off x="3814763" y="9374188"/>
            <a:ext cx="291941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rebuchet MS" pitchFamily="34" charset="0"/>
              </a:defRPr>
            </a:lvl1pPr>
          </a:lstStyle>
          <a:p>
            <a:fld id="{AD64C917-1EA2-4880-A14A-7FAA81846865}"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12"/>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817581" y="3132290"/>
            <a:ext cx="7175351" cy="1793167"/>
          </a:xfrm>
          <a:effectLst/>
        </p:spPr>
        <p:txBody>
          <a:bodyPr/>
          <a:lstStyle>
            <a:lvl1pPr marL="640080" indent="-457200" algn="l">
              <a:defRPr sz="5400"/>
            </a:lvl1pPr>
          </a:lstStyle>
          <a:p>
            <a:r>
              <a:rPr lang="ru-RU" smtClean="0"/>
              <a:t>Образец заголовка</a:t>
            </a:r>
            <a:endParaRPr lang="en-US" dirty="0"/>
          </a:p>
        </p:txBody>
      </p:sp>
      <p:sp>
        <p:nvSpPr>
          <p:cNvPr id="8" name="Date Placeholder 3"/>
          <p:cNvSpPr>
            <a:spLocks noGrp="1"/>
          </p:cNvSpPr>
          <p:nvPr>
            <p:ph type="dt" sz="half" idx="10"/>
          </p:nvPr>
        </p:nvSpPr>
        <p:spPr/>
        <p:txBody>
          <a:bodyPr/>
          <a:lstStyle>
            <a:lvl1pPr>
              <a:defRPr/>
            </a:lvl1pPr>
          </a:lstStyle>
          <a:p>
            <a:pPr>
              <a:defRPr/>
            </a:pPr>
            <a:fld id="{E6A6467B-5CC4-444B-8528-86924C9326E2}" type="datetime1">
              <a:rPr lang="ru-RU"/>
              <a:pPr>
                <a:defRPr/>
              </a:pPr>
              <a:t>10.05.2012</a:t>
            </a:fld>
            <a:endParaRPr lang="ru-RU"/>
          </a:p>
        </p:txBody>
      </p:sp>
      <p:sp>
        <p:nvSpPr>
          <p:cNvPr id="9" name="Footer Placeholder 4"/>
          <p:cNvSpPr>
            <a:spLocks noGrp="1"/>
          </p:cNvSpPr>
          <p:nvPr>
            <p:ph type="ftr" sz="quarter" idx="11"/>
          </p:nvPr>
        </p:nvSpPr>
        <p:spPr/>
        <p:txBody>
          <a:bodyPr/>
          <a:lstStyle>
            <a:lvl1pPr>
              <a:defRPr/>
            </a:lvl1pPr>
          </a:lstStyle>
          <a:p>
            <a:endParaRPr lang="ru-RU"/>
          </a:p>
        </p:txBody>
      </p:sp>
      <p:sp>
        <p:nvSpPr>
          <p:cNvPr id="10" name="Slide Number Placeholder 5"/>
          <p:cNvSpPr>
            <a:spLocks noGrp="1"/>
          </p:cNvSpPr>
          <p:nvPr>
            <p:ph type="sldNum" sz="quarter" idx="12"/>
          </p:nvPr>
        </p:nvSpPr>
        <p:spPr/>
        <p:txBody>
          <a:bodyPr/>
          <a:lstStyle>
            <a:lvl1pPr>
              <a:defRPr/>
            </a:lvl1pPr>
          </a:lstStyle>
          <a:p>
            <a:pPr>
              <a:defRPr/>
            </a:pPr>
            <a:fld id="{21327BAB-1BCD-4898-A587-0B652EA977A8}"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2C0D0CCB-8A1B-48D9-9EA6-866A2B83A1FB}" type="datetime1">
              <a:rPr lang="ru-RU"/>
              <a:pPr>
                <a:defRPr/>
              </a:pPr>
              <a:t>10.05.2012</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pPr>
              <a:defRPr/>
            </a:pPr>
            <a:fld id="{14DF500F-1C9F-4680-A5A9-676F4D10CC6D}"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D3FF8575-F502-40E4-BD48-B2464397484F}" type="datetime1">
              <a:rPr lang="ru-RU"/>
              <a:pPr>
                <a:defRPr/>
              </a:pPr>
              <a:t>10.05.2012</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pPr>
              <a:defRPr/>
            </a:pPr>
            <a:fld id="{DE074AB4-2CB8-44FD-AC92-7302D0BAEA53}"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ru-RU" smtClean="0"/>
              <a:t>Образец заголовка</a:t>
            </a:r>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13"/>
          <p:cNvSpPr>
            <a:spLocks noGrp="1"/>
          </p:cNvSpPr>
          <p:nvPr>
            <p:ph type="dt" sz="half" idx="10"/>
          </p:nvPr>
        </p:nvSpPr>
        <p:spPr/>
        <p:txBody>
          <a:bodyPr/>
          <a:lstStyle>
            <a:lvl1pPr>
              <a:defRPr/>
            </a:lvl1pPr>
          </a:lstStyle>
          <a:p>
            <a:pPr>
              <a:defRPr/>
            </a:pPr>
            <a:fld id="{8C55A904-B779-4AAE-8B0D-57145522334E}" type="datetime1">
              <a:rPr lang="ru-RU"/>
              <a:pPr>
                <a:defRPr/>
              </a:pPr>
              <a:t>10.05.2012</a:t>
            </a:fld>
            <a:endParaRPr lang="ru-RU"/>
          </a:p>
        </p:txBody>
      </p:sp>
      <p:sp>
        <p:nvSpPr>
          <p:cNvPr id="5" name="Нижний колонтитул 2"/>
          <p:cNvSpPr>
            <a:spLocks noGrp="1"/>
          </p:cNvSpPr>
          <p:nvPr>
            <p:ph type="ftr" sz="quarter" idx="11"/>
          </p:nvPr>
        </p:nvSpPr>
        <p:spPr/>
        <p:txBody>
          <a:bodyPr/>
          <a:lstStyle>
            <a:lvl1pPr>
              <a:defRPr/>
            </a:lvl1pPr>
          </a:lstStyle>
          <a:p>
            <a:endParaRPr lang="ru-RU"/>
          </a:p>
        </p:txBody>
      </p:sp>
      <p:sp>
        <p:nvSpPr>
          <p:cNvPr id="6" name="Номер слайда 22"/>
          <p:cNvSpPr>
            <a:spLocks noGrp="1"/>
          </p:cNvSpPr>
          <p:nvPr>
            <p:ph type="sldNum" sz="quarter" idx="12"/>
          </p:nvPr>
        </p:nvSpPr>
        <p:spPr/>
        <p:txBody>
          <a:bodyPr/>
          <a:lstStyle>
            <a:lvl1pPr>
              <a:defRPr/>
            </a:lvl1pPr>
          </a:lstStyle>
          <a:p>
            <a:pPr>
              <a:defRPr/>
            </a:pPr>
            <a:fld id="{5FF2816F-288A-4855-B42A-421C17D2382B}"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9F6F19DF-C040-4BAE-A28B-D9B8BCF7CFE8}" type="datetime1">
              <a:rPr lang="ru-RU"/>
              <a:pPr>
                <a:defRPr/>
              </a:pPr>
              <a:t>10.05.2012</a:t>
            </a:fld>
            <a:endParaRPr lang="ru-RU"/>
          </a:p>
        </p:txBody>
      </p:sp>
      <p:sp>
        <p:nvSpPr>
          <p:cNvPr id="5" name="Нижний колонтитул 2"/>
          <p:cNvSpPr>
            <a:spLocks noGrp="1"/>
          </p:cNvSpPr>
          <p:nvPr>
            <p:ph type="ftr" sz="quarter" idx="11"/>
          </p:nvPr>
        </p:nvSpPr>
        <p:spPr/>
        <p:txBody>
          <a:bodyPr/>
          <a:lstStyle>
            <a:lvl1pPr>
              <a:defRPr/>
            </a:lvl1pPr>
          </a:lstStyle>
          <a:p>
            <a:endParaRPr lang="ru-RU"/>
          </a:p>
        </p:txBody>
      </p:sp>
      <p:sp>
        <p:nvSpPr>
          <p:cNvPr id="6" name="Номер слайда 22"/>
          <p:cNvSpPr>
            <a:spLocks noGrp="1"/>
          </p:cNvSpPr>
          <p:nvPr>
            <p:ph type="sldNum" sz="quarter" idx="12"/>
          </p:nvPr>
        </p:nvSpPr>
        <p:spPr/>
        <p:txBody>
          <a:bodyPr/>
          <a:lstStyle>
            <a:lvl1pPr>
              <a:defRPr/>
            </a:lvl1pPr>
          </a:lstStyle>
          <a:p>
            <a:pPr>
              <a:defRPr/>
            </a:pPr>
            <a:fld id="{2F755FFA-6412-4D4D-B707-EDDA23FD8AC7}"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D896DEE6-7567-46CB-9D32-AB45DDE11D1C}" type="datetime1">
              <a:rPr lang="ru-RU"/>
              <a:pPr>
                <a:defRPr/>
              </a:pPr>
              <a:t>10.05.2012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pPr>
              <a:defRPr/>
            </a:pPr>
            <a:fld id="{B7FB2842-A59F-4027-B5B8-1A1E83E7270E}"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566F0E73-DA6B-4A08-B4D6-52B4BBD33FE0}" type="datetime1">
              <a:rPr lang="ru-RU"/>
              <a:pPr>
                <a:defRPr/>
              </a:pPr>
              <a:t>10.05.2012</a:t>
            </a:fld>
            <a:endParaRPr lang="ru-RU"/>
          </a:p>
        </p:txBody>
      </p:sp>
      <p:sp>
        <p:nvSpPr>
          <p:cNvPr id="6" name="Нижний колонтитул 2"/>
          <p:cNvSpPr>
            <a:spLocks noGrp="1"/>
          </p:cNvSpPr>
          <p:nvPr>
            <p:ph type="ftr" sz="quarter" idx="11"/>
          </p:nvPr>
        </p:nvSpPr>
        <p:spPr/>
        <p:txBody>
          <a:bodyPr/>
          <a:lstStyle>
            <a:lvl1pPr>
              <a:defRPr/>
            </a:lvl1pPr>
          </a:lstStyle>
          <a:p>
            <a:endParaRPr lang="ru-RU"/>
          </a:p>
        </p:txBody>
      </p:sp>
      <p:sp>
        <p:nvSpPr>
          <p:cNvPr id="7" name="Номер слайда 22"/>
          <p:cNvSpPr>
            <a:spLocks noGrp="1"/>
          </p:cNvSpPr>
          <p:nvPr>
            <p:ph type="sldNum" sz="quarter" idx="12"/>
          </p:nvPr>
        </p:nvSpPr>
        <p:spPr/>
        <p:txBody>
          <a:bodyPr/>
          <a:lstStyle>
            <a:lvl1pPr>
              <a:defRPr/>
            </a:lvl1pPr>
          </a:lstStyle>
          <a:p>
            <a:pPr>
              <a:defRPr/>
            </a:pPr>
            <a:fld id="{EBC2DA0B-588C-450C-B991-017B2DFA0558}" type="slidenum">
              <a:rPr lang="ru-RU"/>
              <a:pPr>
                <a:def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13"/>
          <p:cNvSpPr>
            <a:spLocks noGrp="1"/>
          </p:cNvSpPr>
          <p:nvPr>
            <p:ph type="dt" sz="half" idx="10"/>
          </p:nvPr>
        </p:nvSpPr>
        <p:spPr/>
        <p:txBody>
          <a:bodyPr/>
          <a:lstStyle>
            <a:lvl1pPr>
              <a:defRPr/>
            </a:lvl1pPr>
          </a:lstStyle>
          <a:p>
            <a:pPr>
              <a:defRPr/>
            </a:pPr>
            <a:fld id="{66CE6CAC-3648-4EF8-80E1-5B180ABF55B2}" type="datetime1">
              <a:rPr lang="ru-RU"/>
              <a:pPr>
                <a:defRPr/>
              </a:pPr>
              <a:t>10.05.2012</a:t>
            </a:fld>
            <a:endParaRPr lang="ru-RU"/>
          </a:p>
        </p:txBody>
      </p:sp>
      <p:sp>
        <p:nvSpPr>
          <p:cNvPr id="8" name="Нижний колонтитул 2"/>
          <p:cNvSpPr>
            <a:spLocks noGrp="1"/>
          </p:cNvSpPr>
          <p:nvPr>
            <p:ph type="ftr" sz="quarter" idx="11"/>
          </p:nvPr>
        </p:nvSpPr>
        <p:spPr/>
        <p:txBody>
          <a:bodyPr/>
          <a:lstStyle>
            <a:lvl1pPr>
              <a:defRPr/>
            </a:lvl1pPr>
          </a:lstStyle>
          <a:p>
            <a:endParaRPr lang="ru-RU"/>
          </a:p>
        </p:txBody>
      </p:sp>
      <p:sp>
        <p:nvSpPr>
          <p:cNvPr id="9" name="Номер слайда 22"/>
          <p:cNvSpPr>
            <a:spLocks noGrp="1"/>
          </p:cNvSpPr>
          <p:nvPr>
            <p:ph type="sldNum" sz="quarter" idx="12"/>
          </p:nvPr>
        </p:nvSpPr>
        <p:spPr/>
        <p:txBody>
          <a:bodyPr/>
          <a:lstStyle>
            <a:lvl1pPr>
              <a:defRPr/>
            </a:lvl1pPr>
          </a:lstStyle>
          <a:p>
            <a:pPr>
              <a:defRPr/>
            </a:pPr>
            <a:fld id="{B4714E33-194B-4849-80BB-9E8C0B958ECD}" type="slidenum">
              <a:rPr lang="ru-RU"/>
              <a:pPr>
                <a:defRPr/>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7B5FF1F5-654F-4636-AE35-150FBE7E05DF}" type="datetime1">
              <a:rPr lang="ru-RU"/>
              <a:pPr>
                <a:defRPr/>
              </a:pPr>
              <a:t>10.05.2012</a:t>
            </a:fld>
            <a:endParaRPr lang="ru-RU"/>
          </a:p>
        </p:txBody>
      </p:sp>
      <p:sp>
        <p:nvSpPr>
          <p:cNvPr id="4" name="Нижний колонтитул 2"/>
          <p:cNvSpPr>
            <a:spLocks noGrp="1"/>
          </p:cNvSpPr>
          <p:nvPr>
            <p:ph type="ftr" sz="quarter" idx="11"/>
          </p:nvPr>
        </p:nvSpPr>
        <p:spPr/>
        <p:txBody>
          <a:bodyPr/>
          <a:lstStyle>
            <a:lvl1pPr>
              <a:defRPr/>
            </a:lvl1pPr>
          </a:lstStyle>
          <a:p>
            <a:endParaRPr lang="ru-RU"/>
          </a:p>
        </p:txBody>
      </p:sp>
      <p:sp>
        <p:nvSpPr>
          <p:cNvPr id="5" name="Номер слайда 22"/>
          <p:cNvSpPr>
            <a:spLocks noGrp="1"/>
          </p:cNvSpPr>
          <p:nvPr>
            <p:ph type="sldNum" sz="quarter" idx="12"/>
          </p:nvPr>
        </p:nvSpPr>
        <p:spPr/>
        <p:txBody>
          <a:bodyPr/>
          <a:lstStyle>
            <a:lvl1pPr>
              <a:defRPr/>
            </a:lvl1pPr>
          </a:lstStyle>
          <a:p>
            <a:pPr>
              <a:defRPr/>
            </a:pPr>
            <a:fld id="{AB0A2C4B-07FA-466B-B597-ACC98947D01D}" type="slidenum">
              <a:rPr lang="ru-RU"/>
              <a:pPr>
                <a:defRPr/>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A8D822D4-2120-4D90-9431-B7A29B8BF24F}" type="datetime1">
              <a:rPr lang="ru-RU"/>
              <a:pPr>
                <a:defRPr/>
              </a:pPr>
              <a:t>10.05.2012</a:t>
            </a:fld>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22"/>
          <p:cNvSpPr>
            <a:spLocks noGrp="1"/>
          </p:cNvSpPr>
          <p:nvPr>
            <p:ph type="sldNum" sz="quarter" idx="12"/>
          </p:nvPr>
        </p:nvSpPr>
        <p:spPr/>
        <p:txBody>
          <a:bodyPr/>
          <a:lstStyle>
            <a:lvl1pPr>
              <a:defRPr/>
            </a:lvl1pPr>
          </a:lstStyle>
          <a:p>
            <a:pPr>
              <a:defRPr/>
            </a:pPr>
            <a:fld id="{7F352858-A94D-44C4-939F-C20B96643482}" type="slidenum">
              <a:rPr lang="ru-RU"/>
              <a:pPr>
                <a:defRPr/>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F8F070FF-6933-4D4A-9BFD-49F4C2E52F54}" type="datetime1">
              <a:rPr lang="ru-RU"/>
              <a:pPr>
                <a:defRPr/>
              </a:pPr>
              <a:t>10.05.2012</a:t>
            </a:fld>
            <a:endParaRPr lang="ru-RU"/>
          </a:p>
        </p:txBody>
      </p:sp>
      <p:sp>
        <p:nvSpPr>
          <p:cNvPr id="6" name="Нижний колонтитул 2"/>
          <p:cNvSpPr>
            <a:spLocks noGrp="1"/>
          </p:cNvSpPr>
          <p:nvPr>
            <p:ph type="ftr" sz="quarter" idx="11"/>
          </p:nvPr>
        </p:nvSpPr>
        <p:spPr/>
        <p:txBody>
          <a:bodyPr/>
          <a:lstStyle>
            <a:lvl1pPr>
              <a:defRPr/>
            </a:lvl1pPr>
          </a:lstStyle>
          <a:p>
            <a:endParaRPr lang="ru-RU"/>
          </a:p>
        </p:txBody>
      </p:sp>
      <p:sp>
        <p:nvSpPr>
          <p:cNvPr id="7" name="Номер слайда 22"/>
          <p:cNvSpPr>
            <a:spLocks noGrp="1"/>
          </p:cNvSpPr>
          <p:nvPr>
            <p:ph type="sldNum" sz="quarter" idx="12"/>
          </p:nvPr>
        </p:nvSpPr>
        <p:spPr/>
        <p:txBody>
          <a:bodyPr/>
          <a:lstStyle>
            <a:lvl1pPr>
              <a:defRPr/>
            </a:lvl1pPr>
          </a:lstStyle>
          <a:p>
            <a:pPr>
              <a:defRPr/>
            </a:pPr>
            <a:fld id="{96B516CD-1549-44E7-82A0-35182C38D8EE}"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4"/>
          </p:nvPr>
        </p:nvSpPr>
        <p:spPr/>
        <p:txBody>
          <a:bodyPr/>
          <a:lstStyle>
            <a:lvl1pPr>
              <a:defRPr/>
            </a:lvl1pPr>
          </a:lstStyle>
          <a:p>
            <a:pPr>
              <a:defRPr/>
            </a:pPr>
            <a:fld id="{68EBB522-C435-45A4-874C-883240D6FA18}" type="datetime1">
              <a:rPr lang="ru-RU"/>
              <a:pPr>
                <a:defRPr/>
              </a:pPr>
              <a:t>10.05.2012</a:t>
            </a:fld>
            <a:endParaRPr lang="ru-RU"/>
          </a:p>
        </p:txBody>
      </p:sp>
      <p:sp>
        <p:nvSpPr>
          <p:cNvPr id="5" name="Footer Placeholder 4"/>
          <p:cNvSpPr>
            <a:spLocks noGrp="1"/>
          </p:cNvSpPr>
          <p:nvPr>
            <p:ph type="ftr" sz="quarter" idx="15"/>
          </p:nvPr>
        </p:nvSpPr>
        <p:spPr/>
        <p:txBody>
          <a:bodyPr/>
          <a:lstStyle>
            <a:lvl1pPr>
              <a:defRPr/>
            </a:lvl1pPr>
          </a:lstStyle>
          <a:p>
            <a:endParaRPr lang="ru-RU"/>
          </a:p>
        </p:txBody>
      </p:sp>
      <p:sp>
        <p:nvSpPr>
          <p:cNvPr id="6" name="Slide Number Placeholder 5"/>
          <p:cNvSpPr>
            <a:spLocks noGrp="1"/>
          </p:cNvSpPr>
          <p:nvPr>
            <p:ph type="sldNum" sz="quarter" idx="16"/>
          </p:nvPr>
        </p:nvSpPr>
        <p:spPr/>
        <p:txBody>
          <a:bodyPr/>
          <a:lstStyle>
            <a:lvl1pPr>
              <a:defRPr/>
            </a:lvl1pPr>
          </a:lstStyle>
          <a:p>
            <a:pPr>
              <a:defRPr/>
            </a:pPr>
            <a:fld id="{1594027B-FA34-49AF-BD04-C46BA639EAEC}" type="slidenum">
              <a:rPr lang="ru-RU"/>
              <a:pPr>
                <a:defRPr/>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13"/>
          <p:cNvSpPr>
            <a:spLocks noGrp="1"/>
          </p:cNvSpPr>
          <p:nvPr>
            <p:ph type="dt" sz="half" idx="10"/>
          </p:nvPr>
        </p:nvSpPr>
        <p:spPr/>
        <p:txBody>
          <a:bodyPr/>
          <a:lstStyle>
            <a:lvl1pPr>
              <a:defRPr/>
            </a:lvl1pPr>
          </a:lstStyle>
          <a:p>
            <a:pPr>
              <a:defRPr/>
            </a:pPr>
            <a:fld id="{7F3CAE98-CF3D-456C-8466-3B0601B9C421}" type="datetime1">
              <a:rPr lang="ru-RU"/>
              <a:pPr>
                <a:defRPr/>
              </a:pPr>
              <a:t>10.05.2012</a:t>
            </a:fld>
            <a:endParaRPr lang="ru-RU"/>
          </a:p>
        </p:txBody>
      </p:sp>
      <p:sp>
        <p:nvSpPr>
          <p:cNvPr id="6" name="Нижний колонтитул 2"/>
          <p:cNvSpPr>
            <a:spLocks noGrp="1"/>
          </p:cNvSpPr>
          <p:nvPr>
            <p:ph type="ftr" sz="quarter" idx="11"/>
          </p:nvPr>
        </p:nvSpPr>
        <p:spPr/>
        <p:txBody>
          <a:bodyPr/>
          <a:lstStyle>
            <a:lvl1pPr>
              <a:defRPr/>
            </a:lvl1pPr>
          </a:lstStyle>
          <a:p>
            <a:endParaRPr lang="ru-RU"/>
          </a:p>
        </p:txBody>
      </p:sp>
      <p:sp>
        <p:nvSpPr>
          <p:cNvPr id="7" name="Номер слайда 22"/>
          <p:cNvSpPr>
            <a:spLocks noGrp="1"/>
          </p:cNvSpPr>
          <p:nvPr>
            <p:ph type="sldNum" sz="quarter" idx="12"/>
          </p:nvPr>
        </p:nvSpPr>
        <p:spPr/>
        <p:txBody>
          <a:bodyPr/>
          <a:lstStyle>
            <a:lvl1pPr>
              <a:defRPr/>
            </a:lvl1pPr>
          </a:lstStyle>
          <a:p>
            <a:pPr>
              <a:defRPr/>
            </a:pPr>
            <a:fld id="{22BDF5C7-6F88-44A3-9C3A-059087CAC807}" type="slidenum">
              <a:rPr lang="ru-RU"/>
              <a:pPr>
                <a:defRPr/>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185F4099-F953-42DB-8032-20CF9EF5C468}" type="datetime1">
              <a:rPr lang="ru-RU"/>
              <a:pPr>
                <a:defRPr/>
              </a:pPr>
              <a:t>10.05.2012</a:t>
            </a:fld>
            <a:endParaRPr lang="ru-RU"/>
          </a:p>
        </p:txBody>
      </p:sp>
      <p:sp>
        <p:nvSpPr>
          <p:cNvPr id="5" name="Нижний колонтитул 2"/>
          <p:cNvSpPr>
            <a:spLocks noGrp="1"/>
          </p:cNvSpPr>
          <p:nvPr>
            <p:ph type="ftr" sz="quarter" idx="11"/>
          </p:nvPr>
        </p:nvSpPr>
        <p:spPr/>
        <p:txBody>
          <a:bodyPr/>
          <a:lstStyle>
            <a:lvl1pPr>
              <a:defRPr/>
            </a:lvl1pPr>
          </a:lstStyle>
          <a:p>
            <a:endParaRPr lang="ru-RU"/>
          </a:p>
        </p:txBody>
      </p:sp>
      <p:sp>
        <p:nvSpPr>
          <p:cNvPr id="6" name="Номер слайда 22"/>
          <p:cNvSpPr>
            <a:spLocks noGrp="1"/>
          </p:cNvSpPr>
          <p:nvPr>
            <p:ph type="sldNum" sz="quarter" idx="12"/>
          </p:nvPr>
        </p:nvSpPr>
        <p:spPr/>
        <p:txBody>
          <a:bodyPr/>
          <a:lstStyle>
            <a:lvl1pPr>
              <a:defRPr/>
            </a:lvl1pPr>
          </a:lstStyle>
          <a:p>
            <a:pPr>
              <a:defRPr/>
            </a:pPr>
            <a:fld id="{3C9437A1-6BAE-4C3E-B775-4184610BF2A2}" type="slidenum">
              <a:rPr lang="ru-RU"/>
              <a:pPr>
                <a:defRPr/>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96C71D38-7E49-4AD0-954B-8AAA3E64D56F}" type="datetime1">
              <a:rPr lang="ru-RU"/>
              <a:pPr>
                <a:defRPr/>
              </a:pPr>
              <a:t>10.05.2012</a:t>
            </a:fld>
            <a:endParaRPr lang="ru-RU"/>
          </a:p>
        </p:txBody>
      </p:sp>
      <p:sp>
        <p:nvSpPr>
          <p:cNvPr id="5" name="Нижний колонтитул 2"/>
          <p:cNvSpPr>
            <a:spLocks noGrp="1"/>
          </p:cNvSpPr>
          <p:nvPr>
            <p:ph type="ftr" sz="quarter" idx="11"/>
          </p:nvPr>
        </p:nvSpPr>
        <p:spPr/>
        <p:txBody>
          <a:bodyPr/>
          <a:lstStyle>
            <a:lvl1pPr>
              <a:defRPr/>
            </a:lvl1pPr>
          </a:lstStyle>
          <a:p>
            <a:endParaRPr lang="ru-RU"/>
          </a:p>
        </p:txBody>
      </p:sp>
      <p:sp>
        <p:nvSpPr>
          <p:cNvPr id="6" name="Номер слайда 22"/>
          <p:cNvSpPr>
            <a:spLocks noGrp="1"/>
          </p:cNvSpPr>
          <p:nvPr>
            <p:ph type="sldNum" sz="quarter" idx="12"/>
          </p:nvPr>
        </p:nvSpPr>
        <p:spPr/>
        <p:txBody>
          <a:bodyPr/>
          <a:lstStyle>
            <a:lvl1pPr>
              <a:defRPr/>
            </a:lvl1pPr>
          </a:lstStyle>
          <a:p>
            <a:pPr>
              <a:defRPr/>
            </a:pPr>
            <a:fld id="{7E3A5B7A-F883-4198-A655-891D42D23616}" type="slidenum">
              <a:rPr lang="ru-RU"/>
              <a:pPr>
                <a:defRPr/>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4" name="Picture 6" descr="horizon.png"/>
          <p:cNvPicPr>
            <a:picLocks noChangeAspect="1"/>
          </p:cNvPicPr>
          <p:nvPr/>
        </p:nvPicPr>
        <p:blipFill>
          <a:blip r:embed="rId2"/>
          <a:srcRect t="33333"/>
          <a:stretch>
            <a:fillRect/>
          </a:stretch>
        </p:blipFill>
        <p:spPr bwMode="auto">
          <a:xfrm>
            <a:off x="0" y="0"/>
            <a:ext cx="9144000" cy="4572000"/>
          </a:xfrm>
          <a:prstGeom prst="rect">
            <a:avLst/>
          </a:prstGeom>
          <a:noFill/>
          <a:ln w="9525">
            <a:noFill/>
            <a:miter lim="800000"/>
            <a:headEnd/>
            <a:tailEnd/>
          </a:ln>
        </p:spPr>
      </p:pic>
      <p:sp>
        <p:nvSpPr>
          <p:cNvPr id="3" name="Subtitle 2"/>
          <p:cNvSpPr>
            <a:spLocks noGrp="1"/>
          </p:cNvSpPr>
          <p:nvPr>
            <p:ph type="subTitle" idx="1"/>
          </p:nvPr>
        </p:nvSpPr>
        <p:spPr>
          <a:xfrm>
            <a:off x="1219200" y="3886200"/>
            <a:ext cx="6400800" cy="1752600"/>
          </a:xfrm>
        </p:spPr>
        <p:txBody>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
        <p:nvSpPr>
          <p:cNvPr id="5" name="Date Placeholder 3"/>
          <p:cNvSpPr>
            <a:spLocks noGrp="1"/>
          </p:cNvSpPr>
          <p:nvPr>
            <p:ph type="dt" sz="half" idx="10"/>
          </p:nvPr>
        </p:nvSpPr>
        <p:spPr/>
        <p:txBody>
          <a:bodyPr/>
          <a:lstStyle>
            <a:lvl1pPr>
              <a:defRPr/>
            </a:lvl1pPr>
          </a:lstStyle>
          <a:p>
            <a:pPr>
              <a:defRPr/>
            </a:pPr>
            <a:fld id="{90D14D60-58E9-43E2-97C0-B0F17772C4CC}" type="datetime1">
              <a:rPr lang="ru-RU"/>
              <a:pPr>
                <a:defRPr/>
              </a:pPr>
              <a:t>10.05.2012</a:t>
            </a:fld>
            <a:endParaRPr lang="ru-RU"/>
          </a:p>
        </p:txBody>
      </p:sp>
      <p:sp>
        <p:nvSpPr>
          <p:cNvPr id="6" name="Footer Placeholder 4"/>
          <p:cNvSpPr>
            <a:spLocks noGrp="1"/>
          </p:cNvSpPr>
          <p:nvPr>
            <p:ph type="ftr" sz="quarter" idx="11"/>
          </p:nvPr>
        </p:nvSpPr>
        <p:spPr/>
        <p:txBody>
          <a:bodyPr/>
          <a:lstStyle>
            <a:lvl1pPr>
              <a:defRPr/>
            </a:lvl1pPr>
          </a:lstStyle>
          <a:p>
            <a:endParaRPr lang="ru-RU"/>
          </a:p>
        </p:txBody>
      </p:sp>
      <p:sp>
        <p:nvSpPr>
          <p:cNvPr id="7" name="Slide Number Placeholder 5"/>
          <p:cNvSpPr>
            <a:spLocks noGrp="1"/>
          </p:cNvSpPr>
          <p:nvPr>
            <p:ph type="sldNum" sz="quarter" idx="12"/>
          </p:nvPr>
        </p:nvSpPr>
        <p:spPr/>
        <p:txBody>
          <a:bodyPr/>
          <a:lstStyle>
            <a:lvl1pPr>
              <a:defRPr/>
            </a:lvl1pPr>
          </a:lstStyle>
          <a:p>
            <a:pPr>
              <a:defRPr/>
            </a:pPr>
            <a:fld id="{8989C3C2-00FE-42FE-89AD-E19D263BB322}" type="slidenum">
              <a:rPr lang="ru-RU"/>
              <a:pPr>
                <a:defRPr/>
              </a:pPr>
              <a:t>‹#›</a:t>
            </a:fld>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4"/>
          </p:nvPr>
        </p:nvSpPr>
        <p:spPr/>
        <p:txBody>
          <a:bodyPr/>
          <a:lstStyle>
            <a:lvl1pPr>
              <a:defRPr/>
            </a:lvl1pPr>
          </a:lstStyle>
          <a:p>
            <a:pPr>
              <a:defRPr/>
            </a:pPr>
            <a:fld id="{4A38D36B-D231-4C07-851F-9DCE49AB7A9F}" type="datetime1">
              <a:rPr lang="ru-RU"/>
              <a:pPr>
                <a:defRPr/>
              </a:pPr>
              <a:t>10.05.2012</a:t>
            </a:fld>
            <a:endParaRPr lang="ru-RU"/>
          </a:p>
        </p:txBody>
      </p:sp>
      <p:sp>
        <p:nvSpPr>
          <p:cNvPr id="5" name="Footer Placeholder 4"/>
          <p:cNvSpPr>
            <a:spLocks noGrp="1"/>
          </p:cNvSpPr>
          <p:nvPr>
            <p:ph type="ftr" sz="quarter" idx="15"/>
          </p:nvPr>
        </p:nvSpPr>
        <p:spPr/>
        <p:txBody>
          <a:bodyPr/>
          <a:lstStyle>
            <a:lvl1pPr>
              <a:defRPr/>
            </a:lvl1pPr>
          </a:lstStyle>
          <a:p>
            <a:endParaRPr lang="ru-RU"/>
          </a:p>
        </p:txBody>
      </p:sp>
      <p:sp>
        <p:nvSpPr>
          <p:cNvPr id="6" name="Slide Number Placeholder 5"/>
          <p:cNvSpPr>
            <a:spLocks noGrp="1"/>
          </p:cNvSpPr>
          <p:nvPr>
            <p:ph type="sldNum" sz="quarter" idx="16"/>
          </p:nvPr>
        </p:nvSpPr>
        <p:spPr/>
        <p:txBody>
          <a:bodyPr/>
          <a:lstStyle>
            <a:lvl1pPr>
              <a:defRPr/>
            </a:lvl1pPr>
          </a:lstStyle>
          <a:p>
            <a:pPr>
              <a:defRPr/>
            </a:pPr>
            <a:fld id="{A7F0AFDB-1B4A-4575-94E7-05CD4BC54DB0}" type="slidenum">
              <a:rPr lang="ru-RU"/>
              <a:pPr>
                <a:defRPr/>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49D23D29-8AFF-4E01-883F-3B487E633BCB}" type="datetime1">
              <a:rPr lang="ru-RU"/>
              <a:pPr>
                <a:defRPr/>
              </a:pPr>
              <a:t>10.05.2012</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pPr>
              <a:defRPr/>
            </a:pPr>
            <a:fld id="{54E57419-F7FB-4439-A92B-91566F93FEB3}" type="slidenum">
              <a:rPr lang="ru-RU"/>
              <a:pPr>
                <a:defRPr/>
              </a:pPr>
              <a:t>‹#›</a:t>
            </a:fld>
            <a:endParaRPr lang="ru-R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3"/>
          <p:cNvSpPr>
            <a:spLocks noGrp="1"/>
          </p:cNvSpPr>
          <p:nvPr>
            <p:ph type="dt" sz="half" idx="15"/>
          </p:nvPr>
        </p:nvSpPr>
        <p:spPr/>
        <p:txBody>
          <a:bodyPr/>
          <a:lstStyle>
            <a:lvl1pPr>
              <a:defRPr/>
            </a:lvl1pPr>
          </a:lstStyle>
          <a:p>
            <a:pPr>
              <a:defRPr/>
            </a:pPr>
            <a:fld id="{1FEF615B-3D90-4684-8113-A4BD283D0EC2}" type="datetime1">
              <a:rPr lang="ru-RU"/>
              <a:pPr>
                <a:defRPr/>
              </a:pPr>
              <a:t>10.05.2012</a:t>
            </a:fld>
            <a:endParaRPr lang="ru-RU"/>
          </a:p>
        </p:txBody>
      </p:sp>
      <p:sp>
        <p:nvSpPr>
          <p:cNvPr id="6" name="Footer Placeholder 4"/>
          <p:cNvSpPr>
            <a:spLocks noGrp="1"/>
          </p:cNvSpPr>
          <p:nvPr>
            <p:ph type="ftr" sz="quarter" idx="16"/>
          </p:nvPr>
        </p:nvSpPr>
        <p:spPr/>
        <p:txBody>
          <a:bodyPr/>
          <a:lstStyle>
            <a:lvl1pPr>
              <a:defRPr/>
            </a:lvl1pPr>
          </a:lstStyle>
          <a:p>
            <a:endParaRPr lang="ru-RU"/>
          </a:p>
        </p:txBody>
      </p:sp>
      <p:sp>
        <p:nvSpPr>
          <p:cNvPr id="7" name="Slide Number Placeholder 5"/>
          <p:cNvSpPr>
            <a:spLocks noGrp="1"/>
          </p:cNvSpPr>
          <p:nvPr>
            <p:ph type="sldNum" sz="quarter" idx="17"/>
          </p:nvPr>
        </p:nvSpPr>
        <p:spPr/>
        <p:txBody>
          <a:bodyPr/>
          <a:lstStyle>
            <a:lvl1pPr>
              <a:defRPr/>
            </a:lvl1pPr>
          </a:lstStyle>
          <a:p>
            <a:pPr>
              <a:defRPr/>
            </a:pPr>
            <a:fld id="{E5EAF421-BFC5-4B2D-9E67-58AA64BD798D}" type="slidenum">
              <a:rPr lang="ru-RU"/>
              <a:pPr>
                <a:defRPr/>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3"/>
          <p:cNvSpPr>
            <a:spLocks noGrp="1"/>
          </p:cNvSpPr>
          <p:nvPr>
            <p:ph type="dt" sz="half" idx="15"/>
          </p:nvPr>
        </p:nvSpPr>
        <p:spPr/>
        <p:txBody>
          <a:bodyPr/>
          <a:lstStyle>
            <a:lvl1pPr>
              <a:defRPr/>
            </a:lvl1pPr>
          </a:lstStyle>
          <a:p>
            <a:pPr>
              <a:defRPr/>
            </a:pPr>
            <a:fld id="{9AB4D7D4-56C6-4D9E-ACBB-5743FC004994}" type="datetime1">
              <a:rPr lang="ru-RU"/>
              <a:pPr>
                <a:defRPr/>
              </a:pPr>
              <a:t>10.05.2012</a:t>
            </a:fld>
            <a:endParaRPr lang="ru-RU"/>
          </a:p>
        </p:txBody>
      </p:sp>
      <p:sp>
        <p:nvSpPr>
          <p:cNvPr id="8" name="Footer Placeholder 4"/>
          <p:cNvSpPr>
            <a:spLocks noGrp="1"/>
          </p:cNvSpPr>
          <p:nvPr>
            <p:ph type="ftr" sz="quarter" idx="16"/>
          </p:nvPr>
        </p:nvSpPr>
        <p:spPr/>
        <p:txBody>
          <a:bodyPr/>
          <a:lstStyle>
            <a:lvl1pPr>
              <a:defRPr/>
            </a:lvl1pPr>
          </a:lstStyle>
          <a:p>
            <a:endParaRPr lang="ru-RU"/>
          </a:p>
        </p:txBody>
      </p:sp>
      <p:sp>
        <p:nvSpPr>
          <p:cNvPr id="9" name="Slide Number Placeholder 5"/>
          <p:cNvSpPr>
            <a:spLocks noGrp="1"/>
          </p:cNvSpPr>
          <p:nvPr>
            <p:ph type="sldNum" sz="quarter" idx="17"/>
          </p:nvPr>
        </p:nvSpPr>
        <p:spPr/>
        <p:txBody>
          <a:bodyPr/>
          <a:lstStyle>
            <a:lvl1pPr>
              <a:defRPr/>
            </a:lvl1pPr>
          </a:lstStyle>
          <a:p>
            <a:pPr>
              <a:defRPr/>
            </a:pPr>
            <a:fld id="{33DAFA68-A9B6-4395-B578-6F497185C2AC}" type="slidenum">
              <a:rPr lang="ru-RU"/>
              <a:pPr>
                <a:defRPr/>
              </a:pPr>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F89BDFA1-9E80-4E51-A25C-9E458D92E029}" type="datetime1">
              <a:rPr lang="ru-RU"/>
              <a:pPr>
                <a:defRPr/>
              </a:pPr>
              <a:t>10.05.2012</a:t>
            </a:fld>
            <a:endParaRPr lang="ru-RU"/>
          </a:p>
        </p:txBody>
      </p:sp>
      <p:sp>
        <p:nvSpPr>
          <p:cNvPr id="4" name="Footer Placeholder 4"/>
          <p:cNvSpPr>
            <a:spLocks noGrp="1"/>
          </p:cNvSpPr>
          <p:nvPr>
            <p:ph type="ftr" sz="quarter" idx="11"/>
          </p:nvPr>
        </p:nvSpPr>
        <p:spPr/>
        <p:txBody>
          <a:bodyPr/>
          <a:lstStyle>
            <a:lvl1pPr>
              <a:defRPr/>
            </a:lvl1pPr>
          </a:lstStyle>
          <a:p>
            <a:endParaRPr lang="ru-RU"/>
          </a:p>
        </p:txBody>
      </p:sp>
      <p:sp>
        <p:nvSpPr>
          <p:cNvPr id="5" name="Slide Number Placeholder 5"/>
          <p:cNvSpPr>
            <a:spLocks noGrp="1"/>
          </p:cNvSpPr>
          <p:nvPr>
            <p:ph type="sldNum" sz="quarter" idx="12"/>
          </p:nvPr>
        </p:nvSpPr>
        <p:spPr/>
        <p:txBody>
          <a:bodyPr/>
          <a:lstStyle>
            <a:lvl1pPr>
              <a:defRPr/>
            </a:lvl1pPr>
          </a:lstStyle>
          <a:p>
            <a:pPr>
              <a:defRPr/>
            </a:pPr>
            <a:fld id="{60901BAD-C970-414B-8867-A54FA14D20DD}" type="slidenum">
              <a:rPr lang="ru-RU"/>
              <a:pPr>
                <a:defRPr/>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3D55635-3862-4D16-A5A2-ADCFDE799F12}" type="datetime1">
              <a:rPr lang="ru-RU"/>
              <a:pPr>
                <a:defRPr/>
              </a:pPr>
              <a:t>10.05.2012</a:t>
            </a:fld>
            <a:endParaRPr lang="ru-RU"/>
          </a:p>
        </p:txBody>
      </p:sp>
      <p:sp>
        <p:nvSpPr>
          <p:cNvPr id="3" name="Footer Placeholder 4"/>
          <p:cNvSpPr>
            <a:spLocks noGrp="1"/>
          </p:cNvSpPr>
          <p:nvPr>
            <p:ph type="ftr" sz="quarter" idx="11"/>
          </p:nvPr>
        </p:nvSpPr>
        <p:spPr/>
        <p:txBody>
          <a:bodyPr/>
          <a:lstStyle>
            <a:lvl1pPr>
              <a:defRPr/>
            </a:lvl1pPr>
          </a:lstStyle>
          <a:p>
            <a:endParaRPr lang="ru-RU"/>
          </a:p>
        </p:txBody>
      </p:sp>
      <p:sp>
        <p:nvSpPr>
          <p:cNvPr id="4" name="Slide Number Placeholder 5"/>
          <p:cNvSpPr>
            <a:spLocks noGrp="1"/>
          </p:cNvSpPr>
          <p:nvPr>
            <p:ph type="sldNum" sz="quarter" idx="12"/>
          </p:nvPr>
        </p:nvSpPr>
        <p:spPr/>
        <p:txBody>
          <a:bodyPr/>
          <a:lstStyle>
            <a:lvl1pPr>
              <a:defRPr/>
            </a:lvl1pPr>
          </a:lstStyle>
          <a:p>
            <a:pPr>
              <a:defRPr/>
            </a:pPr>
            <a:fld id="{0CFF8AEF-EEF3-44E8-B090-B64D70BA57EE}"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8"/>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8" name="Date Placeholder 3"/>
          <p:cNvSpPr>
            <a:spLocks noGrp="1"/>
          </p:cNvSpPr>
          <p:nvPr>
            <p:ph type="dt" sz="half" idx="10"/>
          </p:nvPr>
        </p:nvSpPr>
        <p:spPr/>
        <p:txBody>
          <a:bodyPr/>
          <a:lstStyle>
            <a:lvl1pPr>
              <a:defRPr/>
            </a:lvl1pPr>
          </a:lstStyle>
          <a:p>
            <a:pPr>
              <a:defRPr/>
            </a:pPr>
            <a:fld id="{0DB0059D-AF98-4A95-8399-CC9A02278D1A}" type="datetime1">
              <a:rPr lang="ru-RU"/>
              <a:pPr>
                <a:defRPr/>
              </a:pPr>
              <a:t>10.05.2012</a:t>
            </a:fld>
            <a:endParaRPr lang="ru-RU"/>
          </a:p>
        </p:txBody>
      </p:sp>
      <p:sp>
        <p:nvSpPr>
          <p:cNvPr id="9" name="Footer Placeholder 4"/>
          <p:cNvSpPr>
            <a:spLocks noGrp="1"/>
          </p:cNvSpPr>
          <p:nvPr>
            <p:ph type="ftr" sz="quarter" idx="11"/>
          </p:nvPr>
        </p:nvSpPr>
        <p:spPr/>
        <p:txBody>
          <a:bodyPr/>
          <a:lstStyle>
            <a:lvl1pPr>
              <a:defRPr/>
            </a:lvl1pPr>
          </a:lstStyle>
          <a:p>
            <a:endParaRPr lang="ru-RU"/>
          </a:p>
        </p:txBody>
      </p:sp>
      <p:sp>
        <p:nvSpPr>
          <p:cNvPr id="10" name="Slide Number Placeholder 5"/>
          <p:cNvSpPr>
            <a:spLocks noGrp="1"/>
          </p:cNvSpPr>
          <p:nvPr>
            <p:ph type="sldNum" sz="quarter" idx="12"/>
          </p:nvPr>
        </p:nvSpPr>
        <p:spPr/>
        <p:txBody>
          <a:bodyPr/>
          <a:lstStyle>
            <a:lvl1pPr>
              <a:defRPr/>
            </a:lvl1pPr>
          </a:lstStyle>
          <a:p>
            <a:pPr>
              <a:defRPr/>
            </a:pPr>
            <a:fld id="{44965B91-5650-41D9-A6C9-ED7F148A032B}" type="slidenum">
              <a:rPr lang="ru-RU"/>
              <a:pPr>
                <a:defRPr/>
              </a:pPr>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4"/>
          </p:nvPr>
        </p:nvSpPr>
        <p:spPr/>
        <p:txBody>
          <a:bodyPr/>
          <a:lstStyle>
            <a:lvl1pPr>
              <a:defRPr/>
            </a:lvl1pPr>
          </a:lstStyle>
          <a:p>
            <a:pPr>
              <a:defRPr/>
            </a:pPr>
            <a:fld id="{65A645D7-5056-4DE1-B714-D19EC1902569}" type="datetime1">
              <a:rPr lang="ru-RU"/>
              <a:pPr>
                <a:defRPr/>
              </a:pPr>
              <a:t>10.05.2012</a:t>
            </a:fld>
            <a:endParaRPr lang="ru-RU"/>
          </a:p>
        </p:txBody>
      </p:sp>
      <p:sp>
        <p:nvSpPr>
          <p:cNvPr id="6" name="Footer Placeholder 4"/>
          <p:cNvSpPr>
            <a:spLocks noGrp="1"/>
          </p:cNvSpPr>
          <p:nvPr>
            <p:ph type="ftr" sz="quarter" idx="15"/>
          </p:nvPr>
        </p:nvSpPr>
        <p:spPr/>
        <p:txBody>
          <a:bodyPr/>
          <a:lstStyle>
            <a:lvl1pPr>
              <a:defRPr/>
            </a:lvl1pPr>
          </a:lstStyle>
          <a:p>
            <a:endParaRPr lang="ru-RU"/>
          </a:p>
        </p:txBody>
      </p:sp>
      <p:sp>
        <p:nvSpPr>
          <p:cNvPr id="7" name="Slide Number Placeholder 5"/>
          <p:cNvSpPr>
            <a:spLocks noGrp="1"/>
          </p:cNvSpPr>
          <p:nvPr>
            <p:ph type="sldNum" sz="quarter" idx="16"/>
          </p:nvPr>
        </p:nvSpPr>
        <p:spPr/>
        <p:txBody>
          <a:bodyPr/>
          <a:lstStyle>
            <a:lvl1pPr>
              <a:defRPr/>
            </a:lvl1pPr>
          </a:lstStyle>
          <a:p>
            <a:pPr>
              <a:defRPr/>
            </a:pPr>
            <a:fld id="{F782464C-4BC2-46E7-A32F-59F944603C7F}" type="slidenum">
              <a:rPr lang="ru-RU"/>
              <a:pPr>
                <a:defRPr/>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5" name="Picture 10" descr="horizon.pn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609600" y="1447800"/>
            <a:ext cx="2971800" cy="1097280"/>
          </a:xfrm>
        </p:spPr>
        <p:txBody>
          <a:bodyPr/>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609600" y="2547890"/>
            <a:ext cx="2971800" cy="2405109"/>
          </a:xfrm>
        </p:spPr>
        <p:txBody>
          <a:bodyPr tIns="9144"/>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Date Placeholder 4"/>
          <p:cNvSpPr>
            <a:spLocks noGrp="1"/>
          </p:cNvSpPr>
          <p:nvPr>
            <p:ph type="dt" sz="half" idx="10"/>
          </p:nvPr>
        </p:nvSpPr>
        <p:spPr/>
        <p:txBody>
          <a:bodyPr/>
          <a:lstStyle>
            <a:lvl1pPr>
              <a:defRPr/>
            </a:lvl1pPr>
          </a:lstStyle>
          <a:p>
            <a:pPr>
              <a:defRPr/>
            </a:pPr>
            <a:fld id="{0D47B253-1BAC-42B9-9610-FD696F2A3F5B}" type="datetime1">
              <a:rPr lang="ru-RU"/>
              <a:pPr>
                <a:defRPr/>
              </a:pPr>
              <a:t>10.05.2012</a:t>
            </a:fld>
            <a:endParaRPr lang="ru-RU"/>
          </a:p>
        </p:txBody>
      </p:sp>
      <p:sp>
        <p:nvSpPr>
          <p:cNvPr id="7" name="Footer Placeholder 5"/>
          <p:cNvSpPr>
            <a:spLocks noGrp="1"/>
          </p:cNvSpPr>
          <p:nvPr>
            <p:ph type="ftr" sz="quarter" idx="11"/>
          </p:nvPr>
        </p:nvSpPr>
        <p:spPr/>
        <p:txBody>
          <a:bodyPr/>
          <a:lstStyle>
            <a:lvl1pPr>
              <a:defRPr/>
            </a:lvl1pPr>
          </a:lstStyle>
          <a:p>
            <a:endParaRPr lang="ru-RU"/>
          </a:p>
        </p:txBody>
      </p:sp>
      <p:sp>
        <p:nvSpPr>
          <p:cNvPr id="8" name="Slide Number Placeholder 6"/>
          <p:cNvSpPr>
            <a:spLocks noGrp="1"/>
          </p:cNvSpPr>
          <p:nvPr>
            <p:ph type="sldNum" sz="quarter" idx="12"/>
          </p:nvPr>
        </p:nvSpPr>
        <p:spPr/>
        <p:txBody>
          <a:bodyPr/>
          <a:lstStyle>
            <a:lvl1pPr>
              <a:defRPr/>
            </a:lvl1pPr>
          </a:lstStyle>
          <a:p>
            <a:pPr>
              <a:defRPr/>
            </a:pPr>
            <a:fld id="{DE907C47-D436-42B3-8439-E7BE045D1922}" type="slidenum">
              <a:rPr lang="ru-RU"/>
              <a:pPr>
                <a:defRPr/>
              </a:pPr>
              <a:t>‹#›</a:t>
            </a:fld>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E1FA65F4-A5C3-4203-833E-1A733A8E9AC2}" type="datetime1">
              <a:rPr lang="ru-RU"/>
              <a:pPr>
                <a:defRPr/>
              </a:pPr>
              <a:t>10.05.2012</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pPr>
              <a:defRPr/>
            </a:pPr>
            <a:fld id="{374ECAA0-6E37-469D-A04E-543C97F70E37}" type="slidenum">
              <a:rPr lang="ru-RU"/>
              <a:pPr>
                <a:defRPr/>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0C9A7E3B-60E7-422D-8CF1-EC9D7C31A678}" type="datetime1">
              <a:rPr lang="ru-RU"/>
              <a:pPr>
                <a:defRPr/>
              </a:pPr>
              <a:t>10.05.2012</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pPr>
              <a:defRPr/>
            </a:pPr>
            <a:fld id="{E88F72F1-3B5A-4E24-A561-EB2B7F851FE9}"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5"/>
          </p:nvPr>
        </p:nvSpPr>
        <p:spPr/>
        <p:txBody>
          <a:bodyPr/>
          <a:lstStyle>
            <a:lvl1pPr>
              <a:defRPr/>
            </a:lvl1pPr>
          </a:lstStyle>
          <a:p>
            <a:pPr>
              <a:defRPr/>
            </a:pPr>
            <a:fld id="{EE677A3B-3C80-4249-94D8-154160D3F001}" type="datetime1">
              <a:rPr lang="ru-RU"/>
              <a:pPr>
                <a:defRPr/>
              </a:pPr>
              <a:t>10.05.2012</a:t>
            </a:fld>
            <a:endParaRPr lang="ru-RU"/>
          </a:p>
        </p:txBody>
      </p:sp>
      <p:sp>
        <p:nvSpPr>
          <p:cNvPr id="6" name="Footer Placeholder 4"/>
          <p:cNvSpPr>
            <a:spLocks noGrp="1"/>
          </p:cNvSpPr>
          <p:nvPr>
            <p:ph type="ftr" sz="quarter" idx="16"/>
          </p:nvPr>
        </p:nvSpPr>
        <p:spPr/>
        <p:txBody>
          <a:bodyPr/>
          <a:lstStyle>
            <a:lvl1pPr>
              <a:defRPr/>
            </a:lvl1pPr>
          </a:lstStyle>
          <a:p>
            <a:endParaRPr lang="ru-RU"/>
          </a:p>
        </p:txBody>
      </p:sp>
      <p:sp>
        <p:nvSpPr>
          <p:cNvPr id="7" name="Slide Number Placeholder 5"/>
          <p:cNvSpPr>
            <a:spLocks noGrp="1"/>
          </p:cNvSpPr>
          <p:nvPr>
            <p:ph type="sldNum" sz="quarter" idx="17"/>
          </p:nvPr>
        </p:nvSpPr>
        <p:spPr/>
        <p:txBody>
          <a:bodyPr/>
          <a:lstStyle>
            <a:lvl1pPr>
              <a:defRPr/>
            </a:lvl1pPr>
          </a:lstStyle>
          <a:p>
            <a:pPr>
              <a:defRPr/>
            </a:pPr>
            <a:fld id="{7B54524C-7D7E-44D1-9168-FE592BA2BF2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0" name="Title 9"/>
          <p:cNvSpPr>
            <a:spLocks noGrp="1"/>
          </p:cNvSpPr>
          <p:nvPr>
            <p:ph type="title"/>
          </p:nvPr>
        </p:nvSpPr>
        <p:spPr/>
        <p:txBody>
          <a:bodyPr/>
          <a:lstStyle/>
          <a:p>
            <a:r>
              <a:rPr lang="ru-RU" smtClean="0"/>
              <a:t>Образец заголовка</a:t>
            </a:r>
            <a:endParaRPr lang="en-US" dirty="0"/>
          </a:p>
        </p:txBody>
      </p:sp>
      <p:sp>
        <p:nvSpPr>
          <p:cNvPr id="7" name="Date Placeholder 3"/>
          <p:cNvSpPr>
            <a:spLocks noGrp="1"/>
          </p:cNvSpPr>
          <p:nvPr>
            <p:ph type="dt" sz="half" idx="10"/>
          </p:nvPr>
        </p:nvSpPr>
        <p:spPr/>
        <p:txBody>
          <a:bodyPr/>
          <a:lstStyle>
            <a:lvl1pPr>
              <a:defRPr/>
            </a:lvl1pPr>
          </a:lstStyle>
          <a:p>
            <a:pPr>
              <a:defRPr/>
            </a:pPr>
            <a:fld id="{2B3CC775-C991-41C5-87D4-C97B23716C60}" type="datetime1">
              <a:rPr lang="ru-RU"/>
              <a:pPr>
                <a:defRPr/>
              </a:pPr>
              <a:t>10.05.2012</a:t>
            </a:fld>
            <a:endParaRPr lang="ru-RU"/>
          </a:p>
        </p:txBody>
      </p:sp>
      <p:sp>
        <p:nvSpPr>
          <p:cNvPr id="8" name="Footer Placeholder 4"/>
          <p:cNvSpPr>
            <a:spLocks noGrp="1"/>
          </p:cNvSpPr>
          <p:nvPr>
            <p:ph type="ftr" sz="quarter" idx="11"/>
          </p:nvPr>
        </p:nvSpPr>
        <p:spPr/>
        <p:txBody>
          <a:bodyPr/>
          <a:lstStyle>
            <a:lvl1pPr>
              <a:defRPr/>
            </a:lvl1pPr>
          </a:lstStyle>
          <a:p>
            <a:endParaRPr lang="ru-RU"/>
          </a:p>
        </p:txBody>
      </p:sp>
      <p:sp>
        <p:nvSpPr>
          <p:cNvPr id="9" name="Slide Number Placeholder 5"/>
          <p:cNvSpPr>
            <a:spLocks noGrp="1"/>
          </p:cNvSpPr>
          <p:nvPr>
            <p:ph type="sldNum" sz="quarter" idx="12"/>
          </p:nvPr>
        </p:nvSpPr>
        <p:spPr/>
        <p:txBody>
          <a:bodyPr/>
          <a:lstStyle>
            <a:lvl1pPr>
              <a:defRPr/>
            </a:lvl1pPr>
          </a:lstStyle>
          <a:p>
            <a:pPr>
              <a:defRPr/>
            </a:pPr>
            <a:fld id="{262D21C6-0A6E-42C2-ABAB-3102DAB8EA35}"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92F358AE-1DCC-4E7E-8723-83962F39F377}" type="datetime1">
              <a:rPr lang="ru-RU"/>
              <a:pPr>
                <a:defRPr/>
              </a:pPr>
              <a:t>10.05.2012</a:t>
            </a:fld>
            <a:endParaRPr lang="ru-RU"/>
          </a:p>
        </p:txBody>
      </p:sp>
      <p:sp>
        <p:nvSpPr>
          <p:cNvPr id="4" name="Footer Placeholder 4"/>
          <p:cNvSpPr>
            <a:spLocks noGrp="1"/>
          </p:cNvSpPr>
          <p:nvPr>
            <p:ph type="ftr" sz="quarter" idx="11"/>
          </p:nvPr>
        </p:nvSpPr>
        <p:spPr/>
        <p:txBody>
          <a:bodyPr/>
          <a:lstStyle>
            <a:lvl1pPr>
              <a:defRPr/>
            </a:lvl1pPr>
          </a:lstStyle>
          <a:p>
            <a:endParaRPr lang="ru-RU"/>
          </a:p>
        </p:txBody>
      </p:sp>
      <p:sp>
        <p:nvSpPr>
          <p:cNvPr id="5" name="Slide Number Placeholder 5"/>
          <p:cNvSpPr>
            <a:spLocks noGrp="1"/>
          </p:cNvSpPr>
          <p:nvPr>
            <p:ph type="sldNum" sz="quarter" idx="12"/>
          </p:nvPr>
        </p:nvSpPr>
        <p:spPr/>
        <p:txBody>
          <a:bodyPr/>
          <a:lstStyle>
            <a:lvl1pPr>
              <a:defRPr/>
            </a:lvl1pPr>
          </a:lstStyle>
          <a:p>
            <a:pPr>
              <a:defRPr/>
            </a:pPr>
            <a:fld id="{5493970C-E242-4900-A611-2689933325D2}"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5123A7B-94CE-4B45-9A26-93D3B0640B33}" type="datetime1">
              <a:rPr lang="ru-RU"/>
              <a:pPr>
                <a:defRPr/>
              </a:pPr>
              <a:t>10.05.2012</a:t>
            </a:fld>
            <a:endParaRPr lang="ru-RU"/>
          </a:p>
        </p:txBody>
      </p:sp>
      <p:sp>
        <p:nvSpPr>
          <p:cNvPr id="3" name="Footer Placeholder 4"/>
          <p:cNvSpPr>
            <a:spLocks noGrp="1"/>
          </p:cNvSpPr>
          <p:nvPr>
            <p:ph type="ftr" sz="quarter" idx="11"/>
          </p:nvPr>
        </p:nvSpPr>
        <p:spPr/>
        <p:txBody>
          <a:bodyPr/>
          <a:lstStyle>
            <a:lvl1pPr>
              <a:defRPr/>
            </a:lvl1pPr>
          </a:lstStyle>
          <a:p>
            <a:endParaRPr lang="ru-RU"/>
          </a:p>
        </p:txBody>
      </p:sp>
      <p:sp>
        <p:nvSpPr>
          <p:cNvPr id="4" name="Slide Number Placeholder 5"/>
          <p:cNvSpPr>
            <a:spLocks noGrp="1"/>
          </p:cNvSpPr>
          <p:nvPr>
            <p:ph type="sldNum" sz="quarter" idx="12"/>
          </p:nvPr>
        </p:nvSpPr>
        <p:spPr/>
        <p:txBody>
          <a:bodyPr/>
          <a:lstStyle>
            <a:lvl1pPr>
              <a:defRPr/>
            </a:lvl1pPr>
          </a:lstStyle>
          <a:p>
            <a:pPr>
              <a:defRPr/>
            </a:pPr>
            <a:fld id="{694C1FC4-CEEE-446E-8FE8-A31B8F341BA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67373C11-70BA-45E9-9FCD-358614C2C045}" type="datetime1">
              <a:rPr lang="ru-RU"/>
              <a:pPr>
                <a:defRPr/>
              </a:pPr>
              <a:t>10.05.2012</a:t>
            </a:fld>
            <a:endParaRPr lang="ru-RU"/>
          </a:p>
        </p:txBody>
      </p:sp>
      <p:sp>
        <p:nvSpPr>
          <p:cNvPr id="6" name="Footer Placeholder 4"/>
          <p:cNvSpPr>
            <a:spLocks noGrp="1"/>
          </p:cNvSpPr>
          <p:nvPr>
            <p:ph type="ftr" sz="quarter" idx="11"/>
          </p:nvPr>
        </p:nvSpPr>
        <p:spPr/>
        <p:txBody>
          <a:bodyPr/>
          <a:lstStyle>
            <a:lvl1pPr>
              <a:defRPr/>
            </a:lvl1pPr>
          </a:lstStyle>
          <a:p>
            <a:endParaRPr lang="ru-RU"/>
          </a:p>
        </p:txBody>
      </p:sp>
      <p:sp>
        <p:nvSpPr>
          <p:cNvPr id="7" name="Slide Number Placeholder 5"/>
          <p:cNvSpPr>
            <a:spLocks noGrp="1"/>
          </p:cNvSpPr>
          <p:nvPr>
            <p:ph type="sldNum" sz="quarter" idx="12"/>
          </p:nvPr>
        </p:nvSpPr>
        <p:spPr/>
        <p:txBody>
          <a:bodyPr/>
          <a:lstStyle>
            <a:lvl1pPr>
              <a:defRPr/>
            </a:lvl1pPr>
          </a:lstStyle>
          <a:p>
            <a:pPr>
              <a:defRPr/>
            </a:pPr>
            <a:fld id="{7EA4E030-63DB-4BDA-AA91-00594AF202E6}"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9"/>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rtlCol="0">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27268" y="4464421"/>
            <a:ext cx="6383538" cy="1143000"/>
          </a:xfrm>
        </p:spPr>
        <p:txBody>
          <a:bodyPr anchor="b"/>
          <a:lstStyle>
            <a:lvl1pPr algn="l">
              <a:defRPr sz="4600" b="1"/>
            </a:lvl1pPr>
          </a:lstStyle>
          <a:p>
            <a:r>
              <a:rPr lang="ru-RU" smtClean="0"/>
              <a:t>Образец заголовка</a:t>
            </a:r>
            <a:endParaRPr lang="en-US" dirty="0"/>
          </a:p>
        </p:txBody>
      </p:sp>
      <p:sp>
        <p:nvSpPr>
          <p:cNvPr id="9" name="Date Placeholder 4"/>
          <p:cNvSpPr>
            <a:spLocks noGrp="1"/>
          </p:cNvSpPr>
          <p:nvPr>
            <p:ph type="dt" sz="half" idx="10"/>
          </p:nvPr>
        </p:nvSpPr>
        <p:spPr/>
        <p:txBody>
          <a:bodyPr/>
          <a:lstStyle>
            <a:lvl1pPr>
              <a:defRPr/>
            </a:lvl1pPr>
          </a:lstStyle>
          <a:p>
            <a:pPr>
              <a:defRPr/>
            </a:pPr>
            <a:fld id="{D0C51540-8A78-4824-A1A9-0B7C721517D1}" type="datetime1">
              <a:rPr lang="ru-RU"/>
              <a:pPr>
                <a:defRPr/>
              </a:pPr>
              <a:t>10.05.2012</a:t>
            </a:fld>
            <a:endParaRPr lang="ru-RU"/>
          </a:p>
        </p:txBody>
      </p:sp>
      <p:sp>
        <p:nvSpPr>
          <p:cNvPr id="10" name="Footer Placeholder 5"/>
          <p:cNvSpPr>
            <a:spLocks noGrp="1"/>
          </p:cNvSpPr>
          <p:nvPr>
            <p:ph type="ftr" sz="quarter" idx="11"/>
          </p:nvPr>
        </p:nvSpPr>
        <p:spPr/>
        <p:txBody>
          <a:bodyPr/>
          <a:lstStyle>
            <a:lvl1pPr>
              <a:defRPr/>
            </a:lvl1pPr>
          </a:lstStyle>
          <a:p>
            <a:endParaRPr lang="ru-RU"/>
          </a:p>
        </p:txBody>
      </p:sp>
      <p:sp>
        <p:nvSpPr>
          <p:cNvPr id="11" name="Slide Number Placeholder 6"/>
          <p:cNvSpPr>
            <a:spLocks noGrp="1"/>
          </p:cNvSpPr>
          <p:nvPr>
            <p:ph type="sldNum" sz="quarter" idx="12"/>
          </p:nvPr>
        </p:nvSpPr>
        <p:spPr/>
        <p:txBody>
          <a:bodyPr/>
          <a:lstStyle>
            <a:lvl1pPr>
              <a:defRPr/>
            </a:lvl1pPr>
          </a:lstStyle>
          <a:p>
            <a:pPr>
              <a:defRPr/>
            </a:pPr>
            <a:fld id="{F2445D30-1D3D-40A3-B9D2-EC15BF7F3FC5}"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8"/>
          <p:cNvSpPr/>
          <p:nvPr/>
        </p:nvSpPr>
        <p:spPr>
          <a:xfrm>
            <a:off x="0" y="3768725"/>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1793875" y="4371975"/>
            <a:ext cx="6511925"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1037" name="Text Placeholder 2"/>
          <p:cNvSpPr>
            <a:spLocks noGrp="1"/>
          </p:cNvSpPr>
          <p:nvPr>
            <p:ph type="body" idx="1"/>
          </p:nvPr>
        </p:nvSpPr>
        <p:spPr bwMode="auto">
          <a:xfrm>
            <a:off x="1143000" y="731838"/>
            <a:ext cx="6400800" cy="3475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fontAlgn="auto">
              <a:spcBef>
                <a:spcPts val="0"/>
              </a:spcBef>
              <a:spcAft>
                <a:spcPts val="0"/>
              </a:spcAft>
              <a:defRPr sz="1100" b="1" smtClean="0">
                <a:solidFill>
                  <a:schemeClr val="tx1">
                    <a:lumMod val="50000"/>
                    <a:lumOff val="50000"/>
                  </a:schemeClr>
                </a:solidFill>
                <a:latin typeface="+mn-lt"/>
              </a:defRPr>
            </a:lvl1pPr>
          </a:lstStyle>
          <a:p>
            <a:pPr>
              <a:defRPr/>
            </a:pPr>
            <a:fld id="{15F8E324-9F28-4646-914B-844834AB69D4}" type="datetime1">
              <a:rPr lang="ru-RU"/>
              <a:pPr>
                <a:defRPr/>
              </a:pPr>
              <a:t>10.05.2012</a:t>
            </a:fld>
            <a:endParaRPr lang="ru-RU"/>
          </a:p>
        </p:txBody>
      </p:sp>
      <p:sp>
        <p:nvSpPr>
          <p:cNvPr id="5" name="Footer Placeholder 4"/>
          <p:cNvSpPr>
            <a:spLocks noGrp="1"/>
          </p:cNvSpPr>
          <p:nvPr>
            <p:ph type="ftr" sz="quarter" idx="3"/>
          </p:nvPr>
        </p:nvSpPr>
        <p:spPr>
          <a:xfrm>
            <a:off x="457200" y="6172200"/>
            <a:ext cx="3352800" cy="365125"/>
          </a:xfrm>
          <a:prstGeom prst="rect">
            <a:avLst/>
          </a:prstGeom>
        </p:spPr>
        <p:txBody>
          <a:bodyPr vert="horz" wrap="square" lIns="91440" tIns="45720" rIns="91440" bIns="45720" numCol="1" anchor="ctr" anchorCtr="0" compatLnSpc="1">
            <a:prstTxWarp prst="textNoShape">
              <a:avLst/>
            </a:prstTxWarp>
          </a:bodyPr>
          <a:lstStyle>
            <a:lvl1pPr>
              <a:defRPr sz="1100" b="1">
                <a:solidFill>
                  <a:srgbClr val="7F7F7F"/>
                </a:solidFill>
                <a:latin typeface="Trebuchet MS" pitchFamily="34" charset="0"/>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fontAlgn="auto">
              <a:spcBef>
                <a:spcPts val="0"/>
              </a:spcBef>
              <a:spcAft>
                <a:spcPts val="0"/>
              </a:spcAft>
              <a:defRPr sz="1200" b="1" smtClean="0">
                <a:solidFill>
                  <a:schemeClr val="tx1">
                    <a:lumMod val="50000"/>
                    <a:lumOff val="50000"/>
                  </a:schemeClr>
                </a:solidFill>
                <a:latin typeface="+mn-lt"/>
              </a:defRPr>
            </a:lvl1pPr>
          </a:lstStyle>
          <a:p>
            <a:pPr>
              <a:defRPr/>
            </a:pPr>
            <a:fld id="{3AFF5D99-2903-44E8-99B8-CC68BB86C17D}"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18" r:id="rId1"/>
    <p:sldLayoutId id="2147483699" r:id="rId2"/>
    <p:sldLayoutId id="2147483719" r:id="rId3"/>
    <p:sldLayoutId id="2147483698" r:id="rId4"/>
    <p:sldLayoutId id="2147483697" r:id="rId5"/>
    <p:sldLayoutId id="2147483696" r:id="rId6"/>
    <p:sldLayoutId id="2147483695" r:id="rId7"/>
    <p:sldLayoutId id="2147483694" r:id="rId8"/>
    <p:sldLayoutId id="2147483720" r:id="rId9"/>
    <p:sldLayoutId id="2147483693" r:id="rId10"/>
    <p:sldLayoutId id="2147483692" r:id="rId11"/>
  </p:sldLayoutIdLst>
  <p:timing>
    <p:tnLst>
      <p:par>
        <p:cTn id="1" dur="indefinite" restart="never" nodeType="tmRoot"/>
      </p:par>
    </p:tnLst>
  </p:timing>
  <p:hf hdr="0" ftr="0" dt="0"/>
  <p:txStyles>
    <p:titleStyle>
      <a:lvl1pPr marL="319088" indent="-319088" algn="r" rtl="0" fontAlgn="base">
        <a:spcBef>
          <a:spcPct val="0"/>
        </a:spcBef>
        <a:spcAft>
          <a:spcPct val="0"/>
        </a:spcAft>
        <a:buClr>
          <a:srgbClr val="C3260C"/>
        </a:buClr>
        <a:buSzPct val="128000"/>
        <a:buFont typeface="Georgia" pitchFamily="18" charset="0"/>
        <a:buChar char="*"/>
        <a:defRPr sz="4600" b="1"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marL="3190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2pPr>
      <a:lvl3pPr marL="3190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3pPr>
      <a:lvl4pPr marL="3190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4pPr>
      <a:lvl5pPr marL="319088" indent="-319088" algn="r" rtl="0" fontAlgn="base">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563" algn="l" rtl="0" fontAlgn="base">
        <a:spcBef>
          <a:spcPct val="20000"/>
        </a:spcBef>
        <a:spcAft>
          <a:spcPts val="300"/>
        </a:spcAft>
        <a:buClr>
          <a:srgbClr val="C3260C"/>
        </a:buClr>
        <a:buSzPct val="130000"/>
        <a:buFont typeface="Georgia" pitchFamily="18" charset="0"/>
        <a:buChar char="*"/>
        <a:defRPr sz="2200" kern="1200">
          <a:solidFill>
            <a:srgbClr val="404040"/>
          </a:solidFill>
          <a:latin typeface="+mn-lt"/>
          <a:ea typeface="+mn-ea"/>
          <a:cs typeface="+mn-cs"/>
        </a:defRPr>
      </a:lvl1pPr>
      <a:lvl2pPr marL="547688" indent="-182563" algn="l" rtl="0" fontAlgn="base">
        <a:spcBef>
          <a:spcPct val="20000"/>
        </a:spcBef>
        <a:spcAft>
          <a:spcPts val="300"/>
        </a:spcAft>
        <a:buClr>
          <a:srgbClr val="C3260C"/>
        </a:buClr>
        <a:buSzPct val="130000"/>
        <a:buFont typeface="Georgia" pitchFamily="18" charset="0"/>
        <a:buChar char="*"/>
        <a:defRPr sz="2000" kern="1200">
          <a:solidFill>
            <a:srgbClr val="404040"/>
          </a:solidFill>
          <a:latin typeface="+mn-lt"/>
          <a:ea typeface="+mn-ea"/>
          <a:cs typeface="+mn-cs"/>
        </a:defRPr>
      </a:lvl2pPr>
      <a:lvl3pPr marL="822325" indent="-182563" algn="l" rtl="0" fontAlgn="base">
        <a:spcBef>
          <a:spcPct val="20000"/>
        </a:spcBef>
        <a:spcAft>
          <a:spcPts val="300"/>
        </a:spcAft>
        <a:buClr>
          <a:srgbClr val="C3260C"/>
        </a:buClr>
        <a:buSzPct val="130000"/>
        <a:buFont typeface="Georgia" pitchFamily="18" charset="0"/>
        <a:buChar char="*"/>
        <a:defRPr kern="1200">
          <a:solidFill>
            <a:srgbClr val="404040"/>
          </a:solidFill>
          <a:latin typeface="+mn-lt"/>
          <a:ea typeface="+mn-ea"/>
          <a:cs typeface="+mn-cs"/>
        </a:defRPr>
      </a:lvl3pPr>
      <a:lvl4pPr marL="1096963" indent="-182563" algn="l" rtl="0" fontAlgn="base">
        <a:spcBef>
          <a:spcPct val="20000"/>
        </a:spcBef>
        <a:spcAft>
          <a:spcPts val="300"/>
        </a:spcAft>
        <a:buClr>
          <a:srgbClr val="C3260C"/>
        </a:buClr>
        <a:buSzPct val="130000"/>
        <a:buFont typeface="Georgia" pitchFamily="18" charset="0"/>
        <a:buChar char="*"/>
        <a:defRPr sz="1600" kern="1200">
          <a:solidFill>
            <a:srgbClr val="404040"/>
          </a:solidFill>
          <a:latin typeface="+mn-lt"/>
          <a:ea typeface="+mn-ea"/>
          <a:cs typeface="+mn-cs"/>
        </a:defRPr>
      </a:lvl4pPr>
      <a:lvl5pPr marL="1389063" indent="-182563" algn="l" rtl="0" fontAlgn="base">
        <a:spcBef>
          <a:spcPct val="20000"/>
        </a:spcBef>
        <a:spcAft>
          <a:spcPts val="300"/>
        </a:spcAft>
        <a:buClr>
          <a:srgbClr val="C3260C"/>
        </a:buClr>
        <a:buSzPct val="130000"/>
        <a:buFont typeface="Georgia" pitchFamily="18" charset="0"/>
        <a:buChar char="*"/>
        <a:defRPr sz="1400" kern="1200">
          <a:solidFill>
            <a:srgbClr val="404040"/>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ru-RU" smtClean="0"/>
              <a:t>Образец заголовка</a:t>
            </a:r>
            <a:endParaRPr lang="en-US"/>
          </a:p>
        </p:txBody>
      </p:sp>
      <p:sp>
        <p:nvSpPr>
          <p:cNvPr id="13315" name="Текст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smtClean="0">
                <a:solidFill>
                  <a:schemeClr val="tx1">
                    <a:shade val="50000"/>
                  </a:schemeClr>
                </a:solidFill>
                <a:latin typeface="+mn-lt"/>
              </a:defRPr>
            </a:lvl1pPr>
          </a:lstStyle>
          <a:p>
            <a:pPr>
              <a:defRPr/>
            </a:pPr>
            <a:fld id="{E14513E9-6FD9-43A6-82B4-342437F2878C}" type="datetime1">
              <a:rPr lang="ru-RU"/>
              <a:pPr>
                <a:defRPr/>
              </a:pPr>
              <a:t>10.05.2012</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wrap="square" lIns="91440" tIns="45720" rIns="91440" bIns="45720" numCol="1" anchor="b" anchorCtr="0" compatLnSpc="1">
            <a:prstTxWarp prst="textNoShape">
              <a:avLst/>
            </a:prstTxWarp>
          </a:bodyPr>
          <a:lstStyle>
            <a:lvl1pPr algn="ctr">
              <a:defRPr sz="1200">
                <a:solidFill>
                  <a:srgbClr val="BCBCBC"/>
                </a:solidFill>
                <a:latin typeface="Times New Roman" pitchFamily="18" charset="0"/>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smtClean="0">
                <a:solidFill>
                  <a:schemeClr val="tx1">
                    <a:shade val="50000"/>
                  </a:schemeClr>
                </a:solidFill>
                <a:latin typeface="+mn-lt"/>
              </a:defRPr>
            </a:lvl1pPr>
          </a:lstStyle>
          <a:p>
            <a:pPr>
              <a:defRPr/>
            </a:pPr>
            <a:fld id="{52DD7ACC-7998-41E5-B20E-5CF2D5CA3E5D}"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709" r:id="rId1"/>
    <p:sldLayoutId id="2147483708" r:id="rId2"/>
    <p:sldLayoutId id="2147483721" r:id="rId3"/>
    <p:sldLayoutId id="2147483707" r:id="rId4"/>
    <p:sldLayoutId id="2147483706" r:id="rId5"/>
    <p:sldLayoutId id="2147483705" r:id="rId6"/>
    <p:sldLayoutId id="2147483704" r:id="rId7"/>
    <p:sldLayoutId id="2147483703" r:id="rId8"/>
    <p:sldLayoutId id="2147483702" r:id="rId9"/>
    <p:sldLayoutId id="2147483701" r:id="rId10"/>
    <p:sldLayoutId id="2147483700" r:id="rId11"/>
  </p:sldLayoutIdLst>
  <p:hf hdr="0" ftr="0" dt="0"/>
  <p:txStyles>
    <p:titleStyle>
      <a:lvl1pPr algn="ctr" rtl="0" fontAlgn="base">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fontAlgn="base">
        <a:spcBef>
          <a:spcPct val="0"/>
        </a:spcBef>
        <a:spcAft>
          <a:spcPct val="0"/>
        </a:spcAft>
        <a:defRPr sz="4100" b="1">
          <a:solidFill>
            <a:schemeClr val="tx1"/>
          </a:solidFill>
          <a:latin typeface="Arial" charset="0"/>
        </a:defRPr>
      </a:lvl2pPr>
      <a:lvl3pPr algn="ctr" rtl="0" fontAlgn="base">
        <a:spcBef>
          <a:spcPct val="0"/>
        </a:spcBef>
        <a:spcAft>
          <a:spcPct val="0"/>
        </a:spcAft>
        <a:defRPr sz="4100" b="1">
          <a:solidFill>
            <a:schemeClr val="tx1"/>
          </a:solidFill>
          <a:latin typeface="Arial" charset="0"/>
        </a:defRPr>
      </a:lvl3pPr>
      <a:lvl4pPr algn="ctr" rtl="0" fontAlgn="base">
        <a:spcBef>
          <a:spcPct val="0"/>
        </a:spcBef>
        <a:spcAft>
          <a:spcPct val="0"/>
        </a:spcAft>
        <a:defRPr sz="4100" b="1">
          <a:solidFill>
            <a:schemeClr val="tx1"/>
          </a:solidFill>
          <a:latin typeface="Arial" charset="0"/>
        </a:defRPr>
      </a:lvl4pPr>
      <a:lvl5pPr algn="ctr" rtl="0" fontAlgn="base">
        <a:spcBef>
          <a:spcPct val="0"/>
        </a:spcBef>
        <a:spcAft>
          <a:spcPct val="0"/>
        </a:spcAft>
        <a:defRPr sz="4100" b="1">
          <a:solidFill>
            <a:schemeClr val="tx1"/>
          </a:solidFill>
          <a:latin typeface="Arial" charset="0"/>
        </a:defRPr>
      </a:lvl5pPr>
      <a:lvl6pPr marL="457200" algn="ctr" rtl="0" fontAlgn="base">
        <a:spcBef>
          <a:spcPct val="0"/>
        </a:spcBef>
        <a:spcAft>
          <a:spcPct val="0"/>
        </a:spcAft>
        <a:defRPr sz="4100" b="1">
          <a:solidFill>
            <a:schemeClr val="tx1"/>
          </a:solidFill>
          <a:latin typeface="Arial" charset="0"/>
        </a:defRPr>
      </a:lvl6pPr>
      <a:lvl7pPr marL="914400" algn="ctr" rtl="0" fontAlgn="base">
        <a:spcBef>
          <a:spcPct val="0"/>
        </a:spcBef>
        <a:spcAft>
          <a:spcPct val="0"/>
        </a:spcAft>
        <a:defRPr sz="4100" b="1">
          <a:solidFill>
            <a:schemeClr val="tx1"/>
          </a:solidFill>
          <a:latin typeface="Arial" charset="0"/>
        </a:defRPr>
      </a:lvl7pPr>
      <a:lvl8pPr marL="1371600" algn="ctr" rtl="0" fontAlgn="base">
        <a:spcBef>
          <a:spcPct val="0"/>
        </a:spcBef>
        <a:spcAft>
          <a:spcPct val="0"/>
        </a:spcAft>
        <a:defRPr sz="4100" b="1">
          <a:solidFill>
            <a:schemeClr val="tx1"/>
          </a:solidFill>
          <a:latin typeface="Arial" charset="0"/>
        </a:defRPr>
      </a:lvl8pPr>
      <a:lvl9pPr marL="1828800" algn="ctr" rtl="0" fontAlgn="base">
        <a:spcBef>
          <a:spcPct val="0"/>
        </a:spcBef>
        <a:spcAft>
          <a:spcPct val="0"/>
        </a:spcAft>
        <a:defRPr sz="4100" b="1">
          <a:solidFill>
            <a:schemeClr val="tx1"/>
          </a:solidFill>
          <a:latin typeface="Arial" charset="0"/>
        </a:defRPr>
      </a:lvl9pPr>
    </p:titleStyle>
    <p:bodyStyle>
      <a:lvl1pPr marL="547688" indent="-411163" algn="l" rtl="0" fontAlgn="base">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fontAlgn="base">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fontAlgn="base">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fontAlgn="base">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fontAlgn="base">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25602" name="Picture 6" descr="horizon.png"/>
          <p:cNvPicPr>
            <a:picLocks noChangeAspect="1"/>
          </p:cNvPicPr>
          <p:nvPr/>
        </p:nvPicPr>
        <p:blipFill>
          <a:blip r:embed="rId13"/>
          <a:srcRect/>
          <a:stretch>
            <a:fillRect/>
          </a:stretch>
        </p:blipFill>
        <p:spPr bwMode="auto">
          <a:xfrm>
            <a:off x="0" y="0"/>
            <a:ext cx="9144000" cy="6858000"/>
          </a:xfrm>
          <a:prstGeom prst="rect">
            <a:avLst/>
          </a:prstGeom>
          <a:noFill/>
          <a:ln w="9525">
            <a:noFill/>
            <a:miter lim="800000"/>
            <a:headEnd/>
            <a:tailEnd/>
          </a:ln>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fontAlgn="auto">
              <a:spcBef>
                <a:spcPts val="0"/>
              </a:spcBef>
              <a:spcAft>
                <a:spcPts val="0"/>
              </a:spcAft>
              <a:defRPr sz="1000" strike="noStrike" spc="60" baseline="0" smtClean="0">
                <a:solidFill>
                  <a:schemeClr val="tx1"/>
                </a:solidFill>
                <a:latin typeface="+mn-lt"/>
              </a:defRPr>
            </a:lvl1pPr>
          </a:lstStyle>
          <a:p>
            <a:pPr>
              <a:defRPr/>
            </a:pPr>
            <a:fld id="{3ABC531A-93DD-4FFE-8919-A9D13469D23E}" type="datetime1">
              <a:rPr lang="ru-RU"/>
              <a:pPr>
                <a:defRPr/>
              </a:pPr>
              <a:t>10.05.2012</a:t>
            </a:fld>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wrap="square" lIns="91440" tIns="45720" rIns="91440" bIns="45720" numCol="1" anchor="ctr" anchorCtr="0" compatLnSpc="1">
            <a:prstTxWarp prst="textNoShape">
              <a:avLst/>
            </a:prstTxWarp>
          </a:bodyPr>
          <a:lstStyle>
            <a:lvl1pPr>
              <a:defRPr sz="1000">
                <a:latin typeface="Arial Narrow" pitchFamily="34" charset="0"/>
              </a:defRPr>
            </a:lvl1pPr>
          </a:lstStyle>
          <a:p>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fontAlgn="auto">
              <a:spcBef>
                <a:spcPts val="0"/>
              </a:spcBef>
              <a:spcAft>
                <a:spcPts val="0"/>
              </a:spcAft>
              <a:defRPr sz="1100" baseline="0" smtClean="0">
                <a:solidFill>
                  <a:schemeClr val="tx1"/>
                </a:solidFill>
                <a:latin typeface="+mn-lt"/>
              </a:defRPr>
            </a:lvl1pPr>
          </a:lstStyle>
          <a:p>
            <a:pPr>
              <a:defRPr/>
            </a:pPr>
            <a:fld id="{358889C7-EA16-4333-A8A3-63C1EEE30BBD}"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722" r:id="rId1"/>
    <p:sldLayoutId id="2147483717" r:id="rId2"/>
    <p:sldLayoutId id="2147483723" r:id="rId3"/>
    <p:sldLayoutId id="2147483716" r:id="rId4"/>
    <p:sldLayoutId id="2147483715" r:id="rId5"/>
    <p:sldLayoutId id="2147483714" r:id="rId6"/>
    <p:sldLayoutId id="2147483713" r:id="rId7"/>
    <p:sldLayoutId id="2147483712" r:id="rId8"/>
    <p:sldLayoutId id="2147483724" r:id="rId9"/>
    <p:sldLayoutId id="2147483711" r:id="rId10"/>
    <p:sldLayoutId id="2147483710" r:id="rId11"/>
  </p:sldLayoutIdLst>
  <p:hf hdr="0" ftr="0" dt="0"/>
  <p:txStyles>
    <p:titleStyle>
      <a:lvl1pPr algn="l" rtl="0" fontAlgn="base">
        <a:spcBef>
          <a:spcPct val="0"/>
        </a:spcBef>
        <a:spcAft>
          <a:spcPct val="0"/>
        </a:spcAft>
        <a:defRPr sz="3000" kern="1200" cap="all" spc="50">
          <a:solidFill>
            <a:schemeClr val="tx1"/>
          </a:solidFill>
          <a:latin typeface="+mj-lt"/>
          <a:ea typeface="+mj-ea"/>
          <a:cs typeface="+mj-cs"/>
        </a:defRPr>
      </a:lvl1pPr>
      <a:lvl2pPr algn="l" rtl="0" fontAlgn="base">
        <a:spcBef>
          <a:spcPct val="0"/>
        </a:spcBef>
        <a:spcAft>
          <a:spcPct val="0"/>
        </a:spcAft>
        <a:defRPr sz="3000">
          <a:solidFill>
            <a:schemeClr val="tx1"/>
          </a:solidFill>
          <a:latin typeface="Arial Narrow" pitchFamily="34" charset="0"/>
        </a:defRPr>
      </a:lvl2pPr>
      <a:lvl3pPr algn="l" rtl="0" fontAlgn="base">
        <a:spcBef>
          <a:spcPct val="0"/>
        </a:spcBef>
        <a:spcAft>
          <a:spcPct val="0"/>
        </a:spcAft>
        <a:defRPr sz="3000">
          <a:solidFill>
            <a:schemeClr val="tx1"/>
          </a:solidFill>
          <a:latin typeface="Arial Narrow" pitchFamily="34" charset="0"/>
        </a:defRPr>
      </a:lvl3pPr>
      <a:lvl4pPr algn="l" rtl="0" fontAlgn="base">
        <a:spcBef>
          <a:spcPct val="0"/>
        </a:spcBef>
        <a:spcAft>
          <a:spcPct val="0"/>
        </a:spcAft>
        <a:defRPr sz="3000">
          <a:solidFill>
            <a:schemeClr val="tx1"/>
          </a:solidFill>
          <a:latin typeface="Arial Narrow" pitchFamily="34" charset="0"/>
        </a:defRPr>
      </a:lvl4pPr>
      <a:lvl5pPr algn="l" rtl="0" fontAlgn="base">
        <a:spcBef>
          <a:spcPct val="0"/>
        </a:spcBef>
        <a:spcAft>
          <a:spcPct val="0"/>
        </a:spcAft>
        <a:defRPr sz="3000">
          <a:solidFill>
            <a:schemeClr val="tx1"/>
          </a:solidFill>
          <a:latin typeface="Arial Narrow"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rtl="0" fontAlgn="base">
        <a:spcBef>
          <a:spcPct val="20000"/>
        </a:spcBef>
        <a:spcAft>
          <a:spcPts val="600"/>
        </a:spcAft>
        <a:buClr>
          <a:schemeClr val="tx2"/>
        </a:buClr>
        <a:buFont typeface="Arial" charset="0"/>
        <a:buChar char="•"/>
        <a:defRPr sz="1700" kern="1200" spc="30">
          <a:solidFill>
            <a:schemeClr val="tx1"/>
          </a:solidFill>
          <a:latin typeface="+mn-lt"/>
          <a:ea typeface="+mn-ea"/>
          <a:cs typeface="+mn-cs"/>
        </a:defRPr>
      </a:lvl1pPr>
      <a:lvl2pPr marL="742950" indent="-285750" algn="l" rtl="0" fontAlgn="base">
        <a:spcBef>
          <a:spcPct val="20000"/>
        </a:spcBef>
        <a:spcAft>
          <a:spcPts val="600"/>
        </a:spcAft>
        <a:buClr>
          <a:schemeClr val="tx2"/>
        </a:buClr>
        <a:buFont typeface="Arial" charset="0"/>
        <a:buChar char="•"/>
        <a:defRPr sz="1700" kern="1200" spc="30">
          <a:solidFill>
            <a:schemeClr val="tx1"/>
          </a:solidFill>
          <a:latin typeface="+mn-lt"/>
          <a:ea typeface="+mn-ea"/>
          <a:cs typeface="+mn-cs"/>
        </a:defRPr>
      </a:lvl2pPr>
      <a:lvl3pPr marL="1143000" indent="-228600" algn="l" rtl="0" fontAlgn="base">
        <a:spcBef>
          <a:spcPct val="20000"/>
        </a:spcBef>
        <a:spcAft>
          <a:spcPts val="600"/>
        </a:spcAft>
        <a:buClr>
          <a:schemeClr val="tx2"/>
        </a:buClr>
        <a:buFont typeface="Arial" charset="0"/>
        <a:buChar char="•"/>
        <a:defRPr sz="1700" kern="1200" spc="30">
          <a:solidFill>
            <a:schemeClr val="tx1"/>
          </a:solidFill>
          <a:latin typeface="+mn-lt"/>
          <a:ea typeface="+mn-ea"/>
          <a:cs typeface="+mn-cs"/>
        </a:defRPr>
      </a:lvl3pPr>
      <a:lvl4pPr marL="1600200" indent="-228600" algn="l" rtl="0" fontAlgn="base">
        <a:spcBef>
          <a:spcPct val="20000"/>
        </a:spcBef>
        <a:spcAft>
          <a:spcPts val="600"/>
        </a:spcAft>
        <a:buClr>
          <a:schemeClr val="tx2"/>
        </a:buClr>
        <a:buFont typeface="Arial" charset="0"/>
        <a:buChar char="•"/>
        <a:defRPr sz="1700" kern="1200" spc="30">
          <a:solidFill>
            <a:schemeClr val="tx1"/>
          </a:solidFill>
          <a:latin typeface="+mn-lt"/>
          <a:ea typeface="+mn-ea"/>
          <a:cs typeface="+mn-cs"/>
        </a:defRPr>
      </a:lvl4pPr>
      <a:lvl5pPr marL="2057400" indent="-228600" algn="l" rtl="0" fontAlgn="base">
        <a:spcBef>
          <a:spcPct val="20000"/>
        </a:spcBef>
        <a:spcAft>
          <a:spcPts val="600"/>
        </a:spcAft>
        <a:buClr>
          <a:schemeClr val="tx2"/>
        </a:buClr>
        <a:buFont typeface="Arial" charset="0"/>
        <a:buChar char="•"/>
        <a:defRPr sz="1700" kern="1200" spc="3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4.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diagramLayout" Target="../diagrams/layout4.xml"/><Relationship Id="rId7" Type="http://schemas.openxmlformats.org/officeDocument/2006/relationships/diagramLayout" Target="../diagrams/layout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openxmlformats.org/officeDocument/2006/relationships/diagramData" Target="../diagrams/data5.xml"/><Relationship Id="rId5"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diagramColors" Target="../diagrams/colors5.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pPr>
              <a:defRPr/>
            </a:pPr>
            <a:fld id="{7E6A38F0-C599-44F8-9DD6-FB3083F4AF01}" type="slidenum">
              <a:rPr lang="ru-RU"/>
              <a:pPr>
                <a:defRPr/>
              </a:pPr>
              <a:t>1</a:t>
            </a:fld>
            <a:endParaRPr lang="ru-RU"/>
          </a:p>
        </p:txBody>
      </p:sp>
      <p:sp>
        <p:nvSpPr>
          <p:cNvPr id="3" name="Подзаголовок 2"/>
          <p:cNvSpPr>
            <a:spLocks noGrp="1"/>
          </p:cNvSpPr>
          <p:nvPr>
            <p:ph type="subTitle" idx="1"/>
          </p:nvPr>
        </p:nvSpPr>
        <p:spPr>
          <a:xfrm>
            <a:off x="395536" y="404664"/>
            <a:ext cx="8352928" cy="6120680"/>
          </a:xfrm>
          <a:solidFill>
            <a:srgbClr val="002060"/>
          </a:solidFill>
        </p:spPr>
        <p:txBody>
          <a:bodyPr rtlCol="0">
            <a:prstTxWarp prst="textCanUp">
              <a:avLst/>
            </a:prstTxWarp>
          </a:bodyPr>
          <a:lstStyle/>
          <a:p>
            <a:pPr algn="ctr" fontAlgn="auto">
              <a:buClr>
                <a:schemeClr val="accent6">
                  <a:lumMod val="75000"/>
                </a:schemeClr>
              </a:buClr>
              <a:defRPr/>
            </a:pPr>
            <a:r>
              <a:rPr lang="kk-KZ" sz="80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itchFamily="18" charset="0"/>
                <a:cs typeface="Times New Roman" pitchFamily="18" charset="0"/>
              </a:rPr>
              <a:t>Лиофильді коллоидтар.ЖМЗ ерітінділері.ЖМЗ еру сатылары.</a:t>
            </a:r>
            <a:endParaRPr lang="ru-RU" sz="8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6"/>
          </p:nvPr>
        </p:nvSpPr>
        <p:spPr/>
        <p:txBody>
          <a:bodyPr/>
          <a:lstStyle/>
          <a:p>
            <a:pPr>
              <a:defRPr/>
            </a:pPr>
            <a:fld id="{BDE6B7A1-034E-46DA-8C6B-B00019BBB957}" type="slidenum">
              <a:rPr lang="ru-RU"/>
              <a:pPr>
                <a:defRPr/>
              </a:pPr>
              <a:t>10</a:t>
            </a:fld>
            <a:endParaRPr lang="ru-RU"/>
          </a:p>
        </p:txBody>
      </p:sp>
      <p:graphicFrame>
        <p:nvGraphicFramePr>
          <p:cNvPr id="4" name="Объект 3"/>
          <p:cNvGraphicFramePr>
            <a:graphicFrameLocks noGrp="1"/>
          </p:cNvGraphicFramePr>
          <p:nvPr>
            <p:ph sz="quarter" idx="13"/>
          </p:nvPr>
        </p:nvGraphicFramePr>
        <p:xfrm>
          <a:off x="323850" y="333375"/>
          <a:ext cx="8496300" cy="619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6"/>
          </p:nvPr>
        </p:nvSpPr>
        <p:spPr/>
        <p:txBody>
          <a:bodyPr/>
          <a:lstStyle/>
          <a:p>
            <a:pPr>
              <a:defRPr/>
            </a:pPr>
            <a:fld id="{2957DBDD-8FC5-43E9-B869-A4CA8C453E40}" type="slidenum">
              <a:rPr lang="ru-RU"/>
              <a:pPr>
                <a:defRPr/>
              </a:pPr>
              <a:t>11</a:t>
            </a:fld>
            <a:endParaRPr lang="ru-RU"/>
          </a:p>
        </p:txBody>
      </p:sp>
      <p:graphicFrame>
        <p:nvGraphicFramePr>
          <p:cNvPr id="4" name="Объект 3"/>
          <p:cNvGraphicFramePr>
            <a:graphicFrameLocks noGrp="1"/>
          </p:cNvGraphicFramePr>
          <p:nvPr>
            <p:ph sz="quarter" idx="13"/>
          </p:nvPr>
        </p:nvGraphicFramePr>
        <p:xfrm>
          <a:off x="323850" y="333375"/>
          <a:ext cx="8496300" cy="6264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6"/>
          </p:nvPr>
        </p:nvSpPr>
        <p:spPr/>
        <p:txBody>
          <a:bodyPr/>
          <a:lstStyle/>
          <a:p>
            <a:pPr>
              <a:defRPr/>
            </a:pPr>
            <a:fld id="{EE3D0AA9-1417-4FD7-BDF3-7B225991644E}" type="slidenum">
              <a:rPr lang="ru-RU"/>
              <a:pPr>
                <a:defRPr/>
              </a:pPr>
              <a:t>12</a:t>
            </a:fld>
            <a:endParaRPr lang="ru-RU"/>
          </a:p>
        </p:txBody>
      </p:sp>
      <p:sp>
        <p:nvSpPr>
          <p:cNvPr id="49153" name="Объект 2"/>
          <p:cNvSpPr>
            <a:spLocks noGrp="1"/>
          </p:cNvSpPr>
          <p:nvPr>
            <p:ph sz="quarter" idx="13"/>
          </p:nvPr>
        </p:nvSpPr>
        <p:spPr>
          <a:xfrm>
            <a:off x="250825" y="260350"/>
            <a:ext cx="8713788" cy="6337300"/>
          </a:xfrm>
          <a:blipFill dpi="0" rotWithShape="1">
            <a:blip r:embed="rId2"/>
            <a:srcRect/>
            <a:tile tx="0" ty="0" sx="100000" sy="100000" flip="none" algn="tl"/>
          </a:blipFill>
        </p:spPr>
        <p:txBody>
          <a:bodyPr/>
          <a:lstStyle/>
          <a:p>
            <a:pPr marL="44450" indent="0">
              <a:buFont typeface="Georgia" pitchFamily="18" charset="0"/>
              <a:buNone/>
            </a:pPr>
            <a:endParaRPr lang="en-US" smtClean="0"/>
          </a:p>
          <a:p>
            <a:pPr marL="44450" indent="0">
              <a:buFont typeface="Georgia" pitchFamily="18" charset="0"/>
              <a:buNone/>
            </a:pPr>
            <a:endParaRPr lang="ru-RU" smtClean="0"/>
          </a:p>
        </p:txBody>
      </p:sp>
      <p:sp>
        <p:nvSpPr>
          <p:cNvPr id="4" name="Куб 3"/>
          <p:cNvSpPr/>
          <p:nvPr/>
        </p:nvSpPr>
        <p:spPr>
          <a:xfrm>
            <a:off x="395288" y="333375"/>
            <a:ext cx="8424862" cy="6119813"/>
          </a:xfrm>
          <a:prstGeom prst="cube">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fontAlgn="auto">
              <a:spcBef>
                <a:spcPts val="0"/>
              </a:spcBef>
              <a:spcAft>
                <a:spcPts val="0"/>
              </a:spcAft>
              <a:defRPr/>
            </a:pPr>
            <a:r>
              <a:rPr lang="ru-RU" sz="2800" dirty="0">
                <a:solidFill>
                  <a:schemeClr val="tx1">
                    <a:lumMod val="95000"/>
                    <a:lumOff val="5000"/>
                  </a:schemeClr>
                </a:solidFill>
                <a:latin typeface="Times New Roman" pitchFamily="18" charset="0"/>
                <a:cs typeface="Times New Roman" pitchFamily="18" charset="0"/>
              </a:rPr>
              <a:t> </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Коллоидты</a:t>
            </a:r>
            <a:r>
              <a:rPr lang="ru-RU" sz="2800" dirty="0">
                <a:solidFill>
                  <a:schemeClr val="tx1">
                    <a:lumMod val="95000"/>
                    <a:lumOff val="5000"/>
                  </a:schemeClr>
                </a:solidFill>
                <a:latin typeface="Times New Roman" pitchFamily="18" charset="0"/>
                <a:cs typeface="Times New Roman" pitchFamily="18" charset="0"/>
              </a:rPr>
              <a:t> </a:t>
            </a:r>
            <a:r>
              <a:rPr lang="ru-RU" sz="2800" dirty="0">
                <a:solidFill>
                  <a:schemeClr val="tx1">
                    <a:lumMod val="95000"/>
                    <a:lumOff val="5000"/>
                  </a:schemeClr>
                </a:solidFill>
                <a:latin typeface="Times New Roman" pitchFamily="18" charset="0"/>
                <a:cs typeface="Times New Roman" pitchFamily="18" charset="0"/>
              </a:rPr>
              <a:t>БАЗ-</a:t>
            </a:r>
            <a:r>
              <a:rPr lang="ru-RU" sz="2800" dirty="0" err="1">
                <a:solidFill>
                  <a:schemeClr val="tx1">
                    <a:lumMod val="95000"/>
                    <a:lumOff val="5000"/>
                  </a:schemeClr>
                </a:solidFill>
                <a:latin typeface="Times New Roman" pitchFamily="18" charset="0"/>
                <a:cs typeface="Times New Roman" pitchFamily="18" charset="0"/>
              </a:rPr>
              <a:t>дың</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тұрақтандыру</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қабілеті</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олардың</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фазааралық</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қабатқа</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адсорбциялануымен</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анықталады</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Олардың</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беткі</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қабаттағы</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концентрациясы</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жоғары</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болғандықтан</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көлемдік</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концентрациядан</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бірнеше</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есе</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артық</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болады</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Адсорбциялық</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қабатта</a:t>
            </a:r>
            <a:r>
              <a:rPr lang="ru-RU" sz="2800" dirty="0">
                <a:solidFill>
                  <a:schemeClr val="tx1">
                    <a:lumMod val="95000"/>
                    <a:lumOff val="5000"/>
                  </a:schemeClr>
                </a:solidFill>
                <a:latin typeface="Times New Roman" pitchFamily="18" charset="0"/>
                <a:cs typeface="Times New Roman" pitchFamily="18" charset="0"/>
              </a:rPr>
              <a:t> да БАЗ </a:t>
            </a:r>
            <a:r>
              <a:rPr lang="ru-RU" sz="2800" dirty="0" err="1">
                <a:solidFill>
                  <a:schemeClr val="tx1">
                    <a:lumMod val="95000"/>
                    <a:lumOff val="5000"/>
                  </a:schemeClr>
                </a:solidFill>
                <a:latin typeface="Times New Roman" pitchFamily="18" charset="0"/>
                <a:cs typeface="Times New Roman" pitchFamily="18" charset="0"/>
              </a:rPr>
              <a:t>мицелласындағыдай</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полюсті</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емес</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топтардың</a:t>
            </a:r>
            <a:r>
              <a:rPr lang="ru-RU" sz="2800" dirty="0">
                <a:solidFill>
                  <a:schemeClr val="tx1">
                    <a:lumMod val="95000"/>
                    <a:lumOff val="5000"/>
                  </a:schemeClr>
                </a:solidFill>
                <a:latin typeface="Times New Roman" pitchFamily="18" charset="0"/>
                <a:cs typeface="Times New Roman" pitchFamily="18" charset="0"/>
              </a:rPr>
              <a:t> </a:t>
            </a:r>
            <a:r>
              <a:rPr lang="ru-RU" sz="2800" dirty="0">
                <a:solidFill>
                  <a:schemeClr val="tx1">
                    <a:lumMod val="95000"/>
                    <a:lumOff val="5000"/>
                  </a:schemeClr>
                </a:solidFill>
                <a:latin typeface="Times New Roman" pitchFamily="18" charset="0"/>
                <a:cs typeface="Times New Roman" pitchFamily="18" charset="0"/>
              </a:rPr>
              <a:t>то</a:t>
            </a:r>
            <a:r>
              <a:rPr lang="kk-KZ" sz="2800" dirty="0">
                <a:solidFill>
                  <a:schemeClr val="tx1">
                    <a:lumMod val="95000"/>
                    <a:lumOff val="5000"/>
                  </a:schemeClr>
                </a:solidFill>
                <a:latin typeface="Times New Roman" pitchFamily="18" charset="0"/>
                <a:cs typeface="Times New Roman" pitchFamily="18" charset="0"/>
              </a:rPr>
              <a:t>п</a:t>
            </a:r>
            <a:r>
              <a:rPr lang="ru-RU" sz="2800" dirty="0" err="1">
                <a:solidFill>
                  <a:schemeClr val="tx1">
                    <a:lumMod val="95000"/>
                    <a:lumOff val="5000"/>
                  </a:schemeClr>
                </a:solidFill>
                <a:latin typeface="Times New Roman" pitchFamily="18" charset="0"/>
                <a:cs typeface="Times New Roman" pitchFamily="18" charset="0"/>
              </a:rPr>
              <a:t>тасуы</a:t>
            </a:r>
            <a:r>
              <a:rPr lang="ru-RU" sz="2800" dirty="0">
                <a:solidFill>
                  <a:schemeClr val="tx1">
                    <a:lumMod val="95000"/>
                    <a:lumOff val="5000"/>
                  </a:schemeClr>
                </a:solidFill>
                <a:latin typeface="Times New Roman" pitchFamily="18" charset="0"/>
                <a:cs typeface="Times New Roman" pitchFamily="18" charset="0"/>
              </a:rPr>
              <a:t> </a:t>
            </a:r>
            <a:r>
              <a:rPr lang="ru-RU" sz="2800" dirty="0" err="1">
                <a:solidFill>
                  <a:schemeClr val="tx1">
                    <a:lumMod val="95000"/>
                    <a:lumOff val="5000"/>
                  </a:schemeClr>
                </a:solidFill>
                <a:latin typeface="Times New Roman" pitchFamily="18" charset="0"/>
                <a:cs typeface="Times New Roman" pitchFamily="18" charset="0"/>
              </a:rPr>
              <a:t>жүреді</a:t>
            </a:r>
            <a:endParaRPr lang="ru-RU" sz="2800" dirty="0">
              <a:solidFill>
                <a:schemeClr val="tx1">
                  <a:lumMod val="95000"/>
                  <a:lumOff val="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6"/>
          </p:nvPr>
        </p:nvSpPr>
        <p:spPr/>
        <p:txBody>
          <a:bodyPr/>
          <a:lstStyle/>
          <a:p>
            <a:pPr>
              <a:defRPr/>
            </a:pPr>
            <a:fld id="{E0D04043-52D9-4F94-A67D-6B9A70C8A845}" type="slidenum">
              <a:rPr lang="ru-RU"/>
              <a:pPr>
                <a:defRPr/>
              </a:pPr>
              <a:t>13</a:t>
            </a:fld>
            <a:endParaRPr lang="ru-RU"/>
          </a:p>
        </p:txBody>
      </p:sp>
      <p:sp>
        <p:nvSpPr>
          <p:cNvPr id="3" name="Объект 2"/>
          <p:cNvSpPr>
            <a:spLocks noGrp="1"/>
          </p:cNvSpPr>
          <p:nvPr>
            <p:ph sz="quarter" idx="13"/>
          </p:nvPr>
        </p:nvSpPr>
        <p:spPr>
          <a:xfrm>
            <a:off x="755650" y="549275"/>
            <a:ext cx="7777163" cy="2808288"/>
          </a:xfrm>
          <a:solidFill>
            <a:schemeClr val="accent6">
              <a:lumMod val="60000"/>
              <a:lumOff val="40000"/>
            </a:schemeClr>
          </a:solidFill>
        </p:spPr>
        <p:txBody>
          <a:bodyPr rtlCol="0">
            <a:normAutofit/>
          </a:bodyPr>
          <a:lstStyle/>
          <a:p>
            <a:pPr marL="45720" indent="0" algn="just" fontAlgn="auto">
              <a:buClr>
                <a:schemeClr val="accent6">
                  <a:lumMod val="75000"/>
                </a:schemeClr>
              </a:buClr>
              <a:buFont typeface="Georgia" pitchFamily="18" charset="0"/>
              <a:buNone/>
              <a:defRPr/>
            </a:pPr>
            <a:r>
              <a:rPr lang="ru-RU" dirty="0" smtClean="0">
                <a:solidFill>
                  <a:schemeClr val="tx1">
                    <a:lumMod val="75000"/>
                    <a:lumOff val="25000"/>
                  </a:schemeClr>
                </a:solidFill>
              </a:rPr>
              <a:t>      </a:t>
            </a:r>
            <a:r>
              <a:rPr lang="ru-RU" sz="2400" dirty="0" err="1">
                <a:solidFill>
                  <a:schemeClr val="tx1">
                    <a:lumMod val="75000"/>
                    <a:lumOff val="25000"/>
                  </a:schemeClr>
                </a:solidFill>
                <a:latin typeface="Times New Roman" pitchFamily="18" charset="0"/>
                <a:cs typeface="Times New Roman" pitchFamily="18" charset="0"/>
              </a:rPr>
              <a:t>Ондағы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адсорбциялық</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қабаттың</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құрылысы</a:t>
            </a:r>
            <a:r>
              <a:rPr lang="ru-RU" sz="2400" dirty="0">
                <a:solidFill>
                  <a:schemeClr val="tx1">
                    <a:lumMod val="75000"/>
                    <a:lumOff val="25000"/>
                  </a:schemeClr>
                </a:solidFill>
                <a:latin typeface="Times New Roman" pitchFamily="18" charset="0"/>
                <a:cs typeface="Times New Roman" pitchFamily="18" charset="0"/>
              </a:rPr>
              <a:t> БАЗ-</a:t>
            </a:r>
            <a:r>
              <a:rPr lang="ru-RU" sz="2400" dirty="0" err="1">
                <a:solidFill>
                  <a:schemeClr val="tx1">
                    <a:lumMod val="75000"/>
                    <a:lumOff val="25000"/>
                  </a:schemeClr>
                </a:solidFill>
                <a:latin typeface="Times New Roman" pitchFamily="18" charset="0"/>
                <a:cs typeface="Times New Roman" pitchFamily="18" charset="0"/>
              </a:rPr>
              <a:t>дың</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табиғатына</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фазаралық</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бетке</a:t>
            </a:r>
            <a:r>
              <a:rPr lang="ru-RU" sz="2400" dirty="0">
                <a:solidFill>
                  <a:schemeClr val="tx1">
                    <a:lumMod val="75000"/>
                    <a:lumOff val="25000"/>
                  </a:schemeClr>
                </a:solidFill>
                <a:latin typeface="Times New Roman" pitchFamily="18" charset="0"/>
                <a:cs typeface="Times New Roman" pitchFamily="18" charset="0"/>
              </a:rPr>
              <a:t>, осы </a:t>
            </a:r>
            <a:r>
              <a:rPr lang="ru-RU" sz="2400" dirty="0" err="1">
                <a:solidFill>
                  <a:schemeClr val="tx1">
                    <a:lumMod val="75000"/>
                    <a:lumOff val="25000"/>
                  </a:schemeClr>
                </a:solidFill>
                <a:latin typeface="Times New Roman" pitchFamily="18" charset="0"/>
                <a:cs typeface="Times New Roman" pitchFamily="18" charset="0"/>
              </a:rPr>
              <a:t>беттің</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адсорбциялану</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дәрежесіне</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ортаға</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енген</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түрлі</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қосымшаларға</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байланысты</a:t>
            </a:r>
            <a:r>
              <a:rPr lang="ru-RU" sz="2400" dirty="0">
                <a:solidFill>
                  <a:schemeClr val="tx1">
                    <a:lumMod val="75000"/>
                    <a:lumOff val="25000"/>
                  </a:schemeClr>
                </a:solidFill>
                <a:latin typeface="Times New Roman" pitchFamily="18" charset="0"/>
                <a:cs typeface="Times New Roman" pitchFamily="18" charset="0"/>
              </a:rPr>
              <a:t>. Баз-</a:t>
            </a:r>
            <a:r>
              <a:rPr lang="ru-RU" sz="2400" dirty="0" err="1">
                <a:solidFill>
                  <a:schemeClr val="tx1">
                    <a:lumMod val="75000"/>
                    <a:lumOff val="25000"/>
                  </a:schemeClr>
                </a:solidFill>
                <a:latin typeface="Times New Roman" pitchFamily="18" charset="0"/>
                <a:cs typeface="Times New Roman" pitchFamily="18" charset="0"/>
              </a:rPr>
              <a:t>дағы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адсорбциялық</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қабатты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лиофиль</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дейді</a:t>
            </a:r>
            <a:r>
              <a:rPr lang="ru-RU" sz="2400" dirty="0">
                <a:solidFill>
                  <a:schemeClr val="tx1">
                    <a:lumMod val="75000"/>
                    <a:lumOff val="25000"/>
                  </a:schemeClr>
                </a:solidFill>
                <a:latin typeface="Times New Roman" pitchFamily="18" charset="0"/>
                <a:cs typeface="Times New Roman" pitchFamily="18" charset="0"/>
              </a:rPr>
              <a:t>, ал </a:t>
            </a:r>
            <a:r>
              <a:rPr lang="ru-RU" sz="2400" dirty="0" err="1">
                <a:solidFill>
                  <a:schemeClr val="tx1">
                    <a:lumMod val="75000"/>
                    <a:lumOff val="25000"/>
                  </a:schemeClr>
                </a:solidFill>
                <a:latin typeface="Times New Roman" pitchFamily="18" charset="0"/>
                <a:cs typeface="Times New Roman" pitchFamily="18" charset="0"/>
              </a:rPr>
              <a:t>ол</a:t>
            </a:r>
            <a:r>
              <a:rPr lang="ru-RU" sz="2400" dirty="0">
                <a:solidFill>
                  <a:schemeClr val="tx1">
                    <a:lumMod val="75000"/>
                    <a:lumOff val="25000"/>
                  </a:schemeClr>
                </a:solidFill>
                <a:latin typeface="Times New Roman" pitchFamily="18" charset="0"/>
                <a:cs typeface="Times New Roman" pitchFamily="18" charset="0"/>
              </a:rPr>
              <a:t> су </a:t>
            </a:r>
            <a:r>
              <a:rPr lang="ru-RU" sz="2400" dirty="0" err="1">
                <a:solidFill>
                  <a:schemeClr val="tx1">
                    <a:lumMod val="75000"/>
                    <a:lumOff val="25000"/>
                  </a:schemeClr>
                </a:solidFill>
                <a:latin typeface="Times New Roman" pitchFamily="18" charset="0"/>
                <a:cs typeface="Times New Roman" pitchFamily="18" charset="0"/>
              </a:rPr>
              <a:t>ерітіндісінде</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болса</a:t>
            </a:r>
            <a:r>
              <a:rPr lang="ru-RU" sz="2400" dirty="0">
                <a:solidFill>
                  <a:schemeClr val="tx1">
                    <a:lumMod val="75000"/>
                    <a:lumOff val="25000"/>
                  </a:schemeClr>
                </a:solidFill>
                <a:latin typeface="Times New Roman" pitchFamily="18" charset="0"/>
                <a:cs typeface="Times New Roman" pitchFamily="18" charset="0"/>
              </a:rPr>
              <a:t>, оны </a:t>
            </a:r>
            <a:r>
              <a:rPr lang="ru-RU" sz="2400" dirty="0" err="1">
                <a:solidFill>
                  <a:schemeClr val="tx1">
                    <a:lumMod val="75000"/>
                    <a:lumOff val="25000"/>
                  </a:schemeClr>
                </a:solidFill>
                <a:latin typeface="Times New Roman" pitchFamily="18" charset="0"/>
                <a:cs typeface="Times New Roman" pitchFamily="18" charset="0"/>
              </a:rPr>
              <a:t>гидрофиль</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дейді</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мұның</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нәтижесінде</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ондағы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бөлшектер</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жақындағанда</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тебіледі</a:t>
            </a:r>
            <a:endParaRPr lang="ru-RU" sz="2400" dirty="0">
              <a:solidFill>
                <a:schemeClr val="tx1">
                  <a:lumMod val="75000"/>
                  <a:lumOff val="25000"/>
                </a:schemeClr>
              </a:solidFill>
              <a:latin typeface="Times New Roman" pitchFamily="18" charset="0"/>
              <a:cs typeface="Times New Roman" pitchFamily="18" charset="0"/>
            </a:endParaRPr>
          </a:p>
          <a:p>
            <a:pPr marL="45720" indent="0" fontAlgn="auto">
              <a:buClr>
                <a:schemeClr val="accent6">
                  <a:lumMod val="75000"/>
                </a:schemeClr>
              </a:buClr>
              <a:buFont typeface="Georgia" pitchFamily="18" charset="0"/>
              <a:buNone/>
              <a:defRPr/>
            </a:pPr>
            <a:endParaRPr lang="ru-RU" sz="2400" dirty="0">
              <a:solidFill>
                <a:schemeClr val="tx1">
                  <a:lumMod val="75000"/>
                  <a:lumOff val="25000"/>
                </a:schemeClr>
              </a:solidFill>
              <a:latin typeface="Times New Roman" pitchFamily="18" charset="0"/>
              <a:cs typeface="Times New Roman" pitchFamily="18" charset="0"/>
            </a:endParaRPr>
          </a:p>
        </p:txBody>
      </p:sp>
      <p:pic>
        <p:nvPicPr>
          <p:cNvPr id="50178" name="Picture 2" descr="C:\Users\Admin\Downloads\жмзу.jpg"/>
          <p:cNvPicPr>
            <a:picLocks noChangeAspect="1" noChangeArrowheads="1"/>
          </p:cNvPicPr>
          <p:nvPr/>
        </p:nvPicPr>
        <p:blipFill>
          <a:blip r:embed="rId2"/>
          <a:srcRect/>
          <a:stretch>
            <a:fillRect/>
          </a:stretch>
        </p:blipFill>
        <p:spPr bwMode="auto">
          <a:xfrm>
            <a:off x="755650" y="3500438"/>
            <a:ext cx="3600450" cy="2736850"/>
          </a:xfrm>
          <a:prstGeom prst="rect">
            <a:avLst/>
          </a:prstGeom>
          <a:noFill/>
          <a:ln w="9525">
            <a:noFill/>
            <a:miter lim="800000"/>
            <a:headEnd/>
            <a:tailEnd/>
          </a:ln>
        </p:spPr>
      </p:pic>
      <p:pic>
        <p:nvPicPr>
          <p:cNvPr id="50179" name="Picture 3" descr="C:\Users\Admin\Downloads\жмзъ.jpg"/>
          <p:cNvPicPr>
            <a:picLocks noChangeAspect="1" noChangeArrowheads="1"/>
          </p:cNvPicPr>
          <p:nvPr/>
        </p:nvPicPr>
        <p:blipFill>
          <a:blip r:embed="rId3"/>
          <a:srcRect/>
          <a:stretch>
            <a:fillRect/>
          </a:stretch>
        </p:blipFill>
        <p:spPr bwMode="auto">
          <a:xfrm>
            <a:off x="4787900" y="3500438"/>
            <a:ext cx="3744913" cy="2736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6"/>
          </p:nvPr>
        </p:nvSpPr>
        <p:spPr/>
        <p:txBody>
          <a:bodyPr/>
          <a:lstStyle/>
          <a:p>
            <a:pPr>
              <a:defRPr/>
            </a:pPr>
            <a:fld id="{C3267EEB-ECB1-4D87-9FEB-E2E8CBD69806}" type="slidenum">
              <a:rPr lang="ru-RU"/>
              <a:pPr>
                <a:defRPr/>
              </a:pPr>
              <a:t>14</a:t>
            </a:fld>
            <a:endParaRPr lang="ru-RU"/>
          </a:p>
        </p:txBody>
      </p:sp>
      <p:sp>
        <p:nvSpPr>
          <p:cNvPr id="51201" name="Объект 2"/>
          <p:cNvSpPr>
            <a:spLocks noGrp="1"/>
          </p:cNvSpPr>
          <p:nvPr>
            <p:ph sz="quarter" idx="13"/>
          </p:nvPr>
        </p:nvSpPr>
        <p:spPr>
          <a:xfrm>
            <a:off x="179388" y="260350"/>
            <a:ext cx="8713787" cy="6354763"/>
          </a:xfrm>
          <a:solidFill>
            <a:srgbClr val="7030A0"/>
          </a:solidFill>
        </p:spPr>
        <p:txBody>
          <a:bodyPr/>
          <a:lstStyle/>
          <a:p>
            <a:pPr marL="44450" indent="0">
              <a:buFont typeface="Georgia" pitchFamily="18" charset="0"/>
              <a:buNone/>
            </a:pPr>
            <a:endParaRPr lang="en-US" smtClean="0"/>
          </a:p>
          <a:p>
            <a:pPr marL="44450" indent="0">
              <a:buFont typeface="Georgia" pitchFamily="18" charset="0"/>
              <a:buNone/>
            </a:pPr>
            <a:endParaRPr lang="ru-RU" smtClean="0"/>
          </a:p>
        </p:txBody>
      </p:sp>
      <p:sp>
        <p:nvSpPr>
          <p:cNvPr id="4" name="Блок-схема: несколько документов 3"/>
          <p:cNvSpPr/>
          <p:nvPr/>
        </p:nvSpPr>
        <p:spPr>
          <a:xfrm>
            <a:off x="179512" y="126584"/>
            <a:ext cx="8712968" cy="6741368"/>
          </a:xfrm>
          <a:prstGeom prst="flowChartMultidocumen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ru-RU" dirty="0"/>
              <a:t> </a:t>
            </a:r>
            <a:r>
              <a:rPr lang="en-US" dirty="0"/>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Солюбилизация</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коллоидты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БАЗ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ерітіндісінің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мицелла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құрылысымен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тығыз</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байланысқан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қасиеттің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бірі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Коллоидты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БАЗ-</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дың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концентрлі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ерітіндісіне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әуелде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таза суда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ерімейтін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органикалық</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қосылысты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қосса</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ол</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ериді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мұны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солюбилизация</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дейді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Солюбилизация</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кезінде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термодинамикалық</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тепе-</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теңдіктегі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мөлдір</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ерітінді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пайда</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болады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Коллоидты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БАЗ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ерітіндісінде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еритін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затты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солюбилизат</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деп</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атайды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Түрлі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БАЗ-</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дың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ерітіндідегі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солюбилизациялау</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қабілеті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түрліше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коллоидты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БАЗ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көмірсутекті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тізбек</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ұзарған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сайын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онда</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коллоидты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солюбилизацияланатын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органикалық</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қосылыстың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мөлшері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арт</a:t>
            </a:r>
            <a:r>
              <a:rPr lang="ru-RU" dirty="0" err="1"/>
              <a:t>ады</a:t>
            </a:r>
            <a:r>
              <a:rPr lang="ru-RU" dirty="0"/>
              <a: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6"/>
          </p:nvPr>
        </p:nvSpPr>
        <p:spPr/>
        <p:txBody>
          <a:bodyPr/>
          <a:lstStyle/>
          <a:p>
            <a:pPr>
              <a:defRPr/>
            </a:pPr>
            <a:fld id="{5CFE4657-B02F-47AE-855A-050DFC1ECACA}" type="slidenum">
              <a:rPr lang="ru-RU"/>
              <a:pPr>
                <a:defRPr/>
              </a:pPr>
              <a:t>15</a:t>
            </a:fld>
            <a:endParaRPr lang="ru-RU"/>
          </a:p>
        </p:txBody>
      </p:sp>
      <p:graphicFrame>
        <p:nvGraphicFramePr>
          <p:cNvPr id="4" name="Объект 3"/>
          <p:cNvGraphicFramePr>
            <a:graphicFrameLocks noGrp="1"/>
          </p:cNvGraphicFramePr>
          <p:nvPr>
            <p:ph sz="quarter" idx="13"/>
          </p:nvPr>
        </p:nvGraphicFramePr>
        <p:xfrm>
          <a:off x="179388" y="260350"/>
          <a:ext cx="8713787" cy="64087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6"/>
          </p:nvPr>
        </p:nvSpPr>
        <p:spPr/>
        <p:txBody>
          <a:bodyPr/>
          <a:lstStyle/>
          <a:p>
            <a:pPr>
              <a:defRPr/>
            </a:pPr>
            <a:fld id="{DF501C4A-D553-442A-A115-3974AC8FB2F8}" type="slidenum">
              <a:rPr lang="ru-RU"/>
              <a:pPr>
                <a:defRPr/>
              </a:pPr>
              <a:t>16</a:t>
            </a:fld>
            <a:endParaRPr lang="ru-RU"/>
          </a:p>
        </p:txBody>
      </p:sp>
      <p:sp>
        <p:nvSpPr>
          <p:cNvPr id="3" name="Объект 2"/>
          <p:cNvSpPr>
            <a:spLocks noGrp="1"/>
          </p:cNvSpPr>
          <p:nvPr>
            <p:ph sz="quarter" idx="13"/>
          </p:nvPr>
        </p:nvSpPr>
        <p:spPr>
          <a:xfrm>
            <a:off x="250825" y="188913"/>
            <a:ext cx="8642350" cy="6480175"/>
          </a:xfrm>
          <a:solidFill>
            <a:schemeClr val="accent3"/>
          </a:solidFill>
        </p:spPr>
        <p:txBody>
          <a:bodyPr rtlCol="0">
            <a:normAutofit/>
          </a:bodyPr>
          <a:lstStyle/>
          <a:p>
            <a:pPr marL="45720" indent="0" fontAlgn="auto">
              <a:buClr>
                <a:schemeClr val="accent6">
                  <a:lumMod val="75000"/>
                </a:schemeClr>
              </a:buClr>
              <a:buFont typeface="Georgia" pitchFamily="18" charset="0"/>
              <a:buNone/>
              <a:defRPr/>
            </a:pPr>
            <a:endParaRPr lang="en-US" dirty="0" smtClean="0">
              <a:solidFill>
                <a:schemeClr val="tx1">
                  <a:lumMod val="75000"/>
                  <a:lumOff val="25000"/>
                </a:schemeClr>
              </a:solidFill>
            </a:endParaRPr>
          </a:p>
          <a:p>
            <a:pPr marL="45720" indent="0" fontAlgn="auto">
              <a:buClr>
                <a:schemeClr val="accent6">
                  <a:lumMod val="75000"/>
                </a:schemeClr>
              </a:buClr>
              <a:buFont typeface="Georgia" pitchFamily="18" charset="0"/>
              <a:buNone/>
              <a:defRPr/>
            </a:pPr>
            <a:endParaRPr lang="ru-RU" dirty="0">
              <a:solidFill>
                <a:schemeClr val="tx1">
                  <a:lumMod val="75000"/>
                  <a:lumOff val="25000"/>
                </a:schemeClr>
              </a:solidFill>
            </a:endParaRPr>
          </a:p>
        </p:txBody>
      </p:sp>
      <p:sp>
        <p:nvSpPr>
          <p:cNvPr id="4" name="Вертикальный свиток 3"/>
          <p:cNvSpPr/>
          <p:nvPr/>
        </p:nvSpPr>
        <p:spPr>
          <a:xfrm>
            <a:off x="250825" y="260350"/>
            <a:ext cx="8642350" cy="6264275"/>
          </a:xfrm>
          <a:prstGeom prst="verticalScroll">
            <a:avLst>
              <a:gd name="adj" fmla="val 22474"/>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ru-RU" sz="2800" dirty="0">
                <a:solidFill>
                  <a:schemeClr val="tx1"/>
                </a:solidFill>
              </a:rPr>
              <a:t> </a:t>
            </a:r>
            <a:r>
              <a:rPr lang="ru-RU" sz="2800" dirty="0" err="1">
                <a:solidFill>
                  <a:schemeClr val="tx1"/>
                </a:solidFill>
                <a:latin typeface="Times New Roman" pitchFamily="18" charset="0"/>
                <a:cs typeface="Times New Roman" pitchFamily="18" charset="0"/>
              </a:rPr>
              <a:t>Коллоидты</a:t>
            </a:r>
            <a:r>
              <a:rPr lang="ru-RU" sz="2800" dirty="0">
                <a:solidFill>
                  <a:schemeClr val="tx1"/>
                </a:solidFill>
                <a:latin typeface="Times New Roman" pitchFamily="18" charset="0"/>
                <a:cs typeface="Times New Roman" pitchFamily="18" charset="0"/>
              </a:rPr>
              <a:t> БАЗ-</a:t>
            </a:r>
            <a:r>
              <a:rPr lang="ru-RU" sz="2800" dirty="0" err="1">
                <a:solidFill>
                  <a:schemeClr val="tx1"/>
                </a:solidFill>
                <a:latin typeface="Times New Roman" pitchFamily="18" charset="0"/>
                <a:cs typeface="Times New Roman" pitchFamily="18" charset="0"/>
              </a:rPr>
              <a:t>дың</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қолданылуы</a:t>
            </a:r>
            <a:r>
              <a:rPr lang="ru-RU" sz="2000" dirty="0">
                <a:latin typeface="Times New Roman" pitchFamily="18" charset="0"/>
                <a:cs typeface="Times New Roman" pitchFamily="18" charset="0"/>
              </a:rPr>
              <a:t>. 1. Суда </a:t>
            </a:r>
            <a:r>
              <a:rPr lang="ru-RU" sz="2000" dirty="0" err="1">
                <a:latin typeface="Times New Roman" pitchFamily="18" charset="0"/>
                <a:cs typeface="Times New Roman" pitchFamily="18" charset="0"/>
              </a:rPr>
              <a:t>коллоидты</a:t>
            </a:r>
            <a:r>
              <a:rPr lang="ru-RU" sz="2000" dirty="0">
                <a:latin typeface="Times New Roman" pitchFamily="18" charset="0"/>
                <a:cs typeface="Times New Roman" pitchFamily="18" charset="0"/>
              </a:rPr>
              <a:t> БАЗ </a:t>
            </a:r>
            <a:r>
              <a:rPr lang="ru-RU" sz="2000" dirty="0" err="1">
                <a:latin typeface="Times New Roman" pitchFamily="18" charset="0"/>
                <a:cs typeface="Times New Roman" pitchFamily="18" charset="0"/>
              </a:rPr>
              <a:t>болса</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онда</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ол</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ерітіндінің</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беттік</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керілуін</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төмендетеді</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және</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жуушы</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сұйықтың</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жұғуы</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артады</a:t>
            </a:r>
            <a:r>
              <a:rPr lang="ru-RU" sz="2000" dirty="0">
                <a:latin typeface="Times New Roman" pitchFamily="18" charset="0"/>
                <a:cs typeface="Times New Roman" pitchFamily="18" charset="0"/>
              </a:rPr>
              <a:t>. 2. </a:t>
            </a:r>
            <a:r>
              <a:rPr lang="ru-RU" sz="2000" dirty="0" err="1">
                <a:latin typeface="Times New Roman" pitchFamily="18" charset="0"/>
                <a:cs typeface="Times New Roman" pitchFamily="18" charset="0"/>
              </a:rPr>
              <a:t>Сабын</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молекуласы</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кірленген</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талшық</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үстіне</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қатты</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дене</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бетіне</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немесе</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сұйыққа</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жақсы</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адсорбцияланады</a:t>
            </a:r>
            <a:r>
              <a:rPr lang="ru-RU" sz="2000" dirty="0">
                <a:latin typeface="Times New Roman" pitchFamily="18" charset="0"/>
                <a:cs typeface="Times New Roman" pitchFamily="18" charset="0"/>
              </a:rPr>
              <a:t> да </a:t>
            </a:r>
            <a:r>
              <a:rPr lang="ru-RU" sz="2000" dirty="0" err="1">
                <a:latin typeface="Times New Roman" pitchFamily="18" charset="0"/>
                <a:cs typeface="Times New Roman" pitchFamily="18" charset="0"/>
              </a:rPr>
              <a:t>өте</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мықты</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адсорбциялық</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қабат</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құрайды</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және</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сыналық</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қысым</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күші</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туындайды</a:t>
            </a:r>
            <a:r>
              <a:rPr lang="ru-RU" sz="2000" dirty="0">
                <a:latin typeface="Times New Roman" pitchFamily="18" charset="0"/>
                <a:cs typeface="Times New Roman" pitchFamily="18" charset="0"/>
              </a:rPr>
              <a:t>. 3. </a:t>
            </a:r>
            <a:r>
              <a:rPr lang="ru-RU" sz="2000" dirty="0" err="1">
                <a:latin typeface="Times New Roman" pitchFamily="18" charset="0"/>
                <a:cs typeface="Times New Roman" pitchFamily="18" charset="0"/>
              </a:rPr>
              <a:t>Кірленген</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бөлшек</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бетіндеггі</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адсорбцияланған</a:t>
            </a:r>
            <a:r>
              <a:rPr lang="ru-RU" sz="2000" dirty="0">
                <a:latin typeface="Times New Roman" pitchFamily="18" charset="0"/>
                <a:cs typeface="Times New Roman" pitchFamily="18" charset="0"/>
              </a:rPr>
              <a:t> пленка осы </a:t>
            </a:r>
            <a:r>
              <a:rPr lang="ru-RU" sz="2000" dirty="0" err="1">
                <a:latin typeface="Times New Roman" pitchFamily="18" charset="0"/>
                <a:cs typeface="Times New Roman" pitchFamily="18" charset="0"/>
              </a:rPr>
              <a:t>бөлшектерге</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агрегативті</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тұрақтылық</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береді</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және</a:t>
            </a:r>
            <a:r>
              <a:rPr lang="ru-RU" sz="2000" dirty="0">
                <a:latin typeface="Times New Roman" pitchFamily="18" charset="0"/>
                <a:cs typeface="Times New Roman" pitchFamily="18" charset="0"/>
              </a:rPr>
              <a:t> оны </a:t>
            </a:r>
            <a:r>
              <a:rPr lang="ru-RU" sz="2000" dirty="0" err="1">
                <a:latin typeface="Times New Roman" pitchFamily="18" charset="0"/>
                <a:cs typeface="Times New Roman" pitchFamily="18" charset="0"/>
              </a:rPr>
              <a:t>талшықтың</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басқа</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жеріне</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көшірмейді</a:t>
            </a:r>
            <a:r>
              <a:rPr lang="ru-RU" sz="2000" dirty="0">
                <a:latin typeface="Times New Roman" pitchFamily="18" charset="0"/>
                <a:cs typeface="Times New Roman" pitchFamily="18" charset="0"/>
              </a:rPr>
              <a:t>. 4. </a:t>
            </a:r>
            <a:r>
              <a:rPr lang="ru-RU" sz="2000" dirty="0" err="1">
                <a:latin typeface="Times New Roman" pitchFamily="18" charset="0"/>
                <a:cs typeface="Times New Roman" pitchFamily="18" charset="0"/>
              </a:rPr>
              <a:t>Коллоидты</a:t>
            </a:r>
            <a:r>
              <a:rPr lang="ru-RU" sz="2000" dirty="0">
                <a:latin typeface="Times New Roman" pitchFamily="18" charset="0"/>
                <a:cs typeface="Times New Roman" pitchFamily="18" charset="0"/>
              </a:rPr>
              <a:t> БАЗ </a:t>
            </a:r>
            <a:r>
              <a:rPr lang="ru-RU" sz="2000" dirty="0" err="1">
                <a:latin typeface="Times New Roman" pitchFamily="18" charset="0"/>
                <a:cs typeface="Times New Roman" pitchFamily="18" charset="0"/>
              </a:rPr>
              <a:t>жуушы</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затта</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көбік</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тудырады</a:t>
            </a:r>
            <a:r>
              <a:rPr lang="ru-RU" sz="2000" dirty="0">
                <a:latin typeface="Times New Roman" pitchFamily="18" charset="0"/>
                <a:cs typeface="Times New Roman" pitchFamily="18" charset="0"/>
              </a:rPr>
              <a:t> да </a:t>
            </a:r>
            <a:r>
              <a:rPr lang="ru-RU" sz="2000" dirty="0" err="1">
                <a:latin typeface="Times New Roman" pitchFamily="18" charset="0"/>
                <a:cs typeface="Times New Roman" pitchFamily="18" charset="0"/>
              </a:rPr>
              <a:t>кірді</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механикалық</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жолмен</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алуды</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арттырады</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Бұл</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құбылыс</a:t>
            </a:r>
            <a:r>
              <a:rPr lang="ru-RU" sz="2000" dirty="0">
                <a:latin typeface="Times New Roman" pitchFamily="18" charset="0"/>
                <a:cs typeface="Times New Roman" pitchFamily="18" charset="0"/>
              </a:rPr>
              <a:t> флотация </a:t>
            </a:r>
            <a:r>
              <a:rPr lang="ru-RU" sz="2000" dirty="0" err="1">
                <a:latin typeface="Times New Roman" pitchFamily="18" charset="0"/>
                <a:cs typeface="Times New Roman" pitchFamily="18" charset="0"/>
              </a:rPr>
              <a:t>кезінде</a:t>
            </a:r>
            <a:r>
              <a:rPr lang="ru-RU" sz="2000" dirty="0">
                <a:latin typeface="Times New Roman" pitchFamily="18" charset="0"/>
                <a:cs typeface="Times New Roman" pitchFamily="18" charset="0"/>
              </a:rPr>
              <a:t> де </a:t>
            </a:r>
            <a:r>
              <a:rPr lang="ru-RU" sz="2000" dirty="0" err="1">
                <a:latin typeface="Times New Roman" pitchFamily="18" charset="0"/>
                <a:cs typeface="Times New Roman" pitchFamily="18" charset="0"/>
              </a:rPr>
              <a:t>пайдаланылады</a:t>
            </a:r>
            <a:r>
              <a:rPr lang="ru-RU" sz="2000" dirty="0">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6"/>
          </p:nvPr>
        </p:nvSpPr>
        <p:spPr/>
        <p:txBody>
          <a:bodyPr/>
          <a:lstStyle/>
          <a:p>
            <a:pPr>
              <a:defRPr/>
            </a:pPr>
            <a:fld id="{70EB29EB-1E26-462B-804A-3B7208C4E884}" type="slidenum">
              <a:rPr lang="ru-RU"/>
              <a:pPr>
                <a:defRPr/>
              </a:pPr>
              <a:t>17</a:t>
            </a:fld>
            <a:endParaRPr lang="ru-RU"/>
          </a:p>
        </p:txBody>
      </p:sp>
      <p:sp>
        <p:nvSpPr>
          <p:cNvPr id="3" name="Объект 2"/>
          <p:cNvSpPr>
            <a:spLocks noGrp="1"/>
          </p:cNvSpPr>
          <p:nvPr>
            <p:ph sz="quarter" idx="13"/>
          </p:nvPr>
        </p:nvSpPr>
        <p:spPr>
          <a:xfrm>
            <a:off x="179388" y="188913"/>
            <a:ext cx="8785225" cy="6480175"/>
          </a:xfrm>
          <a:solidFill>
            <a:schemeClr val="accent6">
              <a:lumMod val="60000"/>
              <a:lumOff val="40000"/>
            </a:schemeClr>
          </a:solidFill>
        </p:spPr>
        <p:txBody>
          <a:bodyPr rtlCol="0">
            <a:normAutofit/>
          </a:bodyPr>
          <a:lstStyle/>
          <a:p>
            <a:pPr marL="45720" indent="0" fontAlgn="auto">
              <a:buClr>
                <a:schemeClr val="accent6">
                  <a:lumMod val="75000"/>
                </a:schemeClr>
              </a:buClr>
              <a:buFont typeface="Georgia" pitchFamily="18" charset="0"/>
              <a:buNone/>
              <a:defRPr/>
            </a:pPr>
            <a:r>
              <a:rPr lang="ru-RU" dirty="0">
                <a:solidFill>
                  <a:schemeClr val="tx1">
                    <a:lumMod val="75000"/>
                    <a:lumOff val="25000"/>
                  </a:schemeClr>
                </a:solidFill>
              </a:rPr>
              <a:t> </a:t>
            </a:r>
            <a:r>
              <a:rPr lang="en-US" dirty="0" smtClean="0">
                <a:solidFill>
                  <a:schemeClr val="tx1">
                    <a:lumMod val="75000"/>
                    <a:lumOff val="25000"/>
                  </a:schemeClr>
                </a:solidFill>
              </a:rPr>
              <a:t>   </a:t>
            </a:r>
            <a:r>
              <a:rPr lang="ru-RU" sz="2400" dirty="0" err="1" smtClean="0">
                <a:solidFill>
                  <a:schemeClr val="tx1">
                    <a:lumMod val="75000"/>
                    <a:lumOff val="25000"/>
                  </a:schemeClr>
                </a:solidFill>
                <a:latin typeface="Times New Roman" pitchFamily="18" charset="0"/>
                <a:cs typeface="Times New Roman" pitchFamily="18" charset="0"/>
              </a:rPr>
              <a:t>Жоғары</a:t>
            </a:r>
            <a:r>
              <a:rPr lang="ru-RU" sz="2400" dirty="0" smtClean="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молекулалық</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қосылыстардың</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гидрофобты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зольдері</a:t>
            </a:r>
            <a:r>
              <a:rPr lang="ru-RU" sz="2400" dirty="0">
                <a:solidFill>
                  <a:schemeClr val="tx1">
                    <a:lumMod val="75000"/>
                    <a:lumOff val="25000"/>
                  </a:schemeClr>
                </a:solidFill>
                <a:latin typeface="Times New Roman" pitchFamily="18" charset="0"/>
                <a:cs typeface="Times New Roman" pitchFamily="18" charset="0"/>
              </a:rPr>
              <a:t> мен </a:t>
            </a:r>
            <a:r>
              <a:rPr lang="ru-RU" sz="2400" dirty="0" err="1">
                <a:solidFill>
                  <a:schemeClr val="tx1">
                    <a:lumMod val="75000"/>
                    <a:lumOff val="25000"/>
                  </a:schemeClr>
                </a:solidFill>
                <a:latin typeface="Times New Roman" pitchFamily="18" charset="0"/>
                <a:cs typeface="Times New Roman" pitchFamily="18" charset="0"/>
              </a:rPr>
              <a:t>ерітінділерін</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алу</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кезінде</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олар</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түрлі</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қосымшалармен</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ластанады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көбінесе</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мұндай</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системада</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бастапқы</a:t>
            </a:r>
            <a:r>
              <a:rPr lang="ru-RU" sz="2400" dirty="0">
                <a:solidFill>
                  <a:schemeClr val="tx1">
                    <a:lumMod val="75000"/>
                    <a:lumOff val="25000"/>
                  </a:schemeClr>
                </a:solidFill>
                <a:latin typeface="Times New Roman" pitchFamily="18" charset="0"/>
                <a:cs typeface="Times New Roman" pitchFamily="18" charset="0"/>
              </a:rPr>
              <a:t> электролит </a:t>
            </a:r>
            <a:r>
              <a:rPr lang="ru-RU" sz="2400" dirty="0" err="1">
                <a:solidFill>
                  <a:schemeClr val="tx1">
                    <a:lumMod val="75000"/>
                    <a:lumOff val="25000"/>
                  </a:schemeClr>
                </a:solidFill>
                <a:latin typeface="Times New Roman" pitchFamily="18" charset="0"/>
                <a:cs typeface="Times New Roman" pitchFamily="18" charset="0"/>
              </a:rPr>
              <a:t>кездеседі</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системаға</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артығымен</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қосылатын</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тұрақтандырғыштармен</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ластанады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Тұрақты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колоидты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ерітінді</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алу</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үшін</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оларды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жоғарыдағыдай</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қажетсіз</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заттардан</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тазарту</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керек</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Енді</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жоғары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молекулалық</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қосылыстардың</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және</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басқа</a:t>
            </a:r>
            <a:r>
              <a:rPr lang="ru-RU" sz="2400" dirty="0">
                <a:solidFill>
                  <a:schemeClr val="tx1">
                    <a:lumMod val="75000"/>
                    <a:lumOff val="25000"/>
                  </a:schemeClr>
                </a:solidFill>
                <a:latin typeface="Times New Roman" pitchFamily="18" charset="0"/>
                <a:cs typeface="Times New Roman" pitchFamily="18" charset="0"/>
              </a:rPr>
              <a:t> да </a:t>
            </a:r>
            <a:r>
              <a:rPr lang="ru-RU" sz="2400" dirty="0" err="1">
                <a:solidFill>
                  <a:schemeClr val="tx1">
                    <a:lumMod val="75000"/>
                    <a:lumOff val="25000"/>
                  </a:schemeClr>
                </a:solidFill>
                <a:latin typeface="Times New Roman" pitchFamily="18" charset="0"/>
                <a:cs typeface="Times New Roman" pitchFamily="18" charset="0"/>
              </a:rPr>
              <a:t>коллоидты</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системалар</a:t>
            </a:r>
            <a:r>
              <a:rPr lang="ru-RU" sz="2400" dirty="0">
                <a:solidFill>
                  <a:schemeClr val="tx1">
                    <a:lumMod val="75000"/>
                    <a:lumOff val="25000"/>
                  </a:schemeClr>
                </a:solidFill>
                <a:latin typeface="Times New Roman" pitchFamily="18" charset="0"/>
                <a:cs typeface="Times New Roman" pitchFamily="18" charset="0"/>
              </a:rPr>
              <a:t> мен </a:t>
            </a:r>
            <a:r>
              <a:rPr lang="ru-RU" sz="2400" dirty="0" err="1">
                <a:solidFill>
                  <a:schemeClr val="tx1">
                    <a:lumMod val="75000"/>
                    <a:lumOff val="25000"/>
                  </a:schemeClr>
                </a:solidFill>
                <a:latin typeface="Times New Roman" pitchFamily="18" charset="0"/>
                <a:cs typeface="Times New Roman" pitchFamily="18" charset="0"/>
              </a:rPr>
              <a:t>ерітінділерді</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тазалаудың</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кейбір</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түрлерін</a:t>
            </a:r>
            <a:r>
              <a:rPr lang="ru-RU" sz="2400" dirty="0">
                <a:solidFill>
                  <a:schemeClr val="tx1">
                    <a:lumMod val="75000"/>
                    <a:lumOff val="25000"/>
                  </a:schemeClr>
                </a:solidFill>
                <a:latin typeface="Times New Roman" pitchFamily="18" charset="0"/>
                <a:cs typeface="Times New Roman" pitchFamily="18" charset="0"/>
              </a:rPr>
              <a:t> </a:t>
            </a:r>
            <a:r>
              <a:rPr lang="ru-RU" sz="2400" dirty="0" err="1">
                <a:solidFill>
                  <a:schemeClr val="tx1">
                    <a:lumMod val="75000"/>
                    <a:lumOff val="25000"/>
                  </a:schemeClr>
                </a:solidFill>
                <a:latin typeface="Times New Roman" pitchFamily="18" charset="0"/>
                <a:cs typeface="Times New Roman" pitchFamily="18" charset="0"/>
              </a:rPr>
              <a:t>қарастырайық</a:t>
            </a:r>
            <a:r>
              <a:rPr lang="ru-RU" sz="2400" dirty="0">
                <a:solidFill>
                  <a:schemeClr val="tx1">
                    <a:lumMod val="75000"/>
                    <a:lumOff val="25000"/>
                  </a:schemeClr>
                </a:solidFill>
                <a:latin typeface="Times New Roman" pitchFamily="18" charset="0"/>
                <a:cs typeface="Times New Roman" pitchFamily="18" charset="0"/>
              </a:rPr>
              <a:t>. </a:t>
            </a:r>
          </a:p>
        </p:txBody>
      </p:sp>
      <p:sp>
        <p:nvSpPr>
          <p:cNvPr id="4" name="Табличка 3"/>
          <p:cNvSpPr/>
          <p:nvPr/>
        </p:nvSpPr>
        <p:spPr>
          <a:xfrm>
            <a:off x="468313" y="3500438"/>
            <a:ext cx="3887787" cy="3168650"/>
          </a:xfrm>
          <a:prstGeom prst="plaqu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 name="Табличка 4"/>
          <p:cNvSpPr/>
          <p:nvPr/>
        </p:nvSpPr>
        <p:spPr>
          <a:xfrm>
            <a:off x="4787900" y="3500438"/>
            <a:ext cx="3960813" cy="3168650"/>
          </a:xfrm>
          <a:prstGeom prst="plaqu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54276" name="Picture 3" descr="C:\Users\Admin\Downloads\жмзп.jpg"/>
          <p:cNvPicPr>
            <a:picLocks noChangeAspect="1" noChangeArrowheads="1"/>
          </p:cNvPicPr>
          <p:nvPr/>
        </p:nvPicPr>
        <p:blipFill>
          <a:blip r:embed="rId2"/>
          <a:srcRect/>
          <a:stretch>
            <a:fillRect/>
          </a:stretch>
        </p:blipFill>
        <p:spPr bwMode="auto">
          <a:xfrm>
            <a:off x="971550" y="3644900"/>
            <a:ext cx="2879725" cy="2879725"/>
          </a:xfrm>
          <a:prstGeom prst="rect">
            <a:avLst/>
          </a:prstGeom>
          <a:noFill/>
          <a:ln w="9525">
            <a:noFill/>
            <a:miter lim="800000"/>
            <a:headEnd/>
            <a:tailEnd/>
          </a:ln>
        </p:spPr>
      </p:pic>
      <p:pic>
        <p:nvPicPr>
          <p:cNvPr id="54277" name="Picture 4" descr="C:\Users\Admin\Downloads\жмзх.jpg"/>
          <p:cNvPicPr>
            <a:picLocks noChangeAspect="1" noChangeArrowheads="1"/>
          </p:cNvPicPr>
          <p:nvPr/>
        </p:nvPicPr>
        <p:blipFill>
          <a:blip r:embed="rId3"/>
          <a:srcRect/>
          <a:stretch>
            <a:fillRect/>
          </a:stretch>
        </p:blipFill>
        <p:spPr bwMode="auto">
          <a:xfrm>
            <a:off x="5292725" y="3644900"/>
            <a:ext cx="2951163" cy="2879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6"/>
          </p:nvPr>
        </p:nvSpPr>
        <p:spPr/>
        <p:txBody>
          <a:bodyPr/>
          <a:lstStyle/>
          <a:p>
            <a:pPr>
              <a:defRPr/>
            </a:pPr>
            <a:fld id="{AFB31E32-B50E-4471-A0AD-CDD57304AC2E}" type="slidenum">
              <a:rPr lang="ru-RU"/>
              <a:pPr>
                <a:defRPr/>
              </a:pPr>
              <a:t>18</a:t>
            </a:fld>
            <a:endParaRPr lang="ru-RU"/>
          </a:p>
        </p:txBody>
      </p:sp>
      <p:sp>
        <p:nvSpPr>
          <p:cNvPr id="55297" name="Объект 2"/>
          <p:cNvSpPr>
            <a:spLocks noGrp="1"/>
          </p:cNvSpPr>
          <p:nvPr>
            <p:ph sz="quarter" idx="13"/>
          </p:nvPr>
        </p:nvSpPr>
        <p:spPr>
          <a:xfrm>
            <a:off x="250825" y="260350"/>
            <a:ext cx="8642350" cy="6408738"/>
          </a:xfrm>
        </p:spPr>
        <p:txBody>
          <a:bodyPr/>
          <a:lstStyle/>
          <a:p>
            <a:pPr marL="44450" indent="0">
              <a:buFont typeface="Georgia" pitchFamily="18" charset="0"/>
              <a:buNone/>
            </a:pPr>
            <a:endParaRPr lang="en-US" smtClean="0"/>
          </a:p>
          <a:p>
            <a:pPr marL="44450" indent="0">
              <a:buFont typeface="Georgia" pitchFamily="18" charset="0"/>
              <a:buNone/>
            </a:pPr>
            <a:endParaRPr lang="ru-RU" smtClean="0"/>
          </a:p>
        </p:txBody>
      </p:sp>
      <p:graphicFrame>
        <p:nvGraphicFramePr>
          <p:cNvPr id="4" name="Схема 3"/>
          <p:cNvGraphicFramePr/>
          <p:nvPr/>
        </p:nvGraphicFramePr>
        <p:xfrm>
          <a:off x="251520" y="188640"/>
          <a:ext cx="8712968" cy="65527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6"/>
          </p:nvPr>
        </p:nvSpPr>
        <p:spPr/>
        <p:txBody>
          <a:bodyPr/>
          <a:lstStyle/>
          <a:p>
            <a:pPr>
              <a:defRPr/>
            </a:pPr>
            <a:fld id="{F2508E3C-AAA2-48C9-88C7-EFBF1F30033C}" type="slidenum">
              <a:rPr lang="ru-RU"/>
              <a:pPr>
                <a:defRPr/>
              </a:pPr>
              <a:t>19</a:t>
            </a:fld>
            <a:endParaRPr lang="ru-RU"/>
          </a:p>
        </p:txBody>
      </p:sp>
      <p:sp>
        <p:nvSpPr>
          <p:cNvPr id="56321" name="Объект 2"/>
          <p:cNvSpPr>
            <a:spLocks noGrp="1"/>
          </p:cNvSpPr>
          <p:nvPr>
            <p:ph sz="quarter" idx="13"/>
          </p:nvPr>
        </p:nvSpPr>
        <p:spPr>
          <a:xfrm>
            <a:off x="179388" y="115888"/>
            <a:ext cx="8785225" cy="6572250"/>
          </a:xfrm>
          <a:blipFill dpi="0" rotWithShape="1">
            <a:blip r:embed="rId2"/>
            <a:srcRect/>
            <a:tile tx="0" ty="0" sx="100000" sy="100000" flip="none" algn="tl"/>
          </a:blipFill>
        </p:spPr>
        <p:txBody>
          <a:bodyPr/>
          <a:lstStyle/>
          <a:p>
            <a:pPr marL="44450" indent="0">
              <a:buFont typeface="Georgia" pitchFamily="18" charset="0"/>
              <a:buNone/>
            </a:pPr>
            <a:endParaRPr lang="en-US" smtClean="0"/>
          </a:p>
          <a:p>
            <a:pPr marL="44450" indent="0">
              <a:buFont typeface="Georgia" pitchFamily="18" charset="0"/>
              <a:buNone/>
            </a:pPr>
            <a:endParaRPr lang="ru-RU" smtClean="0"/>
          </a:p>
        </p:txBody>
      </p:sp>
      <p:sp>
        <p:nvSpPr>
          <p:cNvPr id="4" name="Рамка 3"/>
          <p:cNvSpPr/>
          <p:nvPr/>
        </p:nvSpPr>
        <p:spPr>
          <a:xfrm>
            <a:off x="179388" y="260350"/>
            <a:ext cx="8713787" cy="6408738"/>
          </a:xfrm>
          <a:prstGeom prst="frame">
            <a:avLst>
              <a:gd name="adj1" fmla="val 4653"/>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sp>
        <p:nvSpPr>
          <p:cNvPr id="56323" name="Прямоугольник 5"/>
          <p:cNvSpPr>
            <a:spLocks noChangeArrowheads="1"/>
          </p:cNvSpPr>
          <p:nvPr/>
        </p:nvSpPr>
        <p:spPr bwMode="auto">
          <a:xfrm>
            <a:off x="579438" y="1111250"/>
            <a:ext cx="7920037" cy="5016500"/>
          </a:xfrm>
          <a:prstGeom prst="rect">
            <a:avLst/>
          </a:prstGeom>
          <a:noFill/>
          <a:ln w="9525">
            <a:noFill/>
            <a:miter lim="800000"/>
            <a:headEnd/>
            <a:tailEnd/>
          </a:ln>
        </p:spPr>
        <p:txBody>
          <a:bodyPr>
            <a:spAutoFit/>
          </a:bodyPr>
          <a:lstStyle/>
          <a:p>
            <a:pPr algn="just"/>
            <a:r>
              <a:rPr lang="ru-RU" sz="3200">
                <a:latin typeface="Times New Roman" pitchFamily="18" charset="0"/>
                <a:cs typeface="Times New Roman" pitchFamily="18" charset="0"/>
              </a:rPr>
              <a:t> </a:t>
            </a:r>
            <a:r>
              <a:rPr lang="ru-RU" sz="3200">
                <a:solidFill>
                  <a:schemeClr val="bg1"/>
                </a:solidFill>
                <a:latin typeface="Times New Roman" pitchFamily="18" charset="0"/>
                <a:cs typeface="Times New Roman" pitchFamily="18" charset="0"/>
              </a:rPr>
              <a:t>Электродиализ. </a:t>
            </a:r>
            <a:r>
              <a:rPr lang="ru-RU" sz="3200">
                <a:latin typeface="Times New Roman" pitchFamily="18" charset="0"/>
                <a:cs typeface="Times New Roman" pitchFamily="18" charset="0"/>
              </a:rPr>
              <a:t>Бұл – диализ әдісін электр тоғын пайдаланып, жеделдетілген әдіс. Әр түрлі үлгі бойынша құрастырылған электродиализаторлардың жұмыс істеу негізі бір. Ол ішкі қабырғылары жартылай өткізетін қабілеті бар кеуектен жасалған үш науадан тұрады. Осы үш науаның ортасындағысына тазаланатын коллоидты ерітінді, ал сыртқы екі науаға ағын су – еріткіш құйылады.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6"/>
          </p:nvPr>
        </p:nvSpPr>
        <p:spPr/>
        <p:txBody>
          <a:bodyPr/>
          <a:lstStyle/>
          <a:p>
            <a:pPr>
              <a:defRPr/>
            </a:pPr>
            <a:fld id="{99EAA88C-7799-4474-9AE7-A8944B67AE69}" type="slidenum">
              <a:rPr lang="ru-RU"/>
              <a:pPr>
                <a:defRPr/>
              </a:pPr>
              <a:t>2</a:t>
            </a:fld>
            <a:endParaRPr lang="ru-RU"/>
          </a:p>
        </p:txBody>
      </p:sp>
      <p:graphicFrame>
        <p:nvGraphicFramePr>
          <p:cNvPr id="4" name="Объект 3"/>
          <p:cNvGraphicFramePr>
            <a:graphicFrameLocks noGrp="1"/>
          </p:cNvGraphicFramePr>
          <p:nvPr>
            <p:ph sz="quarter" idx="13"/>
          </p:nvPr>
        </p:nvGraphicFramePr>
        <p:xfrm>
          <a:off x="323528" y="260648"/>
          <a:ext cx="8568952"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6"/>
          </p:nvPr>
        </p:nvSpPr>
        <p:spPr/>
        <p:txBody>
          <a:bodyPr/>
          <a:lstStyle/>
          <a:p>
            <a:pPr>
              <a:defRPr/>
            </a:pPr>
            <a:fld id="{14420415-FA78-4AF0-96AD-1B790B6DC353}" type="slidenum">
              <a:rPr lang="ru-RU"/>
              <a:pPr>
                <a:defRPr/>
              </a:pPr>
              <a:t>20</a:t>
            </a:fld>
            <a:endParaRPr lang="ru-RU"/>
          </a:p>
        </p:txBody>
      </p:sp>
      <p:sp>
        <p:nvSpPr>
          <p:cNvPr id="57345" name="Объект 2"/>
          <p:cNvSpPr>
            <a:spLocks noGrp="1"/>
          </p:cNvSpPr>
          <p:nvPr>
            <p:ph sz="quarter" idx="13"/>
          </p:nvPr>
        </p:nvSpPr>
        <p:spPr>
          <a:xfrm>
            <a:off x="468313" y="404813"/>
            <a:ext cx="8135937" cy="5976937"/>
          </a:xfrm>
          <a:blipFill dpi="0" rotWithShape="1">
            <a:blip r:embed="rId2"/>
            <a:srcRect/>
            <a:tile tx="0" ty="0" sx="100000" sy="100000" flip="none" algn="tl"/>
          </a:blipFill>
        </p:spPr>
        <p:txBody>
          <a:bodyPr/>
          <a:lstStyle/>
          <a:p>
            <a:pPr marL="44450" indent="0" algn="just">
              <a:buFont typeface="Georgia" pitchFamily="18" charset="0"/>
              <a:buNone/>
            </a:pPr>
            <a:r>
              <a:rPr lang="en-US" smtClean="0"/>
              <a:t>     </a:t>
            </a:r>
            <a:r>
              <a:rPr lang="ru-RU" sz="4400" smtClean="0">
                <a:latin typeface="Times New Roman" pitchFamily="18" charset="0"/>
                <a:cs typeface="Times New Roman" pitchFamily="18" charset="0"/>
              </a:rPr>
              <a:t>Сыртқы науа ішіндегі электродқа  тұрақтыток кернеуі беріледі. Ондағы потенциал 2–5•103 В/м-деп кеміген кезде, коллоидты ерітіндідегі әрбір ион өзіне сәйкес келетін полюстегі электродқа қарай  бағытталады</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6"/>
          </p:nvPr>
        </p:nvSpPr>
        <p:spPr/>
        <p:txBody>
          <a:bodyPr/>
          <a:lstStyle/>
          <a:p>
            <a:pPr>
              <a:defRPr/>
            </a:pPr>
            <a:fld id="{A686D1C1-30AE-4B4C-9D76-44980DB75E76}" type="slidenum">
              <a:rPr lang="ru-RU"/>
              <a:pPr>
                <a:defRPr/>
              </a:pPr>
              <a:t>21</a:t>
            </a:fld>
            <a:endParaRPr lang="ru-RU"/>
          </a:p>
        </p:txBody>
      </p:sp>
      <p:sp>
        <p:nvSpPr>
          <p:cNvPr id="3" name="Объект 2"/>
          <p:cNvSpPr>
            <a:spLocks noGrp="1"/>
          </p:cNvSpPr>
          <p:nvPr>
            <p:ph sz="quarter" idx="13"/>
          </p:nvPr>
        </p:nvSpPr>
        <p:spPr>
          <a:xfrm>
            <a:off x="251520" y="332656"/>
            <a:ext cx="8496944" cy="6120680"/>
          </a:xfrm>
          <a:blipFill>
            <a:blip r:embed="rId2"/>
            <a:tile tx="0" ty="0" sx="100000" sy="100000" flip="none" algn="tl"/>
          </a:blipFill>
        </p:spPr>
        <p:txBody>
          <a:bodyPr rtlCol="0">
            <a:normAutofit/>
          </a:bodyPr>
          <a:lstStyle/>
          <a:p>
            <a:pPr marL="45720" indent="0" algn="just" fontAlgn="auto">
              <a:buClr>
                <a:schemeClr val="accent6">
                  <a:lumMod val="75000"/>
                </a:schemeClr>
              </a:buClr>
              <a:buFont typeface="Georgia" pitchFamily="18" charset="0"/>
              <a:buNone/>
              <a:defRPr/>
            </a:pPr>
            <a:r>
              <a:rPr lang="kk-KZ" dirty="0">
                <a:solidFill>
                  <a:schemeClr val="tx1">
                    <a:lumMod val="75000"/>
                    <a:lumOff val="25000"/>
                  </a:schemeClr>
                </a:solidFill>
              </a:rPr>
              <a:t/>
            </a:r>
            <a:br>
              <a:rPr lang="kk-KZ" dirty="0">
                <a:solidFill>
                  <a:schemeClr val="tx1">
                    <a:lumMod val="75000"/>
                    <a:lumOff val="25000"/>
                  </a:schemeClr>
                </a:solidFill>
              </a:rPr>
            </a:br>
            <a:r>
              <a:rPr lang="kk-KZ" dirty="0" smtClean="0">
                <a:solidFill>
                  <a:schemeClr val="tx1">
                    <a:lumMod val="75000"/>
                    <a:lumOff val="25000"/>
                  </a:schemeClr>
                </a:solidFill>
              </a:rPr>
              <a:t>    </a:t>
            </a:r>
            <a:r>
              <a:rPr lang="kk-KZ"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Кеуек </a:t>
            </a:r>
            <a:r>
              <a:rPr lang="kk-KZ"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арқылы тек иондар ғана өткендіктен, коллоидты ерітінді өзіндегі қосымша электролиттерден тазалана бастайды. Кәдімгі жай диализаторлардағы тазарту процесі тәулектетіп жүрсе, ал   электродиализаторлардағы бұл процесс өте жылдам өтеді және еріткіш шығымы барынша азаяды. Соңғы кезде электродиализ әдісі биохимияда, медицинада, тамақ өнеркәсібінде жиі қолданылуда. </a:t>
            </a:r>
          </a:p>
          <a:p>
            <a:pPr marL="45720" indent="0" fontAlgn="auto">
              <a:buClr>
                <a:schemeClr val="accent6">
                  <a:lumMod val="75000"/>
                </a:schemeClr>
              </a:buClr>
              <a:buFont typeface="Georgia" pitchFamily="18" charset="0"/>
              <a:buNone/>
              <a:defRPr/>
            </a:pPr>
            <a:endPar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6"/>
          </p:nvPr>
        </p:nvSpPr>
        <p:spPr/>
        <p:txBody>
          <a:bodyPr/>
          <a:lstStyle/>
          <a:p>
            <a:pPr>
              <a:defRPr/>
            </a:pPr>
            <a:fld id="{35D5443A-7F39-47EE-8B38-B32B9B40669C}" type="slidenum">
              <a:rPr lang="ru-RU"/>
              <a:pPr>
                <a:defRPr/>
              </a:pPr>
              <a:t>22</a:t>
            </a:fld>
            <a:endParaRPr lang="ru-RU"/>
          </a:p>
        </p:txBody>
      </p:sp>
      <p:sp>
        <p:nvSpPr>
          <p:cNvPr id="59393" name="Объект 2"/>
          <p:cNvSpPr>
            <a:spLocks noGrp="1"/>
          </p:cNvSpPr>
          <p:nvPr>
            <p:ph sz="quarter" idx="13"/>
          </p:nvPr>
        </p:nvSpPr>
        <p:spPr>
          <a:xfrm>
            <a:off x="179388" y="115888"/>
            <a:ext cx="8785225" cy="6553200"/>
          </a:xfrm>
          <a:blipFill dpi="0" rotWithShape="1">
            <a:blip r:embed="rId2"/>
            <a:srcRect/>
            <a:tile tx="0" ty="0" sx="100000" sy="100000" flip="none" algn="tl"/>
          </a:blipFill>
        </p:spPr>
        <p:txBody>
          <a:bodyPr/>
          <a:lstStyle/>
          <a:p>
            <a:pPr marL="44450" indent="0">
              <a:buFont typeface="Georgia" pitchFamily="18" charset="0"/>
              <a:buNone/>
            </a:pPr>
            <a:endParaRPr lang="en-US" smtClean="0"/>
          </a:p>
          <a:p>
            <a:pPr marL="44450" indent="0">
              <a:buFont typeface="Georgia" pitchFamily="18" charset="0"/>
              <a:buNone/>
            </a:pPr>
            <a:endParaRPr lang="ru-RU" smtClean="0"/>
          </a:p>
        </p:txBody>
      </p:sp>
      <p:sp>
        <p:nvSpPr>
          <p:cNvPr id="4" name="Скругленный прямоугольник 3"/>
          <p:cNvSpPr/>
          <p:nvPr/>
        </p:nvSpPr>
        <p:spPr>
          <a:xfrm>
            <a:off x="4356100" y="260350"/>
            <a:ext cx="4537075" cy="6481763"/>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dirty="0" err="1">
                <a:solidFill>
                  <a:srgbClr val="7030A0"/>
                </a:solidFill>
                <a:latin typeface="Times New Roman" pitchFamily="18" charset="0"/>
                <a:cs typeface="Times New Roman" pitchFamily="18" charset="0"/>
              </a:rPr>
              <a:t>Ультрасүзу</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Ультрасүзу</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деп</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қатты</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қуысты</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денеге</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арнайы</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бекітілген</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жартылай</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өткізгіштік</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қабілеті</a:t>
            </a:r>
            <a:r>
              <a:rPr lang="ru-RU" sz="2400" dirty="0">
                <a:solidFill>
                  <a:srgbClr val="FF0000"/>
                </a:solidFill>
                <a:latin typeface="Times New Roman" pitchFamily="18" charset="0"/>
                <a:cs typeface="Times New Roman" pitchFamily="18" charset="0"/>
              </a:rPr>
              <a:t> бар </a:t>
            </a:r>
            <a:r>
              <a:rPr lang="ru-RU" sz="2400" dirty="0" err="1">
                <a:solidFill>
                  <a:srgbClr val="FF0000"/>
                </a:solidFill>
                <a:latin typeface="Times New Roman" pitchFamily="18" charset="0"/>
                <a:cs typeface="Times New Roman" pitchFamily="18" charset="0"/>
              </a:rPr>
              <a:t>кеуек</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сүзгіштер</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арқылы</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коллоидты</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ерітіндіні</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сүзу</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процесін</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айтады</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Кәдімгі</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сүзгіш</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қағаз</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арқылы</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коллоидты</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ерітінділер</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оңай</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өтетіндіктен</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ультрасүзу</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кезінде</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арнаулы</a:t>
            </a:r>
            <a:r>
              <a:rPr lang="ru-RU" sz="2400" dirty="0">
                <a:solidFill>
                  <a:srgbClr val="FF0000"/>
                </a:solidFill>
                <a:latin typeface="Times New Roman" pitchFamily="18" charset="0"/>
                <a:cs typeface="Times New Roman" pitchFamily="18" charset="0"/>
              </a:rPr>
              <a:t> целлофан </a:t>
            </a:r>
            <a:r>
              <a:rPr lang="ru-RU" sz="2400" dirty="0" err="1">
                <a:solidFill>
                  <a:srgbClr val="FF0000"/>
                </a:solidFill>
                <a:latin typeface="Times New Roman" pitchFamily="18" charset="0"/>
                <a:cs typeface="Times New Roman" pitchFamily="18" charset="0"/>
              </a:rPr>
              <a:t>немесе</a:t>
            </a:r>
            <a:r>
              <a:rPr lang="ru-RU" sz="2400" dirty="0">
                <a:solidFill>
                  <a:srgbClr val="FF0000"/>
                </a:solidFill>
                <a:latin typeface="Times New Roman" pitchFamily="18" charset="0"/>
                <a:cs typeface="Times New Roman" pitchFamily="18" charset="0"/>
              </a:rPr>
              <a:t> коллоид  </a:t>
            </a:r>
            <a:r>
              <a:rPr lang="ru-RU" sz="2400" dirty="0" err="1">
                <a:solidFill>
                  <a:srgbClr val="FF0000"/>
                </a:solidFill>
                <a:latin typeface="Times New Roman" pitchFamily="18" charset="0"/>
                <a:cs typeface="Times New Roman" pitchFamily="18" charset="0"/>
              </a:rPr>
              <a:t>сіңірілген</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сүзгіш</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қағаздар</a:t>
            </a:r>
            <a:r>
              <a:rPr lang="ru-RU" sz="2400" dirty="0">
                <a:solidFill>
                  <a:srgbClr val="FF0000"/>
                </a:solidFill>
                <a:latin typeface="Times New Roman" pitchFamily="18" charset="0"/>
                <a:cs typeface="Times New Roman" pitchFamily="18" charset="0"/>
              </a:rPr>
              <a:t> </a:t>
            </a:r>
            <a:r>
              <a:rPr lang="ru-RU" sz="2400" dirty="0" err="1">
                <a:solidFill>
                  <a:srgbClr val="FF0000"/>
                </a:solidFill>
                <a:latin typeface="Times New Roman" pitchFamily="18" charset="0"/>
                <a:cs typeface="Times New Roman" pitchFamily="18" charset="0"/>
              </a:rPr>
              <a:t>пайдаланылады</a:t>
            </a:r>
            <a:endParaRPr lang="ru-RU" sz="2400" dirty="0">
              <a:solidFill>
                <a:srgbClr val="FF0000"/>
              </a:solidFill>
              <a:latin typeface="Times New Roman" pitchFamily="18" charset="0"/>
              <a:cs typeface="Times New Roman" pitchFamily="18" charset="0"/>
            </a:endParaRPr>
          </a:p>
        </p:txBody>
      </p:sp>
      <p:sp>
        <p:nvSpPr>
          <p:cNvPr id="5" name="Скругленный прямоугольник 4"/>
          <p:cNvSpPr/>
          <p:nvPr/>
        </p:nvSpPr>
        <p:spPr>
          <a:xfrm>
            <a:off x="250825" y="260350"/>
            <a:ext cx="3889375" cy="633730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59396" name="Picture 2" descr="C:\Users\Admin\Downloads\жмз.jpg"/>
          <p:cNvPicPr>
            <a:picLocks noChangeAspect="1" noChangeArrowheads="1"/>
          </p:cNvPicPr>
          <p:nvPr/>
        </p:nvPicPr>
        <p:blipFill>
          <a:blip r:embed="rId3"/>
          <a:srcRect/>
          <a:stretch>
            <a:fillRect/>
          </a:stretch>
        </p:blipFill>
        <p:spPr bwMode="auto">
          <a:xfrm>
            <a:off x="539750" y="404813"/>
            <a:ext cx="3384550" cy="3095625"/>
          </a:xfrm>
          <a:prstGeom prst="rect">
            <a:avLst/>
          </a:prstGeom>
          <a:noFill/>
          <a:ln w="9525">
            <a:noFill/>
            <a:miter lim="800000"/>
            <a:headEnd/>
            <a:tailEnd/>
          </a:ln>
        </p:spPr>
      </p:pic>
      <p:pic>
        <p:nvPicPr>
          <p:cNvPr id="59397" name="Picture 3" descr="C:\Users\Admin\Downloads\жмзф.jpg"/>
          <p:cNvPicPr>
            <a:picLocks noChangeAspect="1" noChangeArrowheads="1"/>
          </p:cNvPicPr>
          <p:nvPr/>
        </p:nvPicPr>
        <p:blipFill>
          <a:blip r:embed="rId4"/>
          <a:srcRect/>
          <a:stretch>
            <a:fillRect/>
          </a:stretch>
        </p:blipFill>
        <p:spPr bwMode="auto">
          <a:xfrm>
            <a:off x="539750" y="3644900"/>
            <a:ext cx="3384550" cy="2808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6"/>
          </p:nvPr>
        </p:nvSpPr>
        <p:spPr/>
        <p:txBody>
          <a:bodyPr/>
          <a:lstStyle/>
          <a:p>
            <a:pPr>
              <a:defRPr/>
            </a:pPr>
            <a:fld id="{2B190FB9-B3CF-4FA9-A8CE-EF19250E4E4F}" type="slidenum">
              <a:rPr lang="ru-RU"/>
              <a:pPr>
                <a:defRPr/>
              </a:pPr>
              <a:t>23</a:t>
            </a:fld>
            <a:endParaRPr lang="ru-RU"/>
          </a:p>
        </p:txBody>
      </p:sp>
      <p:sp>
        <p:nvSpPr>
          <p:cNvPr id="60417" name="Объект 2"/>
          <p:cNvSpPr>
            <a:spLocks noGrp="1"/>
          </p:cNvSpPr>
          <p:nvPr>
            <p:ph sz="quarter" idx="13"/>
          </p:nvPr>
        </p:nvSpPr>
        <p:spPr>
          <a:xfrm>
            <a:off x="323850" y="260350"/>
            <a:ext cx="8569325" cy="6337300"/>
          </a:xfrm>
          <a:solidFill>
            <a:srgbClr val="00B050"/>
          </a:solidFill>
        </p:spPr>
        <p:txBody>
          <a:bodyPr/>
          <a:lstStyle/>
          <a:p>
            <a:pPr marL="44450" indent="0">
              <a:buFont typeface="Georgia" pitchFamily="18" charset="0"/>
              <a:buNone/>
            </a:pPr>
            <a:endParaRPr lang="en-US" smtClean="0"/>
          </a:p>
          <a:p>
            <a:pPr marL="44450" indent="0">
              <a:buFont typeface="Georgia" pitchFamily="18" charset="0"/>
              <a:buNone/>
            </a:pPr>
            <a:endParaRPr lang="ru-RU" smtClean="0"/>
          </a:p>
        </p:txBody>
      </p:sp>
      <p:sp>
        <p:nvSpPr>
          <p:cNvPr id="4" name="Блок-схема: память с прямым доступом 3"/>
          <p:cNvSpPr/>
          <p:nvPr/>
        </p:nvSpPr>
        <p:spPr>
          <a:xfrm>
            <a:off x="467544" y="404664"/>
            <a:ext cx="8352928" cy="6120680"/>
          </a:xfrm>
          <a:prstGeom prst="flowChartMagneticDrum">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fontAlgn="auto">
              <a:spcBef>
                <a:spcPts val="0"/>
              </a:spcBef>
              <a:spcAft>
                <a:spcPts val="0"/>
              </a:spcAft>
              <a:defRPr/>
            </a:pP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Әдетте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ультрасүзу</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процесі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үлкен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қысымда</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не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вакуумда</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жүргізіледі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Мұндайда</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не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сығу</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не сору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құбылыстары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пайда</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болып</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олар</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сүзу</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ісін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тездетеді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және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осы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кезде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дисперсті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фаза,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яғни</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коллоидты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бөлшектер</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сүзгіште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қалады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да,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керексіз</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ерітінді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сүзгіштен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өтеді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Ультрасүзу</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әдісі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жоғары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молекулалық</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қосылыстардың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зольдері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мен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ерітінділерін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концентрлеу</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үшін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жиі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қолданылады</a:t>
            </a:r>
            <a:endPar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pic>
        <p:nvPicPr>
          <p:cNvPr id="60419" name="Picture 2" descr="C:\Users\Admin\Downloads\жмзшг.jpg"/>
          <p:cNvPicPr>
            <a:picLocks noChangeAspect="1" noChangeArrowheads="1"/>
          </p:cNvPicPr>
          <p:nvPr/>
        </p:nvPicPr>
        <p:blipFill>
          <a:blip r:embed="rId2"/>
          <a:srcRect/>
          <a:stretch>
            <a:fillRect/>
          </a:stretch>
        </p:blipFill>
        <p:spPr bwMode="auto">
          <a:xfrm>
            <a:off x="6516688" y="1341438"/>
            <a:ext cx="1871662" cy="1943100"/>
          </a:xfrm>
          <a:prstGeom prst="rect">
            <a:avLst/>
          </a:prstGeom>
          <a:noFill/>
          <a:ln w="9525">
            <a:noFill/>
            <a:miter lim="800000"/>
            <a:headEnd/>
            <a:tailEnd/>
          </a:ln>
        </p:spPr>
      </p:pic>
      <p:pic>
        <p:nvPicPr>
          <p:cNvPr id="60420" name="Picture 3" descr="C:\Users\Admin\Downloads\жмзы.jpg"/>
          <p:cNvPicPr>
            <a:picLocks noChangeAspect="1" noChangeArrowheads="1"/>
          </p:cNvPicPr>
          <p:nvPr/>
        </p:nvPicPr>
        <p:blipFill>
          <a:blip r:embed="rId3"/>
          <a:srcRect/>
          <a:stretch>
            <a:fillRect/>
          </a:stretch>
        </p:blipFill>
        <p:spPr bwMode="auto">
          <a:xfrm>
            <a:off x="6516688" y="3573463"/>
            <a:ext cx="1871662" cy="1871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6"/>
          </p:nvPr>
        </p:nvSpPr>
        <p:spPr/>
        <p:txBody>
          <a:bodyPr/>
          <a:lstStyle/>
          <a:p>
            <a:pPr>
              <a:defRPr/>
            </a:pPr>
            <a:fld id="{ECE03BA6-4711-4AB5-BC34-8E2C16F23F64}" type="slidenum">
              <a:rPr lang="ru-RU"/>
              <a:pPr>
                <a:defRPr/>
              </a:pPr>
              <a:t>24</a:t>
            </a:fld>
            <a:endParaRPr lang="ru-RU"/>
          </a:p>
        </p:txBody>
      </p:sp>
      <p:sp>
        <p:nvSpPr>
          <p:cNvPr id="61441" name="Объект 2"/>
          <p:cNvSpPr>
            <a:spLocks noGrp="1"/>
          </p:cNvSpPr>
          <p:nvPr>
            <p:ph sz="quarter" idx="13"/>
          </p:nvPr>
        </p:nvSpPr>
        <p:spPr>
          <a:xfrm>
            <a:off x="179388" y="260350"/>
            <a:ext cx="8785225" cy="6337300"/>
          </a:xfrm>
          <a:blipFill dpi="0" rotWithShape="1">
            <a:blip r:embed="rId2"/>
            <a:srcRect/>
            <a:tile tx="0" ty="0" sx="100000" sy="100000" flip="none" algn="tl"/>
          </a:blipFill>
        </p:spPr>
        <p:txBody>
          <a:bodyPr/>
          <a:lstStyle/>
          <a:p>
            <a:pPr marL="44450" indent="0">
              <a:buFont typeface="Georgia" pitchFamily="18" charset="0"/>
              <a:buNone/>
            </a:pPr>
            <a:endParaRPr lang="kk-KZ" smtClean="0"/>
          </a:p>
          <a:p>
            <a:pPr marL="44450" indent="0">
              <a:buFont typeface="Georgia" pitchFamily="18" charset="0"/>
              <a:buNone/>
            </a:pPr>
            <a:endParaRPr lang="ru-RU" smtClean="0"/>
          </a:p>
        </p:txBody>
      </p:sp>
      <p:sp>
        <p:nvSpPr>
          <p:cNvPr id="4" name="24-конечная звезда 3"/>
          <p:cNvSpPr/>
          <p:nvPr/>
        </p:nvSpPr>
        <p:spPr>
          <a:xfrm>
            <a:off x="0" y="0"/>
            <a:ext cx="9144000" cy="6858000"/>
          </a:xfrm>
          <a:prstGeom prst="star24">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fontAlgn="auto">
              <a:spcBef>
                <a:spcPts val="0"/>
              </a:spcBef>
              <a:spcAft>
                <a:spcPts val="0"/>
              </a:spcAft>
              <a:defRPr/>
            </a:pPr>
            <a:r>
              <a:rPr lang="ru-RU" dirty="0">
                <a:solidFill>
                  <a:schemeClr val="tx1">
                    <a:lumMod val="95000"/>
                    <a:lumOff val="5000"/>
                  </a:schemeClr>
                </a:solidFill>
              </a:rPr>
              <a:t> </a:t>
            </a:r>
            <a:r>
              <a:rPr lang="ru-RU" dirty="0">
                <a:solidFill>
                  <a:schemeClr val="tx1">
                    <a:lumMod val="95000"/>
                    <a:lumOff val="5000"/>
                  </a:schemeClr>
                </a:solidFill>
              </a:rPr>
              <a:t>      </a:t>
            </a:r>
            <a:r>
              <a:rPr lang="ru-RU" sz="2000" dirty="0" err="1">
                <a:solidFill>
                  <a:schemeClr val="tx1">
                    <a:lumMod val="95000"/>
                    <a:lumOff val="5000"/>
                  </a:schemeClr>
                </a:solidFill>
                <a:latin typeface="Times New Roman" pitchFamily="18" charset="0"/>
                <a:cs typeface="Times New Roman" pitchFamily="18" charset="0"/>
              </a:rPr>
              <a:t>Бұл</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әдіс</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әсіресе</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коллоидты</a:t>
            </a:r>
            <a:r>
              <a:rPr lang="ru-RU" sz="2000" dirty="0">
                <a:solidFill>
                  <a:schemeClr val="tx1">
                    <a:lumMod val="95000"/>
                    <a:lumOff val="5000"/>
                  </a:schemeClr>
                </a:solidFill>
                <a:latin typeface="Times New Roman" pitchFamily="18" charset="0"/>
                <a:cs typeface="Times New Roman" pitchFamily="18" charset="0"/>
              </a:rPr>
              <a:t> система </a:t>
            </a:r>
            <a:r>
              <a:rPr lang="ru-RU" sz="2000" dirty="0" err="1">
                <a:solidFill>
                  <a:schemeClr val="tx1">
                    <a:lumMod val="95000"/>
                    <a:lumOff val="5000"/>
                  </a:schemeClr>
                </a:solidFill>
                <a:latin typeface="Times New Roman" pitchFamily="18" charset="0"/>
                <a:cs typeface="Times New Roman" pitchFamily="18" charset="0"/>
              </a:rPr>
              <a:t>температураға</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төзімсіз</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болған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жағдайда</a:t>
            </a:r>
            <a:r>
              <a:rPr lang="ru-RU" sz="2000" dirty="0">
                <a:solidFill>
                  <a:schemeClr val="tx1">
                    <a:lumMod val="95000"/>
                    <a:lumOff val="5000"/>
                  </a:schemeClr>
                </a:solidFill>
                <a:latin typeface="Times New Roman" pitchFamily="18" charset="0"/>
                <a:cs typeface="Times New Roman" pitchFamily="18" charset="0"/>
              </a:rPr>
              <a:t> аса </a:t>
            </a:r>
            <a:r>
              <a:rPr lang="ru-RU" sz="2000" dirty="0" err="1">
                <a:solidFill>
                  <a:schemeClr val="tx1">
                    <a:lumMod val="95000"/>
                    <a:lumOff val="5000"/>
                  </a:schemeClr>
                </a:solidFill>
                <a:latin typeface="Times New Roman" pitchFamily="18" charset="0"/>
                <a:cs typeface="Times New Roman" pitchFamily="18" charset="0"/>
              </a:rPr>
              <a:t>құнды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Ультрасүзу</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кезінде</a:t>
            </a:r>
            <a:r>
              <a:rPr lang="ru-RU" sz="2000" dirty="0">
                <a:solidFill>
                  <a:schemeClr val="tx1">
                    <a:lumMod val="95000"/>
                    <a:lumOff val="5000"/>
                  </a:schemeClr>
                </a:solidFill>
                <a:latin typeface="Times New Roman" pitchFamily="18" charset="0"/>
                <a:cs typeface="Times New Roman" pitchFamily="18" charset="0"/>
              </a:rPr>
              <a:t> тек </a:t>
            </a:r>
            <a:r>
              <a:rPr lang="ru-RU" sz="2000" dirty="0" err="1">
                <a:solidFill>
                  <a:schemeClr val="tx1">
                    <a:lumMod val="95000"/>
                    <a:lumOff val="5000"/>
                  </a:schemeClr>
                </a:solidFill>
                <a:latin typeface="Times New Roman" pitchFamily="18" charset="0"/>
                <a:cs typeface="Times New Roman" pitchFamily="18" charset="0"/>
              </a:rPr>
              <a:t>белгілі</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дисперстік</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дәрежедегі</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коллоидты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бөлшектерді</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өткізетін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сүзгіштерді</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қолдану</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арқылы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олардың</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өлшемін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анықтап</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сұрыптауға</a:t>
            </a:r>
            <a:r>
              <a:rPr lang="ru-RU" sz="2000" dirty="0">
                <a:solidFill>
                  <a:schemeClr val="tx1">
                    <a:lumMod val="95000"/>
                    <a:lumOff val="5000"/>
                  </a:schemeClr>
                </a:solidFill>
                <a:latin typeface="Times New Roman" pitchFamily="18" charset="0"/>
                <a:cs typeface="Times New Roman" pitchFamily="18" charset="0"/>
              </a:rPr>
              <a:t> да </a:t>
            </a:r>
            <a:r>
              <a:rPr lang="ru-RU" sz="2000" dirty="0" err="1">
                <a:solidFill>
                  <a:schemeClr val="tx1">
                    <a:lumMod val="95000"/>
                    <a:lumOff val="5000"/>
                  </a:schemeClr>
                </a:solidFill>
                <a:latin typeface="Times New Roman" pitchFamily="18" charset="0"/>
                <a:cs typeface="Times New Roman" pitchFamily="18" charset="0"/>
              </a:rPr>
              <a:t>болады</a:t>
            </a:r>
            <a:r>
              <a:rPr lang="ru-RU" sz="2000" dirty="0">
                <a:solidFill>
                  <a:schemeClr val="tx1">
                    <a:lumMod val="95000"/>
                    <a:lumOff val="5000"/>
                  </a:schemeClr>
                </a:solidFill>
                <a:latin typeface="Times New Roman" pitchFamily="18" charset="0"/>
                <a:cs typeface="Times New Roman" pitchFamily="18" charset="0"/>
              </a:rPr>
              <a:t>. Осы </a:t>
            </a:r>
            <a:r>
              <a:rPr lang="ru-RU" sz="2000" dirty="0" err="1">
                <a:solidFill>
                  <a:schemeClr val="tx1">
                    <a:lumMod val="95000"/>
                    <a:lumOff val="5000"/>
                  </a:schemeClr>
                </a:solidFill>
                <a:latin typeface="Times New Roman" pitchFamily="18" charset="0"/>
                <a:cs typeface="Times New Roman" pitchFamily="18" charset="0"/>
              </a:rPr>
              <a:t>негізге</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сүйене</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келіп</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көптеген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вирустар</a:t>
            </a:r>
            <a:r>
              <a:rPr lang="ru-RU" sz="2000" dirty="0">
                <a:solidFill>
                  <a:schemeClr val="tx1">
                    <a:lumMod val="95000"/>
                    <a:lumOff val="5000"/>
                  </a:schemeClr>
                </a:solidFill>
                <a:latin typeface="Times New Roman" pitchFamily="18" charset="0"/>
                <a:cs typeface="Times New Roman" pitchFamily="18" charset="0"/>
              </a:rPr>
              <a:t> мен </a:t>
            </a:r>
            <a:r>
              <a:rPr lang="ru-RU" sz="2000" dirty="0" err="1">
                <a:solidFill>
                  <a:schemeClr val="tx1">
                    <a:lumMod val="95000"/>
                    <a:lumOff val="5000"/>
                  </a:schemeClr>
                </a:solidFill>
                <a:latin typeface="Times New Roman" pitchFamily="18" charset="0"/>
                <a:cs typeface="Times New Roman" pitchFamily="18" charset="0"/>
              </a:rPr>
              <a:t>бактериялрдың</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өлшемі</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алғаш</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рет</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дәл</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анықталған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Соңғы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кезде</a:t>
            </a:r>
            <a:r>
              <a:rPr lang="ru-RU" sz="2000" dirty="0">
                <a:solidFill>
                  <a:schemeClr val="tx1">
                    <a:lumMod val="95000"/>
                    <a:lumOff val="5000"/>
                  </a:schemeClr>
                </a:solidFill>
                <a:latin typeface="Times New Roman" pitchFamily="18" charset="0"/>
                <a:cs typeface="Times New Roman" pitchFamily="18" charset="0"/>
              </a:rPr>
              <a:t>  электродиализ </a:t>
            </a:r>
            <a:r>
              <a:rPr lang="ru-RU" sz="2000" dirty="0" err="1">
                <a:solidFill>
                  <a:schemeClr val="tx1">
                    <a:lumMod val="95000"/>
                    <a:lumOff val="5000"/>
                  </a:schemeClr>
                </a:solidFill>
                <a:latin typeface="Times New Roman" pitchFamily="18" charset="0"/>
                <a:cs typeface="Times New Roman" pitchFamily="18" charset="0"/>
              </a:rPr>
              <a:t>және</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ультрасүзу</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әдісі</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бір</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қондырғыда</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біріктіріліп</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қолданылуда</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Мұндай</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құрама</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әдісті</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электроультрасүзу</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дейді</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Әрине</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оның</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жылдамдылығы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өзіне</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дейінгі</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әдістегіден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едәуір</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жоғары</a:t>
            </a:r>
            <a:r>
              <a:rPr lang="ru-RU" sz="2000" dirty="0">
                <a:solidFill>
                  <a:schemeClr val="tx1">
                    <a:lumMod val="95000"/>
                    <a:lumOff val="5000"/>
                  </a:schemeClr>
                </a:solidFill>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2"/>
          <p:cNvSpPr>
            <a:spLocks noGrp="1"/>
          </p:cNvSpPr>
          <p:nvPr>
            <p:ph type="sldNum" sz="quarter" idx="12"/>
          </p:nvPr>
        </p:nvSpPr>
        <p:spPr/>
        <p:txBody>
          <a:bodyPr/>
          <a:lstStyle/>
          <a:p>
            <a:pPr>
              <a:defRPr/>
            </a:pPr>
            <a:fld id="{7C9D2CB6-30C6-4555-B029-FBC6B9222352}" type="slidenum">
              <a:rPr lang="ru-RU"/>
              <a:pPr>
                <a:defRPr/>
              </a:pPr>
              <a:t>3</a:t>
            </a:fld>
            <a:endParaRPr lang="ru-RU"/>
          </a:p>
        </p:txBody>
      </p:sp>
      <p:sp>
        <p:nvSpPr>
          <p:cNvPr id="5" name="Объект 4"/>
          <p:cNvSpPr>
            <a:spLocks noGrp="1"/>
          </p:cNvSpPr>
          <p:nvPr>
            <p:ph idx="1"/>
          </p:nvPr>
        </p:nvSpPr>
        <p:spPr>
          <a:xfrm>
            <a:off x="323850" y="333375"/>
            <a:ext cx="8496300" cy="6191250"/>
          </a:xfrm>
          <a:solidFill>
            <a:schemeClr val="bg2">
              <a:lumMod val="50000"/>
            </a:schemeClr>
          </a:solidFill>
        </p:spPr>
        <p:txBody>
          <a:bodyPr>
            <a:normAutofit/>
          </a:bodyPr>
          <a:lstStyle/>
          <a:p>
            <a:pPr marL="45720" indent="0" algn="just" fontAlgn="auto">
              <a:spcAft>
                <a:spcPts val="0"/>
              </a:spcAft>
              <a:buClr>
                <a:schemeClr val="tx1">
                  <a:shade val="95000"/>
                </a:schemeClr>
              </a:buClr>
              <a:buFont typeface="Wingdings 2"/>
              <a:buNone/>
              <a:defRPr/>
            </a:pPr>
            <a:r>
              <a:rPr lang="en-US" sz="3600" dirty="0" smtClean="0">
                <a:latin typeface="Times New Roman" pitchFamily="18" charset="0"/>
                <a:cs typeface="Times New Roman" pitchFamily="18" charset="0"/>
              </a:rPr>
              <a:t>      </a:t>
            </a:r>
            <a:r>
              <a:rPr lang="ru-RU" sz="3600" dirty="0" err="1" smtClean="0">
                <a:cs typeface="Times New Roman" pitchFamily="18" charset="0"/>
              </a:rPr>
              <a:t>Мұндай</a:t>
            </a:r>
            <a:r>
              <a:rPr lang="ru-RU" sz="3600" dirty="0" smtClean="0">
                <a:cs typeface="Times New Roman" pitchFamily="18" charset="0"/>
              </a:rPr>
              <a:t> </a:t>
            </a:r>
            <a:r>
              <a:rPr lang="ru-RU" sz="3600" dirty="0">
                <a:cs typeface="Times New Roman" pitchFamily="18" charset="0"/>
              </a:rPr>
              <a:t>шала </a:t>
            </a:r>
            <a:r>
              <a:rPr lang="ru-RU" sz="3600" dirty="0" err="1">
                <a:cs typeface="Times New Roman" pitchFamily="18" charset="0"/>
              </a:rPr>
              <a:t>коллоидты</a:t>
            </a:r>
            <a:r>
              <a:rPr lang="ru-RU" sz="3600" dirty="0">
                <a:cs typeface="Times New Roman" pitchFamily="18" charset="0"/>
              </a:rPr>
              <a:t> </a:t>
            </a:r>
            <a:r>
              <a:rPr lang="ru-RU" sz="3600" dirty="0" err="1">
                <a:cs typeface="Times New Roman" pitchFamily="18" charset="0"/>
              </a:rPr>
              <a:t>системалар</a:t>
            </a:r>
            <a:r>
              <a:rPr lang="ru-RU" sz="3600" dirty="0">
                <a:cs typeface="Times New Roman" pitchFamily="18" charset="0"/>
              </a:rPr>
              <a:t> </a:t>
            </a:r>
            <a:r>
              <a:rPr lang="ru-RU" sz="3600" dirty="0" err="1">
                <a:cs typeface="Times New Roman" pitchFamily="18" charset="0"/>
              </a:rPr>
              <a:t>кейбір</a:t>
            </a:r>
            <a:r>
              <a:rPr lang="ru-RU" sz="3600" dirty="0">
                <a:cs typeface="Times New Roman" pitchFamily="18" charset="0"/>
              </a:rPr>
              <a:t> </a:t>
            </a:r>
            <a:r>
              <a:rPr lang="ru-RU" sz="3600" dirty="0" err="1">
                <a:cs typeface="Times New Roman" pitchFamily="18" charset="0"/>
              </a:rPr>
              <a:t>бояуларды</a:t>
            </a:r>
            <a:r>
              <a:rPr lang="ru-RU" sz="3600" dirty="0">
                <a:cs typeface="Times New Roman" pitchFamily="18" charset="0"/>
              </a:rPr>
              <a:t>, </a:t>
            </a:r>
            <a:r>
              <a:rPr lang="ru-RU" sz="3600" dirty="0" err="1">
                <a:cs typeface="Times New Roman" pitchFamily="18" charset="0"/>
              </a:rPr>
              <a:t>сабындарды</a:t>
            </a:r>
            <a:r>
              <a:rPr lang="ru-RU" sz="3600" dirty="0">
                <a:cs typeface="Times New Roman" pitchFamily="18" charset="0"/>
              </a:rPr>
              <a:t>, </a:t>
            </a:r>
            <a:r>
              <a:rPr lang="ru-RU" sz="3600" dirty="0" err="1">
                <a:cs typeface="Times New Roman" pitchFamily="18" charset="0"/>
              </a:rPr>
              <a:t>тері</a:t>
            </a:r>
            <a:r>
              <a:rPr lang="ru-RU" sz="3600" dirty="0">
                <a:cs typeface="Times New Roman" pitchFamily="18" charset="0"/>
              </a:rPr>
              <a:t> </a:t>
            </a:r>
            <a:r>
              <a:rPr lang="ru-RU" sz="3600" dirty="0" err="1">
                <a:cs typeface="Times New Roman" pitchFamily="18" charset="0"/>
              </a:rPr>
              <a:t>өңдеуге</a:t>
            </a:r>
            <a:r>
              <a:rPr lang="ru-RU" sz="3600" dirty="0">
                <a:cs typeface="Times New Roman" pitchFamily="18" charset="0"/>
              </a:rPr>
              <a:t> </a:t>
            </a:r>
            <a:r>
              <a:rPr lang="ru-RU" sz="3600" dirty="0" err="1">
                <a:cs typeface="Times New Roman" pitchFamily="18" charset="0"/>
              </a:rPr>
              <a:t>қолданылатын</a:t>
            </a:r>
            <a:r>
              <a:rPr lang="ru-RU" sz="3600" dirty="0">
                <a:cs typeface="Times New Roman" pitchFamily="18" charset="0"/>
              </a:rPr>
              <a:t> </a:t>
            </a:r>
            <a:r>
              <a:rPr lang="ru-RU" sz="3600" dirty="0" err="1">
                <a:cs typeface="Times New Roman" pitchFamily="18" charset="0"/>
              </a:rPr>
              <a:t>таннид</a:t>
            </a:r>
            <a:r>
              <a:rPr lang="ru-RU" sz="3600" dirty="0">
                <a:cs typeface="Times New Roman" pitchFamily="18" charset="0"/>
              </a:rPr>
              <a:t> </a:t>
            </a:r>
            <a:r>
              <a:rPr lang="ru-RU" sz="3600" dirty="0" err="1">
                <a:cs typeface="Times New Roman" pitchFamily="18" charset="0"/>
              </a:rPr>
              <a:t>деп</a:t>
            </a:r>
            <a:r>
              <a:rPr lang="ru-RU" sz="3600" dirty="0">
                <a:cs typeface="Times New Roman" pitchFamily="18" charset="0"/>
              </a:rPr>
              <a:t> </a:t>
            </a:r>
            <a:r>
              <a:rPr lang="ru-RU" sz="3600" dirty="0" err="1">
                <a:cs typeface="Times New Roman" pitchFamily="18" charset="0"/>
              </a:rPr>
              <a:t>аталатын</a:t>
            </a:r>
            <a:r>
              <a:rPr lang="ru-RU" sz="3600" dirty="0">
                <a:cs typeface="Times New Roman" pitchFamily="18" charset="0"/>
              </a:rPr>
              <a:t> </a:t>
            </a:r>
            <a:r>
              <a:rPr lang="ru-RU" sz="3600" dirty="0" err="1">
                <a:cs typeface="Times New Roman" pitchFamily="18" charset="0"/>
              </a:rPr>
              <a:t>қосылыстарды</a:t>
            </a:r>
            <a:r>
              <a:rPr lang="ru-RU" sz="3600" dirty="0">
                <a:cs typeface="Times New Roman" pitchFamily="18" charset="0"/>
              </a:rPr>
              <a:t> </a:t>
            </a:r>
            <a:r>
              <a:rPr lang="ru-RU" sz="3600" dirty="0" err="1">
                <a:cs typeface="Times New Roman" pitchFamily="18" charset="0"/>
              </a:rPr>
              <a:t>еріткенде</a:t>
            </a:r>
            <a:r>
              <a:rPr lang="ru-RU" sz="3600" dirty="0">
                <a:cs typeface="Times New Roman" pitchFamily="18" charset="0"/>
              </a:rPr>
              <a:t> </a:t>
            </a:r>
            <a:r>
              <a:rPr lang="ru-RU" sz="3600" dirty="0" err="1">
                <a:cs typeface="Times New Roman" pitchFamily="18" charset="0"/>
              </a:rPr>
              <a:t>пайда</a:t>
            </a:r>
            <a:r>
              <a:rPr lang="ru-RU" sz="3600" dirty="0">
                <a:cs typeface="Times New Roman" pitchFamily="18" charset="0"/>
              </a:rPr>
              <a:t> </a:t>
            </a:r>
            <a:r>
              <a:rPr lang="ru-RU" sz="3600" dirty="0" err="1">
                <a:cs typeface="Times New Roman" pitchFamily="18" charset="0"/>
              </a:rPr>
              <a:t>болады</a:t>
            </a:r>
            <a:r>
              <a:rPr lang="ru-RU" sz="3600" dirty="0">
                <a:cs typeface="Times New Roman" pitchFamily="18" charset="0"/>
              </a:rPr>
              <a:t>. </a:t>
            </a:r>
            <a:r>
              <a:rPr lang="ru-RU" sz="3600" dirty="0" err="1">
                <a:cs typeface="Times New Roman" pitchFamily="18" charset="0"/>
              </a:rPr>
              <a:t>Олардың</a:t>
            </a:r>
            <a:r>
              <a:rPr lang="ru-RU" sz="3600" dirty="0">
                <a:cs typeface="Times New Roman" pitchFamily="18" charset="0"/>
              </a:rPr>
              <a:t> </a:t>
            </a:r>
            <a:r>
              <a:rPr lang="ru-RU" sz="3600" dirty="0" err="1">
                <a:cs typeface="Times New Roman" pitchFamily="18" charset="0"/>
              </a:rPr>
              <a:t>арасында</a:t>
            </a:r>
            <a:r>
              <a:rPr lang="ru-RU" sz="3600" dirty="0">
                <a:cs typeface="Times New Roman" pitchFamily="18" charset="0"/>
              </a:rPr>
              <a:t> </a:t>
            </a:r>
            <a:r>
              <a:rPr lang="ru-RU" sz="3600" dirty="0" err="1">
                <a:cs typeface="Times New Roman" pitchFamily="18" charset="0"/>
              </a:rPr>
              <a:t>ерітінділері</a:t>
            </a:r>
            <a:r>
              <a:rPr lang="ru-RU" sz="3600" dirty="0">
                <a:cs typeface="Times New Roman" pitchFamily="18" charset="0"/>
              </a:rPr>
              <a:t> БАЗ </a:t>
            </a:r>
            <a:r>
              <a:rPr lang="ru-RU" sz="3600" dirty="0" err="1">
                <a:cs typeface="Times New Roman" pitchFamily="18" charset="0"/>
              </a:rPr>
              <a:t>түзетін</a:t>
            </a:r>
            <a:r>
              <a:rPr lang="ru-RU" sz="3600" dirty="0">
                <a:cs typeface="Times New Roman" pitchFamily="18" charset="0"/>
              </a:rPr>
              <a:t> шала </a:t>
            </a:r>
            <a:r>
              <a:rPr lang="ru-RU" sz="3600" dirty="0" err="1">
                <a:cs typeface="Times New Roman" pitchFamily="18" charset="0"/>
              </a:rPr>
              <a:t>коллоидты</a:t>
            </a:r>
            <a:r>
              <a:rPr lang="ru-RU" sz="3600" dirty="0">
                <a:cs typeface="Times New Roman" pitchFamily="18" charset="0"/>
              </a:rPr>
              <a:t> </a:t>
            </a:r>
            <a:r>
              <a:rPr lang="ru-RU" sz="3600" dirty="0" err="1">
                <a:cs typeface="Times New Roman" pitchFamily="18" charset="0"/>
              </a:rPr>
              <a:t>топтағылары</a:t>
            </a:r>
            <a:r>
              <a:rPr lang="ru-RU" sz="3600" dirty="0">
                <a:cs typeface="Times New Roman" pitchFamily="18" charset="0"/>
              </a:rPr>
              <a:t> </a:t>
            </a:r>
            <a:r>
              <a:rPr lang="ru-RU" sz="3600" dirty="0" err="1">
                <a:cs typeface="Times New Roman" pitchFamily="18" charset="0"/>
              </a:rPr>
              <a:t>жан-жақты</a:t>
            </a:r>
            <a:r>
              <a:rPr lang="ru-RU" sz="3600" dirty="0">
                <a:cs typeface="Times New Roman" pitchFamily="18" charset="0"/>
              </a:rPr>
              <a:t> </a:t>
            </a:r>
            <a:r>
              <a:rPr lang="ru-RU" sz="3600" dirty="0" err="1">
                <a:cs typeface="Times New Roman" pitchFamily="18" charset="0"/>
              </a:rPr>
              <a:t>зерттелген</a:t>
            </a:r>
            <a:r>
              <a:rPr lang="ru-RU" sz="3600" dirty="0">
                <a:cs typeface="Times New Roman" pitchFamily="18" charset="0"/>
              </a:rPr>
              <a:t>. </a:t>
            </a:r>
            <a:r>
              <a:rPr lang="ru-RU" sz="3600" dirty="0" err="1">
                <a:cs typeface="Times New Roman" pitchFamily="18" charset="0"/>
              </a:rPr>
              <a:t>Сондықтан</a:t>
            </a:r>
            <a:r>
              <a:rPr lang="ru-RU" sz="3600" dirty="0">
                <a:cs typeface="Times New Roman" pitchFamily="18" charset="0"/>
              </a:rPr>
              <a:t> да осы </a:t>
            </a:r>
            <a:r>
              <a:rPr lang="ru-RU" sz="3600" dirty="0" err="1">
                <a:cs typeface="Times New Roman" pitchFamily="18" charset="0"/>
              </a:rPr>
              <a:t>системаның</a:t>
            </a:r>
            <a:r>
              <a:rPr lang="ru-RU" sz="3600" dirty="0">
                <a:cs typeface="Times New Roman" pitchFamily="18" charset="0"/>
              </a:rPr>
              <a:t> </a:t>
            </a:r>
            <a:r>
              <a:rPr lang="ru-RU" sz="3600" dirty="0" err="1">
                <a:cs typeface="Times New Roman" pitchFamily="18" charset="0"/>
              </a:rPr>
              <a:t>қасиеттері</a:t>
            </a:r>
            <a:r>
              <a:rPr lang="ru-RU" sz="3600" dirty="0">
                <a:cs typeface="Times New Roman" pitchFamily="18" charset="0"/>
              </a:rPr>
              <a:t> мен </a:t>
            </a:r>
            <a:r>
              <a:rPr lang="ru-RU" sz="3600" dirty="0" err="1">
                <a:cs typeface="Times New Roman" pitchFamily="18" charset="0"/>
              </a:rPr>
              <a:t>ерекшеліктері</a:t>
            </a:r>
            <a:r>
              <a:rPr lang="ru-RU" sz="3600" dirty="0">
                <a:cs typeface="Times New Roman" pitchFamily="18" charset="0"/>
              </a:rPr>
              <a:t> шала </a:t>
            </a:r>
            <a:r>
              <a:rPr lang="ru-RU" sz="3600" dirty="0" err="1">
                <a:cs typeface="Times New Roman" pitchFamily="18" charset="0"/>
              </a:rPr>
              <a:t>коллоидты</a:t>
            </a:r>
            <a:r>
              <a:rPr lang="ru-RU" sz="3600" dirty="0">
                <a:cs typeface="Times New Roman" pitchFamily="18" charset="0"/>
              </a:rPr>
              <a:t> </a:t>
            </a:r>
            <a:r>
              <a:rPr lang="ru-RU" sz="3600" dirty="0" err="1">
                <a:cs typeface="Times New Roman" pitchFamily="18" charset="0"/>
              </a:rPr>
              <a:t>мысалдарға</a:t>
            </a:r>
            <a:r>
              <a:rPr lang="ru-RU" sz="3600" dirty="0">
                <a:cs typeface="Times New Roman" pitchFamily="18" charset="0"/>
              </a:rPr>
              <a:t> </a:t>
            </a:r>
            <a:r>
              <a:rPr lang="ru-RU" sz="3600" dirty="0" err="1">
                <a:cs typeface="Times New Roman" pitchFamily="18" charset="0"/>
              </a:rPr>
              <a:t>сүйене</a:t>
            </a:r>
            <a:r>
              <a:rPr lang="ru-RU" sz="3600" dirty="0">
                <a:cs typeface="Times New Roman" pitchFamily="18" charset="0"/>
              </a:rPr>
              <a:t> </a:t>
            </a:r>
            <a:r>
              <a:rPr lang="ru-RU" sz="3600" dirty="0" err="1">
                <a:cs typeface="Times New Roman" pitchFamily="18" charset="0"/>
              </a:rPr>
              <a:t>отырып</a:t>
            </a:r>
            <a:r>
              <a:rPr lang="ru-RU" sz="3600" dirty="0">
                <a:cs typeface="Times New Roman" pitchFamily="18" charset="0"/>
              </a:rPr>
              <a:t> </a:t>
            </a:r>
            <a:r>
              <a:rPr lang="ru-RU" sz="3600" dirty="0" err="1">
                <a:cs typeface="Times New Roman" pitchFamily="18" charset="0"/>
              </a:rPr>
              <a:t>қарастырылады</a:t>
            </a:r>
            <a:endParaRPr lang="ru-RU" sz="3600" dirty="0">
              <a:cs typeface="Times New Roman" pitchFamily="18" charset="0"/>
            </a:endParaRPr>
          </a:p>
          <a:p>
            <a:pPr marL="548640" indent="-411480" fontAlgn="auto">
              <a:spcAft>
                <a:spcPts val="0"/>
              </a:spcAft>
              <a:buClr>
                <a:schemeClr val="tx1">
                  <a:shade val="95000"/>
                </a:schemeClr>
              </a:buClr>
              <a:buFont typeface="Wingdings 2"/>
              <a:buChar char=""/>
              <a:defRPr/>
            </a:pPr>
            <a:endParaRPr lang="ru-RU" sz="3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6"/>
          </p:nvPr>
        </p:nvSpPr>
        <p:spPr/>
        <p:txBody>
          <a:bodyPr/>
          <a:lstStyle/>
          <a:p>
            <a:pPr>
              <a:defRPr/>
            </a:pPr>
            <a:fld id="{12593A24-94CF-42FD-9F83-A96744C0BBD6}" type="slidenum">
              <a:rPr lang="ru-RU"/>
              <a:pPr>
                <a:defRPr/>
              </a:pPr>
              <a:t>4</a:t>
            </a:fld>
            <a:endParaRPr lang="ru-RU"/>
          </a:p>
        </p:txBody>
      </p:sp>
      <p:graphicFrame>
        <p:nvGraphicFramePr>
          <p:cNvPr id="4" name="Объект 3"/>
          <p:cNvGraphicFramePr>
            <a:graphicFrameLocks noGrp="1"/>
          </p:cNvGraphicFramePr>
          <p:nvPr>
            <p:ph sz="quarter" idx="13"/>
          </p:nvPr>
        </p:nvGraphicFramePr>
        <p:xfrm>
          <a:off x="250825" y="260648"/>
          <a:ext cx="8642350"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6"/>
          </p:nvPr>
        </p:nvSpPr>
        <p:spPr/>
        <p:txBody>
          <a:bodyPr/>
          <a:lstStyle/>
          <a:p>
            <a:pPr>
              <a:defRPr/>
            </a:pPr>
            <a:fld id="{1F93E968-CAF2-46A3-8C40-90E83C2F6EF7}" type="slidenum">
              <a:rPr lang="ru-RU"/>
              <a:pPr>
                <a:defRPr/>
              </a:pPr>
              <a:t>5</a:t>
            </a:fld>
            <a:endParaRPr lang="ru-RU"/>
          </a:p>
        </p:txBody>
      </p:sp>
      <p:sp>
        <p:nvSpPr>
          <p:cNvPr id="3" name="Объект 2"/>
          <p:cNvSpPr>
            <a:spLocks noGrp="1"/>
          </p:cNvSpPr>
          <p:nvPr>
            <p:ph sz="quarter" idx="13"/>
          </p:nvPr>
        </p:nvSpPr>
        <p:spPr>
          <a:xfrm>
            <a:off x="395288" y="260350"/>
            <a:ext cx="8353425" cy="6337300"/>
          </a:xfrm>
          <a:blipFill>
            <a:blip r:embed="rId2"/>
            <a:tile tx="0" ty="0" sx="100000" sy="100000" flip="none" algn="tl"/>
          </a:blipFill>
        </p:spPr>
        <p:txBody>
          <a:bodyPr rtlCol="0">
            <a:normAutofit lnSpcReduction="10000"/>
          </a:bodyPr>
          <a:lstStyle/>
          <a:p>
            <a:pPr marL="45720" indent="0" algn="just" fontAlgn="auto">
              <a:buClr>
                <a:schemeClr val="accent6">
                  <a:lumMod val="75000"/>
                </a:schemeClr>
              </a:buClr>
              <a:buFont typeface="Georgia" pitchFamily="18" charset="0"/>
              <a:buNone/>
              <a:defRPr/>
            </a:pPr>
            <a:r>
              <a:rPr lang="en-US" sz="3200" dirty="0" smtClean="0">
                <a:solidFill>
                  <a:schemeClr val="bg1"/>
                </a:solidFill>
              </a:rPr>
              <a:t>     </a:t>
            </a:r>
            <a:r>
              <a:rPr lang="ru-RU" sz="3200" dirty="0" smtClean="0">
                <a:solidFill>
                  <a:schemeClr val="bg1"/>
                </a:solidFill>
              </a:rPr>
              <a:t> </a:t>
            </a:r>
            <a:r>
              <a:rPr lang="ru-RU" sz="3200" dirty="0" err="1">
                <a:solidFill>
                  <a:schemeClr val="bg1"/>
                </a:solidFill>
                <a:latin typeface="Times New Roman" pitchFamily="18" charset="0"/>
                <a:cs typeface="Times New Roman" pitchFamily="18" charset="0"/>
              </a:rPr>
              <a:t>Мұндағы</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бөлшектерді</a:t>
            </a:r>
            <a:r>
              <a:rPr lang="ru-RU" sz="3200" dirty="0">
                <a:solidFill>
                  <a:schemeClr val="bg1"/>
                </a:solidFill>
                <a:latin typeface="Times New Roman" pitchFamily="18" charset="0"/>
                <a:cs typeface="Times New Roman" pitchFamily="18" charset="0"/>
              </a:rPr>
              <a:t> де </a:t>
            </a:r>
            <a:r>
              <a:rPr lang="ru-RU" sz="3200" dirty="0" err="1">
                <a:solidFill>
                  <a:schemeClr val="bg1"/>
                </a:solidFill>
                <a:latin typeface="Times New Roman" pitchFamily="18" charset="0"/>
                <a:cs typeface="Times New Roman" pitchFamily="18" charset="0"/>
              </a:rPr>
              <a:t>мицеллалар</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деп</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атайды</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Олар</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коллоидты</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системалардағы</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мицеллалардан</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гөрі</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термодинамикалық</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тұрақты</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және</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ол</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өзінің</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осындай</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күйін</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сақтайды</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Мицеллалардың</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тұрақтылығы</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ондағы</a:t>
            </a:r>
            <a:r>
              <a:rPr lang="ru-RU" sz="3200" dirty="0">
                <a:solidFill>
                  <a:schemeClr val="bg1"/>
                </a:solidFill>
                <a:latin typeface="Times New Roman" pitchFamily="18" charset="0"/>
                <a:cs typeface="Times New Roman" pitchFamily="18" charset="0"/>
              </a:rPr>
              <a:t> диссоциация </a:t>
            </a:r>
            <a:r>
              <a:rPr lang="ru-RU" sz="3200" dirty="0" err="1">
                <a:solidFill>
                  <a:schemeClr val="bg1"/>
                </a:solidFill>
                <a:latin typeface="Times New Roman" pitchFamily="18" charset="0"/>
                <a:cs typeface="Times New Roman" pitchFamily="18" charset="0"/>
              </a:rPr>
              <a:t>жылдамдығымен</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яғни</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молекуланың</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мицеллада</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болатын</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орташа</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мезімімен</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сипатталады</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екен</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Әуелде</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мұндай</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ерітінділерді</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бұрында</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айтылғандай</a:t>
            </a:r>
            <a:r>
              <a:rPr lang="ru-RU" sz="3200" dirty="0">
                <a:solidFill>
                  <a:schemeClr val="bg1"/>
                </a:solidFill>
                <a:latin typeface="Times New Roman" pitchFamily="18" charset="0"/>
                <a:cs typeface="Times New Roman" pitchFamily="18" charset="0"/>
              </a:rPr>
              <a:t> шала </a:t>
            </a:r>
            <a:r>
              <a:rPr lang="ru-RU" sz="3200" dirty="0" err="1">
                <a:solidFill>
                  <a:schemeClr val="bg1"/>
                </a:solidFill>
                <a:latin typeface="Times New Roman" pitchFamily="18" charset="0"/>
                <a:cs typeface="Times New Roman" pitchFamily="18" charset="0"/>
              </a:rPr>
              <a:t>коллоидтар</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немесе</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семиколлоидтар</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деп</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атаған</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Ғылыми</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әдебиеттегі</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айтылып</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жүрген</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пікірлерге</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орай</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оларды</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коллоидты</a:t>
            </a:r>
            <a:r>
              <a:rPr lang="ru-RU" sz="3200" dirty="0">
                <a:solidFill>
                  <a:schemeClr val="bg1"/>
                </a:solidFill>
                <a:latin typeface="Times New Roman" pitchFamily="18" charset="0"/>
                <a:cs typeface="Times New Roman" pitchFamily="18" charset="0"/>
              </a:rPr>
              <a:t> БАЗ </a:t>
            </a:r>
            <a:r>
              <a:rPr lang="ru-RU" sz="3200" dirty="0" err="1">
                <a:solidFill>
                  <a:schemeClr val="bg1"/>
                </a:solidFill>
                <a:latin typeface="Times New Roman" pitchFamily="18" charset="0"/>
                <a:cs typeface="Times New Roman" pitchFamily="18" charset="0"/>
              </a:rPr>
              <a:t>деген</a:t>
            </a:r>
            <a:r>
              <a:rPr lang="ru-RU" sz="3200" dirty="0">
                <a:solidFill>
                  <a:schemeClr val="bg1"/>
                </a:solidFill>
                <a:latin typeface="Times New Roman" pitchFamily="18" charset="0"/>
                <a:cs typeface="Times New Roman" pitchFamily="18" charset="0"/>
              </a:rPr>
              <a:t> </a:t>
            </a:r>
            <a:r>
              <a:rPr lang="ru-RU" sz="3200" dirty="0" err="1">
                <a:solidFill>
                  <a:schemeClr val="bg1"/>
                </a:solidFill>
                <a:latin typeface="Times New Roman" pitchFamily="18" charset="0"/>
                <a:cs typeface="Times New Roman" pitchFamily="18" charset="0"/>
              </a:rPr>
              <a:t>тиімді</a:t>
            </a:r>
            <a:endParaRPr lang="ru-RU" sz="3200" dirty="0">
              <a:solidFill>
                <a:schemeClr val="bg1"/>
              </a:solidFill>
              <a:latin typeface="Times New Roman" pitchFamily="18" charset="0"/>
              <a:cs typeface="Times New Roman" pitchFamily="18" charset="0"/>
            </a:endParaRPr>
          </a:p>
          <a:p>
            <a:pPr indent="-182880" fontAlgn="auto">
              <a:buClr>
                <a:schemeClr val="accent6">
                  <a:lumMod val="75000"/>
                </a:schemeClr>
              </a:buClr>
              <a:defRPr/>
            </a:pPr>
            <a:endParaRPr lang="ru-RU" sz="2400" dirty="0">
              <a:solidFill>
                <a:schemeClr val="tx1">
                  <a:lumMod val="75000"/>
                  <a:lumOff val="2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6"/>
          </p:nvPr>
        </p:nvSpPr>
        <p:spPr/>
        <p:txBody>
          <a:bodyPr/>
          <a:lstStyle/>
          <a:p>
            <a:pPr>
              <a:defRPr/>
            </a:pPr>
            <a:fld id="{57BAD380-5665-421F-AAA2-D9F06382322F}" type="slidenum">
              <a:rPr lang="ru-RU"/>
              <a:pPr>
                <a:defRPr/>
              </a:pPr>
              <a:t>6</a:t>
            </a:fld>
            <a:endParaRPr lang="ru-RU"/>
          </a:p>
        </p:txBody>
      </p:sp>
      <p:sp>
        <p:nvSpPr>
          <p:cNvPr id="43009" name="Объект 2"/>
          <p:cNvSpPr>
            <a:spLocks noGrp="1"/>
          </p:cNvSpPr>
          <p:nvPr>
            <p:ph sz="quarter" idx="13"/>
          </p:nvPr>
        </p:nvSpPr>
        <p:spPr>
          <a:xfrm>
            <a:off x="395288" y="333375"/>
            <a:ext cx="8424862" cy="6264275"/>
          </a:xfrm>
        </p:spPr>
        <p:txBody>
          <a:bodyPr/>
          <a:lstStyle/>
          <a:p>
            <a:pPr marL="0" indent="0" algn="ctr">
              <a:buFont typeface="Georgia" pitchFamily="18" charset="0"/>
              <a:buNone/>
            </a:pPr>
            <a:endParaRPr lang="kk-KZ" smtClean="0"/>
          </a:p>
          <a:p>
            <a:pPr marL="0" indent="0" algn="ctr">
              <a:buFont typeface="Georgia" pitchFamily="18" charset="0"/>
              <a:buNone/>
            </a:pPr>
            <a:endParaRPr lang="ru-RU" smtClean="0"/>
          </a:p>
        </p:txBody>
      </p:sp>
      <p:graphicFrame>
        <p:nvGraphicFramePr>
          <p:cNvPr id="5" name="Схема 4"/>
          <p:cNvGraphicFramePr/>
          <p:nvPr/>
        </p:nvGraphicFramePr>
        <p:xfrm>
          <a:off x="395536" y="404664"/>
          <a:ext cx="8424936" cy="6192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sz="quarter" idx="16"/>
          </p:nvPr>
        </p:nvSpPr>
        <p:spPr/>
        <p:txBody>
          <a:bodyPr/>
          <a:lstStyle/>
          <a:p>
            <a:pPr>
              <a:defRPr/>
            </a:pPr>
            <a:fld id="{1C812109-7D9F-4AB1-BFFB-19D265727ED6}" type="slidenum">
              <a:rPr lang="ru-RU"/>
              <a:pPr>
                <a:defRPr/>
              </a:pPr>
              <a:t>7</a:t>
            </a:fld>
            <a:endParaRPr lang="ru-RU"/>
          </a:p>
        </p:txBody>
      </p:sp>
      <p:graphicFrame>
        <p:nvGraphicFramePr>
          <p:cNvPr id="4" name="Объект 3"/>
          <p:cNvGraphicFramePr>
            <a:graphicFrameLocks noGrp="1"/>
          </p:cNvGraphicFramePr>
          <p:nvPr>
            <p:ph sz="quarter" idx="13"/>
          </p:nvPr>
        </p:nvGraphicFramePr>
        <p:xfrm>
          <a:off x="323850" y="333375"/>
          <a:ext cx="8424863" cy="6264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Схема 4"/>
          <p:cNvGraphicFramePr/>
          <p:nvPr/>
        </p:nvGraphicFramePr>
        <p:xfrm>
          <a:off x="395536" y="404664"/>
          <a:ext cx="8280920" cy="612068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6" name="Овал 5"/>
          <p:cNvSpPr/>
          <p:nvPr/>
        </p:nvSpPr>
        <p:spPr>
          <a:xfrm>
            <a:off x="6156325" y="1290638"/>
            <a:ext cx="2519363" cy="914400"/>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dirty="0" err="1">
                <a:latin typeface="Times New Roman" pitchFamily="18" charset="0"/>
                <a:cs typeface="Times New Roman" pitchFamily="18" charset="0"/>
              </a:rPr>
              <a:t>Анионды</a:t>
            </a:r>
            <a:endParaRPr lang="ru-RU" sz="2800" dirty="0">
              <a:latin typeface="Times New Roman" pitchFamily="18" charset="0"/>
              <a:cs typeface="Times New Roman" pitchFamily="18" charset="0"/>
            </a:endParaRPr>
          </a:p>
        </p:txBody>
      </p:sp>
      <p:sp>
        <p:nvSpPr>
          <p:cNvPr id="7" name="Овал 6"/>
          <p:cNvSpPr/>
          <p:nvPr/>
        </p:nvSpPr>
        <p:spPr>
          <a:xfrm>
            <a:off x="6156325" y="2708275"/>
            <a:ext cx="2519363" cy="914400"/>
          </a:xfrm>
          <a:prstGeom prst="ellipse">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dirty="0" err="1">
                <a:latin typeface="Times New Roman" pitchFamily="18" charset="0"/>
                <a:cs typeface="Times New Roman" pitchFamily="18" charset="0"/>
              </a:rPr>
              <a:t>Катионды</a:t>
            </a:r>
            <a:endParaRPr lang="ru-RU" sz="2800" dirty="0">
              <a:latin typeface="Times New Roman" pitchFamily="18" charset="0"/>
              <a:cs typeface="Times New Roman" pitchFamily="18" charset="0"/>
            </a:endParaRPr>
          </a:p>
        </p:txBody>
      </p:sp>
      <p:sp>
        <p:nvSpPr>
          <p:cNvPr id="8" name="Овал 7"/>
          <p:cNvSpPr/>
          <p:nvPr/>
        </p:nvSpPr>
        <p:spPr>
          <a:xfrm>
            <a:off x="6156325" y="4360863"/>
            <a:ext cx="2519363" cy="91440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dirty="0" err="1">
                <a:latin typeface="Times New Roman" pitchFamily="18" charset="0"/>
                <a:cs typeface="Times New Roman" pitchFamily="18" charset="0"/>
              </a:rPr>
              <a:t>Ионды</a:t>
            </a:r>
            <a:r>
              <a:rPr lang="ru-RU" sz="2800" dirty="0">
                <a:latin typeface="Times New Roman" pitchFamily="18" charset="0"/>
                <a:cs typeface="Times New Roman" pitchFamily="18" charset="0"/>
              </a:rPr>
              <a:t> </a:t>
            </a:r>
            <a:r>
              <a:rPr lang="ru-RU" sz="2800" dirty="0" err="1">
                <a:latin typeface="Times New Roman" pitchFamily="18" charset="0"/>
                <a:cs typeface="Times New Roman" pitchFamily="18" charset="0"/>
              </a:rPr>
              <a:t>емес</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6"/>
          </p:nvPr>
        </p:nvSpPr>
        <p:spPr/>
        <p:txBody>
          <a:bodyPr/>
          <a:lstStyle/>
          <a:p>
            <a:pPr>
              <a:defRPr/>
            </a:pPr>
            <a:fld id="{8E89D319-A83F-4D7F-BA80-3609118AFC21}" type="slidenum">
              <a:rPr lang="ru-RU"/>
              <a:pPr>
                <a:defRPr/>
              </a:pPr>
              <a:t>8</a:t>
            </a:fld>
            <a:endParaRPr lang="ru-RU"/>
          </a:p>
        </p:txBody>
      </p:sp>
      <p:sp>
        <p:nvSpPr>
          <p:cNvPr id="45057" name="Объект 2"/>
          <p:cNvSpPr>
            <a:spLocks noGrp="1"/>
          </p:cNvSpPr>
          <p:nvPr>
            <p:ph sz="quarter" idx="13"/>
          </p:nvPr>
        </p:nvSpPr>
        <p:spPr>
          <a:xfrm>
            <a:off x="323850" y="260350"/>
            <a:ext cx="8496300" cy="6354763"/>
          </a:xfrm>
          <a:blipFill dpi="0" rotWithShape="1">
            <a:blip r:embed="rId2"/>
            <a:srcRect/>
            <a:tile tx="0" ty="0" sx="100000" sy="100000" flip="none" algn="tl"/>
          </a:blipFill>
        </p:spPr>
        <p:txBody>
          <a:bodyPr/>
          <a:lstStyle/>
          <a:p>
            <a:pPr marL="44450" indent="0">
              <a:buFont typeface="Georgia" pitchFamily="18" charset="0"/>
              <a:buNone/>
            </a:pPr>
            <a:endParaRPr lang="en-US" smtClean="0"/>
          </a:p>
          <a:p>
            <a:pPr marL="44450" indent="0">
              <a:buFont typeface="Georgia" pitchFamily="18" charset="0"/>
              <a:buNone/>
            </a:pPr>
            <a:endParaRPr lang="ru-RU" smtClean="0"/>
          </a:p>
        </p:txBody>
      </p:sp>
      <p:sp>
        <p:nvSpPr>
          <p:cNvPr id="4" name="Лента лицом вверх 3"/>
          <p:cNvSpPr/>
          <p:nvPr/>
        </p:nvSpPr>
        <p:spPr>
          <a:xfrm>
            <a:off x="179388" y="115888"/>
            <a:ext cx="8785225" cy="6626225"/>
          </a:xfrm>
          <a:prstGeom prst="ribbon2">
            <a:avLst>
              <a:gd name="adj1" fmla="val 14596"/>
              <a:gd name="adj2" fmla="val 50000"/>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000" dirty="0">
                <a:solidFill>
                  <a:schemeClr val="bg2">
                    <a:lumMod val="10000"/>
                  </a:schemeClr>
                </a:solidFill>
                <a:latin typeface="Times New Roman" pitchFamily="18" charset="0"/>
                <a:cs typeface="Times New Roman" pitchFamily="18" charset="0"/>
              </a:rPr>
              <a:t>     </a:t>
            </a:r>
            <a:r>
              <a:rPr lang="ru-RU" sz="2000" dirty="0">
                <a:solidFill>
                  <a:schemeClr val="bg2">
                    <a:lumMod val="10000"/>
                  </a:schemeClr>
                </a:solidFill>
                <a:latin typeface="Times New Roman" pitchFamily="18" charset="0"/>
                <a:cs typeface="Times New Roman" pitchFamily="18" charset="0"/>
              </a:rPr>
              <a:t>БАЗ </a:t>
            </a:r>
            <a:r>
              <a:rPr lang="ru-RU" sz="2000" dirty="0" err="1">
                <a:solidFill>
                  <a:schemeClr val="bg2">
                    <a:lumMod val="10000"/>
                  </a:schemeClr>
                </a:solidFill>
                <a:latin typeface="Times New Roman" pitchFamily="18" charset="0"/>
                <a:cs typeface="Times New Roman" pitchFamily="18" charset="0"/>
              </a:rPr>
              <a:t>нағыз</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ерітінділері</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Коллоидты</a:t>
            </a:r>
            <a:r>
              <a:rPr lang="ru-RU" sz="2000" dirty="0">
                <a:solidFill>
                  <a:schemeClr val="bg2">
                    <a:lumMod val="10000"/>
                  </a:schemeClr>
                </a:solidFill>
                <a:latin typeface="Times New Roman" pitchFamily="18" charset="0"/>
                <a:cs typeface="Times New Roman" pitchFamily="18" charset="0"/>
              </a:rPr>
              <a:t> БАЗ </a:t>
            </a:r>
            <a:r>
              <a:rPr lang="ru-RU" sz="2000" dirty="0" err="1">
                <a:solidFill>
                  <a:schemeClr val="bg2">
                    <a:lumMod val="10000"/>
                  </a:schemeClr>
                </a:solidFill>
                <a:latin typeface="Times New Roman" pitchFamily="18" charset="0"/>
                <a:cs typeface="Times New Roman" pitchFamily="18" charset="0"/>
              </a:rPr>
              <a:t>концентрациясы</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өте</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төмен</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болса</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онда</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ол</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молекулалық</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яғни</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нағыз</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ерітінді</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түрінде</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болады</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Егер</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оның</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концентрациясын</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біртіндеп</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көтерсе</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онда</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ол</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молекулалық</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ерітіндіден</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коллоидты</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ерітіндіге</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яғни</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мицеллалық</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ерітіндіге</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айналады</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Коллоидты</a:t>
            </a:r>
            <a:r>
              <a:rPr lang="ru-RU" sz="2000" dirty="0">
                <a:solidFill>
                  <a:schemeClr val="bg2">
                    <a:lumMod val="10000"/>
                  </a:schemeClr>
                </a:solidFill>
                <a:latin typeface="Times New Roman" pitchFamily="18" charset="0"/>
                <a:cs typeface="Times New Roman" pitchFamily="18" charset="0"/>
              </a:rPr>
              <a:t> БАЗ </a:t>
            </a:r>
            <a:r>
              <a:rPr lang="ru-RU" sz="2000" dirty="0" err="1">
                <a:solidFill>
                  <a:schemeClr val="bg2">
                    <a:lumMod val="10000"/>
                  </a:schemeClr>
                </a:solidFill>
                <a:latin typeface="Times New Roman" pitchFamily="18" charset="0"/>
                <a:cs typeface="Times New Roman" pitchFamily="18" charset="0"/>
              </a:rPr>
              <a:t>нағыз</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ерітіндіден</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мицеллалық</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коллоидты</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ерітіндіге</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ауысуына</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сәйкес</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келетін</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концентрацияны</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бұрында</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айтқандай</a:t>
            </a:r>
            <a:r>
              <a:rPr lang="ru-RU" sz="2000" dirty="0">
                <a:solidFill>
                  <a:schemeClr val="bg2">
                    <a:lumMod val="10000"/>
                  </a:schemeClr>
                </a:solidFill>
                <a:latin typeface="Times New Roman" pitchFamily="18" charset="0"/>
                <a:cs typeface="Times New Roman" pitchFamily="18" charset="0"/>
              </a:rPr>
              <a:t> мицелла </a:t>
            </a:r>
            <a:r>
              <a:rPr lang="ru-RU" sz="2000" dirty="0" err="1">
                <a:solidFill>
                  <a:schemeClr val="bg2">
                    <a:lumMod val="10000"/>
                  </a:schemeClr>
                </a:solidFill>
                <a:latin typeface="Times New Roman" pitchFamily="18" charset="0"/>
                <a:cs typeface="Times New Roman" pitchFamily="18" charset="0"/>
              </a:rPr>
              <a:t>түзетін</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кризистік</a:t>
            </a:r>
            <a:r>
              <a:rPr lang="ru-RU" sz="2000" dirty="0">
                <a:solidFill>
                  <a:schemeClr val="bg2">
                    <a:lumMod val="10000"/>
                  </a:schemeClr>
                </a:solidFill>
                <a:latin typeface="Times New Roman" pitchFamily="18" charset="0"/>
                <a:cs typeface="Times New Roman" pitchFamily="18" charset="0"/>
              </a:rPr>
              <a:t> концентрация (ККМ) </a:t>
            </a:r>
            <a:r>
              <a:rPr lang="ru-RU" sz="2000" dirty="0" err="1">
                <a:solidFill>
                  <a:schemeClr val="bg2">
                    <a:lumMod val="10000"/>
                  </a:schemeClr>
                </a:solidFill>
                <a:latin typeface="Times New Roman" pitchFamily="18" charset="0"/>
                <a:cs typeface="Times New Roman" pitchFamily="18" charset="0"/>
              </a:rPr>
              <a:t>дейді</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Әдетте</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ол</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көптеген</a:t>
            </a:r>
            <a:r>
              <a:rPr lang="ru-RU" sz="2000" dirty="0">
                <a:solidFill>
                  <a:schemeClr val="bg2">
                    <a:lumMod val="10000"/>
                  </a:schemeClr>
                </a:solidFill>
                <a:latin typeface="Times New Roman" pitchFamily="18" charset="0"/>
                <a:cs typeface="Times New Roman" pitchFamily="18" charset="0"/>
              </a:rPr>
              <a:t> </a:t>
            </a:r>
            <a:r>
              <a:rPr lang="ru-RU" sz="2000" dirty="0" err="1">
                <a:solidFill>
                  <a:schemeClr val="bg2">
                    <a:lumMod val="10000"/>
                  </a:schemeClr>
                </a:solidFill>
                <a:latin typeface="Times New Roman" pitchFamily="18" charset="0"/>
                <a:cs typeface="Times New Roman" pitchFamily="18" charset="0"/>
              </a:rPr>
              <a:t>коллоидты</a:t>
            </a:r>
            <a:r>
              <a:rPr lang="ru-RU" sz="2000" dirty="0">
                <a:solidFill>
                  <a:schemeClr val="bg2">
                    <a:lumMod val="10000"/>
                  </a:schemeClr>
                </a:solidFill>
                <a:latin typeface="Times New Roman" pitchFamily="18" charset="0"/>
                <a:cs typeface="Times New Roman" pitchFamily="18" charset="0"/>
              </a:rPr>
              <a:t> БАЗ </a:t>
            </a:r>
            <a:r>
              <a:rPr lang="ru-RU" sz="2000" dirty="0" err="1">
                <a:solidFill>
                  <a:schemeClr val="bg2">
                    <a:lumMod val="10000"/>
                  </a:schemeClr>
                </a:solidFill>
                <a:latin typeface="Times New Roman" pitchFamily="18" charset="0"/>
                <a:cs typeface="Times New Roman" pitchFamily="18" charset="0"/>
              </a:rPr>
              <a:t>үшін</a:t>
            </a:r>
            <a:r>
              <a:rPr lang="ru-RU" sz="2000" dirty="0">
                <a:solidFill>
                  <a:schemeClr val="bg2">
                    <a:lumMod val="10000"/>
                  </a:schemeClr>
                </a:solidFill>
                <a:latin typeface="Times New Roman" pitchFamily="18" charset="0"/>
                <a:cs typeface="Times New Roman" pitchFamily="18" charset="0"/>
              </a:rPr>
              <a:t> аса </a:t>
            </a:r>
            <a:r>
              <a:rPr lang="ru-RU" sz="2000" dirty="0" err="1">
                <a:solidFill>
                  <a:schemeClr val="bg2">
                    <a:lumMod val="10000"/>
                  </a:schemeClr>
                </a:solidFill>
                <a:latin typeface="Times New Roman" pitchFamily="18" charset="0"/>
                <a:cs typeface="Times New Roman" pitchFamily="18" charset="0"/>
              </a:rPr>
              <a:t>үлкен</a:t>
            </a:r>
            <a:r>
              <a:rPr lang="ru-RU" sz="2000" dirty="0">
                <a:solidFill>
                  <a:schemeClr val="bg2">
                    <a:lumMod val="10000"/>
                  </a:schemeClr>
                </a:solidFill>
                <a:latin typeface="Times New Roman" pitchFamily="18" charset="0"/>
                <a:cs typeface="Times New Roman" pitchFamily="18" charset="0"/>
              </a:rPr>
              <a:t> бола </a:t>
            </a:r>
            <a:r>
              <a:rPr lang="ru-RU" sz="2000" dirty="0" err="1">
                <a:solidFill>
                  <a:schemeClr val="bg2">
                    <a:lumMod val="10000"/>
                  </a:schemeClr>
                </a:solidFill>
                <a:latin typeface="Times New Roman" pitchFamily="18" charset="0"/>
                <a:cs typeface="Times New Roman" pitchFamily="18" charset="0"/>
              </a:rPr>
              <a:t>бермейді</a:t>
            </a:r>
            <a:r>
              <a:rPr lang="ru-RU" sz="2000" dirty="0">
                <a:solidFill>
                  <a:schemeClr val="bg2">
                    <a:lumMod val="10000"/>
                  </a:schemeClr>
                </a:solidFill>
                <a:latin typeface="Times New Roman" pitchFamily="18" charset="0"/>
                <a:cs typeface="Times New Roman" pitchFamily="18" charset="0"/>
              </a:rPr>
              <a:t> (10-5 -10-3 моль/л). </a:t>
            </a:r>
          </a:p>
        </p:txBody>
      </p:sp>
      <p:pic>
        <p:nvPicPr>
          <p:cNvPr id="45059" name="Picture 2" descr="C:\Users\Admin\Downloads\беттик ак зат.jpg"/>
          <p:cNvPicPr>
            <a:picLocks noChangeAspect="1" noChangeArrowheads="1"/>
          </p:cNvPicPr>
          <p:nvPr/>
        </p:nvPicPr>
        <p:blipFill>
          <a:blip r:embed="rId4"/>
          <a:srcRect/>
          <a:stretch>
            <a:fillRect/>
          </a:stretch>
        </p:blipFill>
        <p:spPr bwMode="auto">
          <a:xfrm>
            <a:off x="827088" y="5084763"/>
            <a:ext cx="1512887" cy="1657350"/>
          </a:xfrm>
          <a:prstGeom prst="rect">
            <a:avLst/>
          </a:prstGeom>
          <a:noFill/>
          <a:ln w="9525">
            <a:noFill/>
            <a:miter lim="800000"/>
            <a:headEnd/>
            <a:tailEnd/>
          </a:ln>
        </p:spPr>
      </p:pic>
      <p:pic>
        <p:nvPicPr>
          <p:cNvPr id="45060" name="Picture 3" descr="C:\Users\Admin\Downloads\жмзе.jpg"/>
          <p:cNvPicPr>
            <a:picLocks noChangeAspect="1" noChangeArrowheads="1"/>
          </p:cNvPicPr>
          <p:nvPr/>
        </p:nvPicPr>
        <p:blipFill>
          <a:blip r:embed="rId5"/>
          <a:srcRect/>
          <a:stretch>
            <a:fillRect/>
          </a:stretch>
        </p:blipFill>
        <p:spPr bwMode="auto">
          <a:xfrm>
            <a:off x="6875463" y="5084763"/>
            <a:ext cx="1441450" cy="1657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6"/>
          </p:nvPr>
        </p:nvSpPr>
        <p:spPr/>
        <p:txBody>
          <a:bodyPr/>
          <a:lstStyle/>
          <a:p>
            <a:pPr>
              <a:defRPr/>
            </a:pPr>
            <a:fld id="{CE651F93-CD5B-4394-A0CE-B63BD7C1A28F}" type="slidenum">
              <a:rPr lang="ru-RU"/>
              <a:pPr>
                <a:defRPr/>
              </a:pPr>
              <a:t>9</a:t>
            </a:fld>
            <a:endParaRPr lang="ru-RU"/>
          </a:p>
        </p:txBody>
      </p:sp>
      <p:sp>
        <p:nvSpPr>
          <p:cNvPr id="46081" name="Объект 2"/>
          <p:cNvSpPr>
            <a:spLocks noGrp="1"/>
          </p:cNvSpPr>
          <p:nvPr>
            <p:ph sz="quarter" idx="13"/>
          </p:nvPr>
        </p:nvSpPr>
        <p:spPr>
          <a:xfrm>
            <a:off x="250825" y="260350"/>
            <a:ext cx="8642350" cy="6408738"/>
          </a:xfrm>
          <a:blipFill dpi="0" rotWithShape="1">
            <a:blip r:embed="rId2"/>
            <a:srcRect/>
            <a:tile tx="0" ty="0" sx="100000" sy="100000" flip="none" algn="tl"/>
          </a:blipFill>
        </p:spPr>
        <p:txBody>
          <a:bodyPr/>
          <a:lstStyle/>
          <a:p>
            <a:pPr marL="44450" indent="0">
              <a:buFont typeface="Georgia" pitchFamily="18" charset="0"/>
              <a:buNone/>
            </a:pPr>
            <a:endParaRPr lang="en-US" smtClean="0"/>
          </a:p>
          <a:p>
            <a:pPr marL="44450" indent="0">
              <a:buFont typeface="Georgia" pitchFamily="18" charset="0"/>
              <a:buNone/>
            </a:pPr>
            <a:endParaRPr lang="ru-RU" smtClean="0"/>
          </a:p>
        </p:txBody>
      </p:sp>
      <p:sp>
        <p:nvSpPr>
          <p:cNvPr id="4" name="Блок-схема: дисплей 3"/>
          <p:cNvSpPr/>
          <p:nvPr/>
        </p:nvSpPr>
        <p:spPr>
          <a:xfrm>
            <a:off x="611188" y="333375"/>
            <a:ext cx="7993062" cy="6191250"/>
          </a:xfrm>
          <a:prstGeom prst="flowChartDisplay">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Сабын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ерітіндісі</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әлсіз</a:t>
            </a:r>
            <a:r>
              <a:rPr lang="ru-RU" sz="2800" dirty="0">
                <a:solidFill>
                  <a:schemeClr val="tx1"/>
                </a:solidFill>
                <a:latin typeface="Times New Roman" pitchFamily="18" charset="0"/>
                <a:cs typeface="Times New Roman" pitchFamily="18" charset="0"/>
              </a:rPr>
              <a:t> электролит </a:t>
            </a:r>
            <a:r>
              <a:rPr lang="ru-RU" sz="2800" dirty="0" err="1">
                <a:solidFill>
                  <a:schemeClr val="tx1"/>
                </a:solidFill>
                <a:latin typeface="Times New Roman" pitchFamily="18" charset="0"/>
                <a:cs typeface="Times New Roman" pitchFamily="18" charset="0"/>
              </a:rPr>
              <a:t>болғандықтан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ол</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ерітіндіде</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иондар</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күйінде</a:t>
            </a:r>
            <a:r>
              <a:rPr lang="ru-RU" sz="2800" dirty="0">
                <a:solidFill>
                  <a:schemeClr val="tx1"/>
                </a:solidFill>
                <a:latin typeface="Times New Roman" pitchFamily="18" charset="0"/>
                <a:cs typeface="Times New Roman" pitchFamily="18" charset="0"/>
              </a:rPr>
              <a:t> (</a:t>
            </a:r>
            <a:r>
              <a:rPr lang="en-US" sz="2800" dirty="0">
                <a:solidFill>
                  <a:schemeClr val="tx1"/>
                </a:solidFill>
                <a:latin typeface="Times New Roman" pitchFamily="18" charset="0"/>
                <a:cs typeface="Times New Roman" pitchFamily="18" charset="0"/>
              </a:rPr>
              <a:t>RCOO- </a:t>
            </a:r>
            <a:r>
              <a:rPr lang="ru-RU" sz="2800" dirty="0" err="1">
                <a:solidFill>
                  <a:schemeClr val="tx1"/>
                </a:solidFill>
                <a:latin typeface="Times New Roman" pitchFamily="18" charset="0"/>
                <a:cs typeface="Times New Roman" pitchFamily="18" charset="0"/>
              </a:rPr>
              <a:t>және</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Ме</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және</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диссоциацияланбаған</a:t>
            </a:r>
            <a:r>
              <a:rPr lang="ru-RU" sz="2800" dirty="0">
                <a:solidFill>
                  <a:schemeClr val="tx1"/>
                </a:solidFill>
                <a:latin typeface="Times New Roman" pitchFamily="18" charset="0"/>
                <a:cs typeface="Times New Roman" pitchFamily="18" charset="0"/>
              </a:rPr>
              <a:t> молекула (</a:t>
            </a:r>
            <a:r>
              <a:rPr lang="en-US" sz="2800" dirty="0">
                <a:solidFill>
                  <a:schemeClr val="tx1"/>
                </a:solidFill>
                <a:latin typeface="Times New Roman" pitchFamily="18" charset="0"/>
                <a:cs typeface="Times New Roman" pitchFamily="18" charset="0"/>
              </a:rPr>
              <a:t>RCOO</a:t>
            </a:r>
            <a:r>
              <a:rPr lang="ru-RU" sz="2800" dirty="0" err="1">
                <a:solidFill>
                  <a:schemeClr val="tx1"/>
                </a:solidFill>
                <a:latin typeface="Times New Roman" pitchFamily="18" charset="0"/>
                <a:cs typeface="Times New Roman" pitchFamily="18" charset="0"/>
              </a:rPr>
              <a:t>Ме</a:t>
            </a:r>
            <a:r>
              <a:rPr lang="ru-RU" sz="2800" dirty="0">
                <a:solidFill>
                  <a:schemeClr val="tx1"/>
                </a:solidFill>
                <a:latin typeface="Times New Roman" pitchFamily="18" charset="0"/>
                <a:cs typeface="Times New Roman" pitchFamily="18" charset="0"/>
              </a:rPr>
              <a:t>) мен </a:t>
            </a:r>
            <a:r>
              <a:rPr lang="ru-RU" sz="2800" dirty="0" err="1">
                <a:solidFill>
                  <a:schemeClr val="tx1"/>
                </a:solidFill>
                <a:latin typeface="Times New Roman" pitchFamily="18" charset="0"/>
                <a:cs typeface="Times New Roman" pitchFamily="18" charset="0"/>
              </a:rPr>
              <a:t>оның</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гидролизденуі</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кезінде</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пайда</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болатын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қаныққан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майлы</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қатардағы</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қышқыл</a:t>
            </a:r>
            <a:r>
              <a:rPr lang="ru-RU" sz="2800" dirty="0">
                <a:solidFill>
                  <a:schemeClr val="tx1"/>
                </a:solidFill>
                <a:latin typeface="Times New Roman" pitchFamily="18" charset="0"/>
                <a:cs typeface="Times New Roman" pitchFamily="18" charset="0"/>
              </a:rPr>
              <a:t>(</a:t>
            </a:r>
            <a:r>
              <a:rPr lang="en-US" sz="2800" dirty="0">
                <a:solidFill>
                  <a:schemeClr val="tx1"/>
                </a:solidFill>
                <a:latin typeface="Times New Roman" pitchFamily="18" charset="0"/>
                <a:cs typeface="Times New Roman" pitchFamily="18" charset="0"/>
              </a:rPr>
              <a:t>RCOO</a:t>
            </a:r>
            <a:r>
              <a:rPr lang="ru-RU" sz="2800" dirty="0">
                <a:solidFill>
                  <a:schemeClr val="tx1"/>
                </a:solidFill>
                <a:latin typeface="Times New Roman" pitchFamily="18" charset="0"/>
                <a:cs typeface="Times New Roman" pitchFamily="18" charset="0"/>
              </a:rPr>
              <a:t>Н) </a:t>
            </a:r>
            <a:r>
              <a:rPr lang="ru-RU" sz="2800" dirty="0" err="1">
                <a:solidFill>
                  <a:schemeClr val="tx1"/>
                </a:solidFill>
                <a:latin typeface="Times New Roman" pitchFamily="18" charset="0"/>
                <a:cs typeface="Times New Roman" pitchFamily="18" charset="0"/>
              </a:rPr>
              <a:t>түрінде</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кездеседі</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Мысалы</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сульфоқышқыл</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сияқтылардың</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күші</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ерітіндідегі</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иондармен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анықталса</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ионогенсіз</a:t>
            </a:r>
            <a:r>
              <a:rPr lang="ru-RU" sz="2800" dirty="0">
                <a:solidFill>
                  <a:schemeClr val="tx1"/>
                </a:solidFill>
                <a:latin typeface="Times New Roman" pitchFamily="18" charset="0"/>
                <a:cs typeface="Times New Roman" pitchFamily="18" charset="0"/>
              </a:rPr>
              <a:t> БАЗ </a:t>
            </a:r>
            <a:r>
              <a:rPr lang="ru-RU" sz="2800" dirty="0" err="1">
                <a:solidFill>
                  <a:schemeClr val="tx1"/>
                </a:solidFill>
                <a:latin typeface="Times New Roman" pitchFamily="18" charset="0"/>
                <a:cs typeface="Times New Roman" pitchFamily="18" charset="0"/>
              </a:rPr>
              <a:t>диссоциацияланбаған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молекулалармен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өрнектеледі</a:t>
            </a:r>
            <a:r>
              <a:rPr lang="ru-RU" sz="2800" dirty="0">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3.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279</TotalTime>
  <Words>576</Words>
  <Application>Microsoft Office PowerPoint</Application>
  <PresentationFormat>Экран (4:3)</PresentationFormat>
  <Paragraphs>15</Paragraphs>
  <Slides>24</Slides>
  <Notes>0</Notes>
  <HiddenSlides>0</HiddenSlides>
  <MMClips>0</MMClips>
  <ScaleCrop>false</ScaleCrop>
  <HeadingPairs>
    <vt:vector size="6" baseType="variant">
      <vt:variant>
        <vt:lpstr>Использованные шрифты</vt:lpstr>
      </vt:variant>
      <vt:variant>
        <vt:i4>9</vt:i4>
      </vt:variant>
      <vt:variant>
        <vt:lpstr>Шаблон оформления</vt:lpstr>
      </vt:variant>
      <vt:variant>
        <vt:i4>10</vt:i4>
      </vt:variant>
      <vt:variant>
        <vt:lpstr>Заголовки слайдов</vt:lpstr>
      </vt:variant>
      <vt:variant>
        <vt:i4>24</vt:i4>
      </vt:variant>
    </vt:vector>
  </HeadingPairs>
  <TitlesOfParts>
    <vt:vector size="43" baseType="lpstr">
      <vt:lpstr>Trebuchet MS</vt:lpstr>
      <vt:lpstr>Arial</vt:lpstr>
      <vt:lpstr>Georgia</vt:lpstr>
      <vt:lpstr>Calibri</vt:lpstr>
      <vt:lpstr>Times New Roman</vt:lpstr>
      <vt:lpstr>Wingdings 2</vt:lpstr>
      <vt:lpstr>Wingdings</vt:lpstr>
      <vt:lpstr>Wingdings 3</vt:lpstr>
      <vt:lpstr>Arial Narrow</vt:lpstr>
      <vt:lpstr>Воздушный поток</vt:lpstr>
      <vt:lpstr>Апекс</vt:lpstr>
      <vt:lpstr>Горизонт</vt:lpstr>
      <vt:lpstr>Воздушный поток</vt:lpstr>
      <vt:lpstr>Воздушный поток</vt:lpstr>
      <vt:lpstr>Воздушный поток</vt:lpstr>
      <vt:lpstr>Апекс</vt:lpstr>
      <vt:lpstr>Горизонт</vt:lpstr>
      <vt:lpstr>Горизонт</vt:lpstr>
      <vt:lpstr>Горизонт</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Student</cp:lastModifiedBy>
  <cp:revision>34</cp:revision>
  <dcterms:created xsi:type="dcterms:W3CDTF">2012-04-14T22:26:29Z</dcterms:created>
  <dcterms:modified xsi:type="dcterms:W3CDTF">2012-05-10T04:43:05Z</dcterms:modified>
</cp:coreProperties>
</file>