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1" r:id="rId2"/>
    <p:sldId id="28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7" r:id="rId17"/>
    <p:sldId id="273" r:id="rId18"/>
    <p:sldId id="274" r:id="rId19"/>
    <p:sldId id="275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4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5E64BD-74B8-4EFB-A791-A28EBC19CE3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9B2FCA-252C-4BEF-80FE-8E8E3D8C3524}">
      <dgm:prSet custT="1"/>
      <dgm:spPr>
        <a:solidFill>
          <a:srgbClr val="FF00FF"/>
        </a:solidFill>
      </dgm:spPr>
      <dgm:t>
        <a:bodyPr/>
        <a:lstStyle/>
        <a:p>
          <a:pPr rtl="0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11.Коллоид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ерітінділер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нағыз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химиялық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ерітінділерден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гөрі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күңгірттеу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келеді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Олар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тек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кейбір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жағдайларда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ғана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мөлдір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болады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. Коллоид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ерітінділер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химиялық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ерітінділер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сияқты,жай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сүз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гілерден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өтіп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кетеді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бірақ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мицелла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жануарлардың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органикалық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148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жарғақтарынан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мысалы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қуыстан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өтіп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кете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алмайды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яғни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ерітінді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сүзіледі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. Коллоид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ерітіндісінде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мицеллалар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көбейіп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еріткіші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азайып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«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қоюланатын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болса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онда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золь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орнына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г е л ь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пайда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болады</a:t>
          </a:r>
          <a:r>
            <a:rPr lang="ru-RU" sz="2500" dirty="0" smtClean="0"/>
            <a:t>.</a:t>
          </a:r>
          <a:endParaRPr lang="ru-RU" sz="2500" dirty="0"/>
        </a:p>
      </dgm:t>
    </dgm:pt>
    <dgm:pt modelId="{BC9BD0CC-8E73-4D4C-985C-293C4027D45F}" type="parTrans" cxnId="{FC3CF061-BAAE-4708-832C-49C74CEAC34A}">
      <dgm:prSet/>
      <dgm:spPr/>
      <dgm:t>
        <a:bodyPr/>
        <a:lstStyle/>
        <a:p>
          <a:endParaRPr lang="ru-RU"/>
        </a:p>
      </dgm:t>
    </dgm:pt>
    <dgm:pt modelId="{83312EFB-EAE7-4F0D-8659-A69085F58428}" type="sibTrans" cxnId="{FC3CF061-BAAE-4708-832C-49C74CEAC34A}">
      <dgm:prSet/>
      <dgm:spPr/>
      <dgm:t>
        <a:bodyPr/>
        <a:lstStyle/>
        <a:p>
          <a:endParaRPr lang="ru-RU"/>
        </a:p>
      </dgm:t>
    </dgm:pt>
    <dgm:pt modelId="{498F8C13-455C-4B48-AE99-E1B027613793}" type="pres">
      <dgm:prSet presAssocID="{C75E64BD-74B8-4EFB-A791-A28EBC19CE3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A2C810-DFB0-43D4-9F21-DAF164A6130D}" type="pres">
      <dgm:prSet presAssocID="{E29B2FCA-252C-4BEF-80FE-8E8E3D8C3524}" presName="composite" presStyleCnt="0"/>
      <dgm:spPr/>
    </dgm:pt>
    <dgm:pt modelId="{B9979072-299B-4CBB-841C-CE0AF55DCADF}" type="pres">
      <dgm:prSet presAssocID="{E29B2FCA-252C-4BEF-80FE-8E8E3D8C3524}" presName="imgShp" presStyleLbl="fgImgPlace1" presStyleIdx="0" presStyleCnt="1" custScaleX="120633" custScaleY="12693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2D89774-E983-4171-B3C3-FDA1EB1B6B55}" type="pres">
      <dgm:prSet presAssocID="{E29B2FCA-252C-4BEF-80FE-8E8E3D8C3524}" presName="txShp" presStyleLbl="node1" presStyleIdx="0" presStyleCnt="1" custScaleX="124020" custScaleY="183356" custLinFactNeighborX="1902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3CF061-BAAE-4708-832C-49C74CEAC34A}" srcId="{C75E64BD-74B8-4EFB-A791-A28EBC19CE38}" destId="{E29B2FCA-252C-4BEF-80FE-8E8E3D8C3524}" srcOrd="0" destOrd="0" parTransId="{BC9BD0CC-8E73-4D4C-985C-293C4027D45F}" sibTransId="{83312EFB-EAE7-4F0D-8659-A69085F58428}"/>
    <dgm:cxn modelId="{F93816E7-BACE-4670-A419-610DAC92EA5F}" type="presOf" srcId="{C75E64BD-74B8-4EFB-A791-A28EBC19CE38}" destId="{498F8C13-455C-4B48-AE99-E1B027613793}" srcOrd="0" destOrd="0" presId="urn:microsoft.com/office/officeart/2005/8/layout/vList3"/>
    <dgm:cxn modelId="{40497396-6EB6-4899-AB82-754D6BEB09FC}" type="presOf" srcId="{E29B2FCA-252C-4BEF-80FE-8E8E3D8C3524}" destId="{A2D89774-E983-4171-B3C3-FDA1EB1B6B55}" srcOrd="0" destOrd="0" presId="urn:microsoft.com/office/officeart/2005/8/layout/vList3"/>
    <dgm:cxn modelId="{4940A01E-385A-4D48-A0D6-0035D7890B1F}" type="presParOf" srcId="{498F8C13-455C-4B48-AE99-E1B027613793}" destId="{07A2C810-DFB0-43D4-9F21-DAF164A6130D}" srcOrd="0" destOrd="0" presId="urn:microsoft.com/office/officeart/2005/8/layout/vList3"/>
    <dgm:cxn modelId="{1322F6A2-DC83-4A67-9472-DA32AC1C3C82}" type="presParOf" srcId="{07A2C810-DFB0-43D4-9F21-DAF164A6130D}" destId="{B9979072-299B-4CBB-841C-CE0AF55DCADF}" srcOrd="0" destOrd="0" presId="urn:microsoft.com/office/officeart/2005/8/layout/vList3"/>
    <dgm:cxn modelId="{AB9AE4FA-D6C5-4B07-9C1F-DFBEBE11500D}" type="presParOf" srcId="{07A2C810-DFB0-43D4-9F21-DAF164A6130D}" destId="{A2D89774-E983-4171-B3C3-FDA1EB1B6B5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009EBA-B67A-47E3-89F2-B7713E23515B}" type="doc">
      <dgm:prSet loTypeId="urn:microsoft.com/office/officeart/2005/8/layout/pyramid2" loCatId="pyramid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226061-08AA-4F54-B9A4-650C559E0666}">
      <dgm:prSet custT="1"/>
      <dgm:spPr>
        <a:solidFill>
          <a:srgbClr val="FFC000"/>
        </a:solidFill>
      </dgm:spPr>
      <dgm:t>
        <a:bodyPr/>
        <a:lstStyle/>
        <a:p>
          <a:pPr rtl="0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12</a:t>
          </a:r>
          <a:r>
            <a:rPr lang="kk-KZ" sz="180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Гельде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«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еріген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бөлшектердін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аралары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бір-біріне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түйісіп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жабысып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жүреді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ал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ерітуші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заттар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дисперсиялық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төңірек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фазалардың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араларында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қалған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бос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қуыстарда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ғана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болады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Коллоидтың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іріп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кетуі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ұйып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қалуы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осыдан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шығады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Кілегей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шыны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сияқты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сұйықтар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қоймалжың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ерітінділер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осылар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 Гель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деген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дірілдеуік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кілегей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немесе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сұйық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мағынасында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Гельге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мысалы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күйені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лайды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алуға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болады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Темір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кремний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элементтерінің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сулы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тотықтары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яғни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лимонит,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минералдары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осы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гельге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жатады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Дисперсиялық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төдіректің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түріне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қарай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золь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сияқты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гель де гидрогель,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аэрогель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пирогель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кристаллогель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болып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бөлінеді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B231672-971D-4FE1-84B3-9B9416C7EFAB}" type="parTrans" cxnId="{94BEC2B9-CD4C-4B22-9EC0-6F43226E18D5}">
      <dgm:prSet/>
      <dgm:spPr/>
      <dgm:t>
        <a:bodyPr/>
        <a:lstStyle/>
        <a:p>
          <a:endParaRPr lang="ru-RU"/>
        </a:p>
      </dgm:t>
    </dgm:pt>
    <dgm:pt modelId="{7EA90AE1-ACAB-45A3-8A1F-E4D83A8F80CF}" type="sibTrans" cxnId="{94BEC2B9-CD4C-4B22-9EC0-6F43226E18D5}">
      <dgm:prSet/>
      <dgm:spPr/>
      <dgm:t>
        <a:bodyPr/>
        <a:lstStyle/>
        <a:p>
          <a:endParaRPr lang="ru-RU"/>
        </a:p>
      </dgm:t>
    </dgm:pt>
    <dgm:pt modelId="{97E6CD27-14EF-493D-8214-61D8148A47E4}" type="pres">
      <dgm:prSet presAssocID="{A4009EBA-B67A-47E3-89F2-B7713E23515B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768C394-AEFD-468D-8448-D8989673F3FF}" type="pres">
      <dgm:prSet presAssocID="{A4009EBA-B67A-47E3-89F2-B7713E23515B}" presName="pyramid" presStyleLbl="node1" presStyleIdx="0" presStyleCnt="1"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6AD05E5A-A3DD-4BAA-AF06-99AC08A7785E}" type="pres">
      <dgm:prSet presAssocID="{A4009EBA-B67A-47E3-89F2-B7713E23515B}" presName="theList" presStyleCnt="0"/>
      <dgm:spPr/>
    </dgm:pt>
    <dgm:pt modelId="{57F76AAF-8DAA-4D48-92AA-9FD3843089A9}" type="pres">
      <dgm:prSet presAssocID="{6E226061-08AA-4F54-B9A4-650C559E0666}" presName="aNode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2513C5-522F-4C95-9794-0A7306C3B01D}" type="pres">
      <dgm:prSet presAssocID="{6E226061-08AA-4F54-B9A4-650C559E0666}" presName="aSpace" presStyleCnt="0"/>
      <dgm:spPr/>
    </dgm:pt>
  </dgm:ptLst>
  <dgm:cxnLst>
    <dgm:cxn modelId="{647125EA-F0A2-48A4-B894-D914F3FCAF99}" type="presOf" srcId="{6E226061-08AA-4F54-B9A4-650C559E0666}" destId="{57F76AAF-8DAA-4D48-92AA-9FD3843089A9}" srcOrd="0" destOrd="0" presId="urn:microsoft.com/office/officeart/2005/8/layout/pyramid2"/>
    <dgm:cxn modelId="{4C5F3B66-2D20-4024-B49E-C2F9D9D0FB76}" type="presOf" srcId="{A4009EBA-B67A-47E3-89F2-B7713E23515B}" destId="{97E6CD27-14EF-493D-8214-61D8148A47E4}" srcOrd="0" destOrd="0" presId="urn:microsoft.com/office/officeart/2005/8/layout/pyramid2"/>
    <dgm:cxn modelId="{94BEC2B9-CD4C-4B22-9EC0-6F43226E18D5}" srcId="{A4009EBA-B67A-47E3-89F2-B7713E23515B}" destId="{6E226061-08AA-4F54-B9A4-650C559E0666}" srcOrd="0" destOrd="0" parTransId="{1B231672-971D-4FE1-84B3-9B9416C7EFAB}" sibTransId="{7EA90AE1-ACAB-45A3-8A1F-E4D83A8F80CF}"/>
    <dgm:cxn modelId="{7760CFEE-CEF9-42B7-81DC-F472345BA945}" type="presParOf" srcId="{97E6CD27-14EF-493D-8214-61D8148A47E4}" destId="{0768C394-AEFD-468D-8448-D8989673F3FF}" srcOrd="0" destOrd="0" presId="urn:microsoft.com/office/officeart/2005/8/layout/pyramid2"/>
    <dgm:cxn modelId="{A764FF1A-CD13-48E1-B5EC-D505DA111A94}" type="presParOf" srcId="{97E6CD27-14EF-493D-8214-61D8148A47E4}" destId="{6AD05E5A-A3DD-4BAA-AF06-99AC08A7785E}" srcOrd="1" destOrd="0" presId="urn:microsoft.com/office/officeart/2005/8/layout/pyramid2"/>
    <dgm:cxn modelId="{8B8FE8E9-67FC-44E9-BF6C-66D9B4F8D370}" type="presParOf" srcId="{6AD05E5A-A3DD-4BAA-AF06-99AC08A7785E}" destId="{57F76AAF-8DAA-4D48-92AA-9FD3843089A9}" srcOrd="0" destOrd="0" presId="urn:microsoft.com/office/officeart/2005/8/layout/pyramid2"/>
    <dgm:cxn modelId="{EEC44245-BFF5-4D0C-998E-77673B94E066}" type="presParOf" srcId="{6AD05E5A-A3DD-4BAA-AF06-99AC08A7785E}" destId="{032513C5-522F-4C95-9794-0A7306C3B01D}" srcOrd="1" destOrd="0" presId="urn:microsoft.com/office/officeart/2005/8/layout/pyramid2"/>
  </dgm:cxnLst>
  <dgm:bg>
    <a:solidFill>
      <a:schemeClr val="tx1">
        <a:lumMod val="65000"/>
        <a:lumOff val="35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383F8E-3717-43C6-93C2-6AF669A5B85B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4E873D-52B2-4A64-80D0-55AC3122F10F}">
      <dgm:prSet phldrT="[Текст]" custT="1"/>
      <dgm:spPr>
        <a:solidFill>
          <a:schemeClr val="tx1">
            <a:lumMod val="85000"/>
            <a:lumOff val="15000"/>
          </a:schemeClr>
        </a:solidFill>
      </dgm:spPr>
      <dgm:t>
        <a:bodyPr/>
        <a:lstStyle/>
        <a:p>
          <a:r>
            <a:rPr lang="kk-KZ" sz="2400" dirty="0" smtClean="0">
              <a:latin typeface="Times New Roman" pitchFamily="18" charset="0"/>
              <a:cs typeface="Times New Roman" pitchFamily="18" charset="0"/>
            </a:rPr>
            <a:t>Дисперстік ортадан өтетін жарық бөлшектермен әрекеттесіп ,жұтылады,шағылысады,шашырайды</a:t>
          </a:r>
          <a:r>
            <a:rPr lang="kk-KZ" sz="18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B7B1794-0010-4768-9AB1-CEB04B8A3EBB}" type="parTrans" cxnId="{63EC1235-28EA-46C7-AA82-650575B6C79C}">
      <dgm:prSet/>
      <dgm:spPr/>
      <dgm:t>
        <a:bodyPr/>
        <a:lstStyle/>
        <a:p>
          <a:endParaRPr lang="ru-RU"/>
        </a:p>
      </dgm:t>
    </dgm:pt>
    <dgm:pt modelId="{5312DF3B-3FD2-4847-A7A6-A7D0F41A9EE0}" type="sibTrans" cxnId="{63EC1235-28EA-46C7-AA82-650575B6C79C}">
      <dgm:prSet/>
      <dgm:spPr/>
      <dgm:t>
        <a:bodyPr/>
        <a:lstStyle/>
        <a:p>
          <a:endParaRPr lang="ru-RU"/>
        </a:p>
      </dgm:t>
    </dgm:pt>
    <dgm:pt modelId="{F76A2E35-0C39-45B6-B1CE-79ACA15D34A0}">
      <dgm:prSet phldrT="[Текст]" phldr="1"/>
      <dgm:spPr/>
      <dgm:t>
        <a:bodyPr/>
        <a:lstStyle/>
        <a:p>
          <a:endParaRPr lang="ru-RU"/>
        </a:p>
      </dgm:t>
    </dgm:pt>
    <dgm:pt modelId="{1A2D74CD-E9DF-46A3-ABE3-7C8BB4D6CDA3}" type="parTrans" cxnId="{BADB977B-80C0-4B23-9DBE-37205E31F2D1}">
      <dgm:prSet/>
      <dgm:spPr/>
      <dgm:t>
        <a:bodyPr/>
        <a:lstStyle/>
        <a:p>
          <a:endParaRPr lang="ru-RU"/>
        </a:p>
      </dgm:t>
    </dgm:pt>
    <dgm:pt modelId="{356147E2-425A-4AD3-9811-DB6EA6C08D86}" type="sibTrans" cxnId="{BADB977B-80C0-4B23-9DBE-37205E31F2D1}">
      <dgm:prSet/>
      <dgm:spPr/>
      <dgm:t>
        <a:bodyPr/>
        <a:lstStyle/>
        <a:p>
          <a:endParaRPr lang="ru-RU"/>
        </a:p>
      </dgm:t>
    </dgm:pt>
    <dgm:pt modelId="{BB22375A-21C4-4544-9BEB-3A5763368450}">
      <dgm:prSet phldrT="[Текст]" phldr="1"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265F13B-207C-418F-B44B-9FC0C6300D62}" type="parTrans" cxnId="{7F743EAF-D7DF-425E-82DD-465AD972F510}">
      <dgm:prSet/>
      <dgm:spPr/>
      <dgm:t>
        <a:bodyPr/>
        <a:lstStyle/>
        <a:p>
          <a:endParaRPr lang="ru-RU"/>
        </a:p>
      </dgm:t>
    </dgm:pt>
    <dgm:pt modelId="{D0D4CC42-2557-446D-8CEE-36EF5B9180B6}" type="sibTrans" cxnId="{7F743EAF-D7DF-425E-82DD-465AD972F510}">
      <dgm:prSet/>
      <dgm:spPr/>
      <dgm:t>
        <a:bodyPr/>
        <a:lstStyle/>
        <a:p>
          <a:endParaRPr lang="ru-RU"/>
        </a:p>
      </dgm:t>
    </dgm:pt>
    <dgm:pt modelId="{C837E364-7E6D-4457-A6C3-F952F59FAA3F}">
      <dgm:prSet/>
      <dgm:spPr/>
      <dgm:t>
        <a:bodyPr/>
        <a:lstStyle/>
        <a:p>
          <a:endParaRPr lang="ru-RU"/>
        </a:p>
      </dgm:t>
    </dgm:pt>
    <dgm:pt modelId="{B3519C49-D307-48E5-A3FF-6C2BF32EBA48}" type="parTrans" cxnId="{FE7BAC28-B827-4E90-B4B9-105373786FC9}">
      <dgm:prSet/>
      <dgm:spPr/>
      <dgm:t>
        <a:bodyPr/>
        <a:lstStyle/>
        <a:p>
          <a:endParaRPr lang="ru-RU"/>
        </a:p>
      </dgm:t>
    </dgm:pt>
    <dgm:pt modelId="{735F9A14-E5E3-4609-B201-DF79D087B1E6}" type="sibTrans" cxnId="{FE7BAC28-B827-4E90-B4B9-105373786FC9}">
      <dgm:prSet/>
      <dgm:spPr/>
      <dgm:t>
        <a:bodyPr/>
        <a:lstStyle/>
        <a:p>
          <a:endParaRPr lang="ru-RU"/>
        </a:p>
      </dgm:t>
    </dgm:pt>
    <dgm:pt modelId="{11F28F89-E509-49D9-AB1A-47950816BC45}">
      <dgm:prSet/>
      <dgm:spPr/>
      <dgm:t>
        <a:bodyPr/>
        <a:lstStyle/>
        <a:p>
          <a:endParaRPr lang="ru-RU"/>
        </a:p>
      </dgm:t>
    </dgm:pt>
    <dgm:pt modelId="{ED47C901-11E5-44BC-B442-9FE3B18D8CF6}" type="parTrans" cxnId="{6D4BCE53-E50E-4C92-9310-AB2CF89F8D14}">
      <dgm:prSet/>
      <dgm:spPr/>
      <dgm:t>
        <a:bodyPr/>
        <a:lstStyle/>
        <a:p>
          <a:endParaRPr lang="ru-RU"/>
        </a:p>
      </dgm:t>
    </dgm:pt>
    <dgm:pt modelId="{55FA83B7-46D2-4DBE-8D38-34CF3E306041}" type="sibTrans" cxnId="{6D4BCE53-E50E-4C92-9310-AB2CF89F8D14}">
      <dgm:prSet/>
      <dgm:spPr/>
      <dgm:t>
        <a:bodyPr/>
        <a:lstStyle/>
        <a:p>
          <a:endParaRPr lang="ru-RU"/>
        </a:p>
      </dgm:t>
    </dgm:pt>
    <dgm:pt modelId="{B365A5BF-32F4-41B3-B5CF-A5B42671862B}">
      <dgm:prSet/>
      <dgm:spPr/>
      <dgm:t>
        <a:bodyPr/>
        <a:lstStyle/>
        <a:p>
          <a:endParaRPr lang="ru-RU"/>
        </a:p>
      </dgm:t>
    </dgm:pt>
    <dgm:pt modelId="{423D3E7B-A897-4BA4-B94F-8F2AE85D3E6B}" type="parTrans" cxnId="{AA3E099A-F165-4322-9B2E-EB7423E2E54C}">
      <dgm:prSet/>
      <dgm:spPr/>
      <dgm:t>
        <a:bodyPr/>
        <a:lstStyle/>
        <a:p>
          <a:endParaRPr lang="ru-RU"/>
        </a:p>
      </dgm:t>
    </dgm:pt>
    <dgm:pt modelId="{36B58F87-C5AA-4F98-8147-D39CC584ACBA}" type="sibTrans" cxnId="{AA3E099A-F165-4322-9B2E-EB7423E2E54C}">
      <dgm:prSet/>
      <dgm:spPr/>
      <dgm:t>
        <a:bodyPr/>
        <a:lstStyle/>
        <a:p>
          <a:endParaRPr lang="ru-RU"/>
        </a:p>
      </dgm:t>
    </dgm:pt>
    <dgm:pt modelId="{97B848B6-0E99-4EB8-ADA6-87F70E79264E}">
      <dgm:prSet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Онан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бас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􀀃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а да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элементтердің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􀀃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осындылары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коллоид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тү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рінде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кәп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кездеседі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Демек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коллоидтар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аса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көп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тараған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􀀃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осын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дылар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екен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Жоғарыда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айтылған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минералдар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топтарынан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орга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никалы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􀀃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заттардан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бас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􀀃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а ,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түтін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 т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􀀅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ман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күйе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сия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􀀃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ты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заттар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да коллоид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түріне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жатады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􀀂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оллоид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системасының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дисперсия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фазалары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майда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тозаңдар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дедік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732D5F7-6CDF-4C8A-B352-03867F8CDD94}" type="parTrans" cxnId="{D7381BC5-670F-4177-932E-4C3EBA4254D8}">
      <dgm:prSet/>
      <dgm:spPr/>
      <dgm:t>
        <a:bodyPr/>
        <a:lstStyle/>
        <a:p>
          <a:endParaRPr lang="ru-RU"/>
        </a:p>
      </dgm:t>
    </dgm:pt>
    <dgm:pt modelId="{35883FA0-1E07-4398-8E28-31146A9E6AE8}" type="sibTrans" cxnId="{D7381BC5-670F-4177-932E-4C3EBA4254D8}">
      <dgm:prSet/>
      <dgm:spPr/>
      <dgm:t>
        <a:bodyPr/>
        <a:lstStyle/>
        <a:p>
          <a:endParaRPr lang="ru-RU"/>
        </a:p>
      </dgm:t>
    </dgm:pt>
    <dgm:pt modelId="{024D66D2-4F94-4E6C-96A5-35BD4B701963}">
      <dgm:prSet/>
      <dgm:spPr/>
      <dgm:t>
        <a:bodyPr/>
        <a:lstStyle/>
        <a:p>
          <a:r>
            <a:rPr lang="ru-RU" smtClean="0"/>
            <a:t>Онан бас</a:t>
          </a:r>
          <a:r>
            <a:rPr lang="en-US" smtClean="0"/>
            <a:t>􀀃</a:t>
          </a:r>
          <a:r>
            <a:rPr lang="ru-RU" smtClean="0"/>
            <a:t> а да элементтердің </a:t>
          </a:r>
          <a:r>
            <a:rPr lang="en-US" smtClean="0"/>
            <a:t>􀀃</a:t>
          </a:r>
          <a:r>
            <a:rPr lang="ru-RU" smtClean="0"/>
            <a:t>осындылары коллоид тү- рінде кәп кездеседі. Демек, коллоидтар аса көп тараған </a:t>
          </a:r>
          <a:r>
            <a:rPr lang="en-US" smtClean="0"/>
            <a:t>􀀃</a:t>
          </a:r>
          <a:r>
            <a:rPr lang="ru-RU" smtClean="0"/>
            <a:t>осын- дылар екен. Жоғарыда айтылған минералдар топтарынан, орга- никалы</a:t>
          </a:r>
          <a:r>
            <a:rPr lang="en-US" smtClean="0"/>
            <a:t>􀀃</a:t>
          </a:r>
          <a:r>
            <a:rPr lang="ru-RU" smtClean="0"/>
            <a:t> заттардан бас</a:t>
          </a:r>
          <a:r>
            <a:rPr lang="en-US" smtClean="0"/>
            <a:t>􀀃</a:t>
          </a:r>
          <a:r>
            <a:rPr lang="ru-RU" smtClean="0"/>
            <a:t> а , түтін, т</a:t>
          </a:r>
          <a:r>
            <a:rPr lang="en-US" smtClean="0"/>
            <a:t>􀀅</a:t>
          </a:r>
          <a:r>
            <a:rPr lang="ru-RU" smtClean="0"/>
            <a:t>ман, күйе сия</a:t>
          </a:r>
          <a:r>
            <a:rPr lang="en-US" smtClean="0"/>
            <a:t>􀀃</a:t>
          </a:r>
          <a:r>
            <a:rPr lang="ru-RU" smtClean="0"/>
            <a:t> ты заттар да коллоид түріне жатады. </a:t>
          </a:r>
          <a:r>
            <a:rPr lang="en-US" smtClean="0"/>
            <a:t>􀀂</a:t>
          </a:r>
          <a:r>
            <a:rPr lang="ru-RU" smtClean="0"/>
            <a:t>оллоид системасының дисперсия фазалары майда тозаңдар дедік</a:t>
          </a:r>
          <a:endParaRPr lang="ru-RU"/>
        </a:p>
      </dgm:t>
    </dgm:pt>
    <dgm:pt modelId="{AAB91355-4EB6-46F4-902D-723D42D0203C}" type="parTrans" cxnId="{D73DA1FF-A5A3-41AB-84E9-8686F1A6685B}">
      <dgm:prSet/>
      <dgm:spPr/>
      <dgm:t>
        <a:bodyPr/>
        <a:lstStyle/>
        <a:p>
          <a:endParaRPr lang="ru-RU"/>
        </a:p>
      </dgm:t>
    </dgm:pt>
    <dgm:pt modelId="{66421EB1-DCBD-4490-AB3B-D20C5A3349CD}" type="sibTrans" cxnId="{D73DA1FF-A5A3-41AB-84E9-8686F1A6685B}">
      <dgm:prSet/>
      <dgm:spPr/>
      <dgm:t>
        <a:bodyPr/>
        <a:lstStyle/>
        <a:p>
          <a:endParaRPr lang="ru-RU"/>
        </a:p>
      </dgm:t>
    </dgm:pt>
    <dgm:pt modelId="{D2B071CF-C646-4456-8212-0EE69FA36E99}" type="pres">
      <dgm:prSet presAssocID="{8F383F8E-3717-43C6-93C2-6AF669A5B85B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A8344D-D28F-461F-B837-D3AE19062844}" type="pres">
      <dgm:prSet presAssocID="{534E873D-52B2-4A64-80D0-55AC3122F10F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50AEFB-5959-4360-A9F9-EC4BA886B330}" type="pres">
      <dgm:prSet presAssocID="{534E873D-52B2-4A64-80D0-55AC3122F10F}" presName="gear1srcNode" presStyleLbl="node1" presStyleIdx="0" presStyleCnt="3"/>
      <dgm:spPr/>
      <dgm:t>
        <a:bodyPr/>
        <a:lstStyle/>
        <a:p>
          <a:endParaRPr lang="ru-RU"/>
        </a:p>
      </dgm:t>
    </dgm:pt>
    <dgm:pt modelId="{99381620-3FB0-458E-B8EE-447C6AE87FE9}" type="pres">
      <dgm:prSet presAssocID="{534E873D-52B2-4A64-80D0-55AC3122F10F}" presName="gear1dstNode" presStyleLbl="node1" presStyleIdx="0" presStyleCnt="3"/>
      <dgm:spPr/>
      <dgm:t>
        <a:bodyPr/>
        <a:lstStyle/>
        <a:p>
          <a:endParaRPr lang="ru-RU"/>
        </a:p>
      </dgm:t>
    </dgm:pt>
    <dgm:pt modelId="{4FB39005-370A-410E-9B9F-CF68BD8DC489}" type="pres">
      <dgm:prSet presAssocID="{024D66D2-4F94-4E6C-96A5-35BD4B701963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F6F96-59C1-4232-ACF2-2790194BB5B0}" type="pres">
      <dgm:prSet presAssocID="{024D66D2-4F94-4E6C-96A5-35BD4B701963}" presName="gear2srcNode" presStyleLbl="node1" presStyleIdx="1" presStyleCnt="3"/>
      <dgm:spPr/>
      <dgm:t>
        <a:bodyPr/>
        <a:lstStyle/>
        <a:p>
          <a:endParaRPr lang="ru-RU"/>
        </a:p>
      </dgm:t>
    </dgm:pt>
    <dgm:pt modelId="{F9739F5A-8769-4170-B23F-BE662A621E88}" type="pres">
      <dgm:prSet presAssocID="{024D66D2-4F94-4E6C-96A5-35BD4B701963}" presName="gear2dstNode" presStyleLbl="node1" presStyleIdx="1" presStyleCnt="3"/>
      <dgm:spPr/>
      <dgm:t>
        <a:bodyPr/>
        <a:lstStyle/>
        <a:p>
          <a:endParaRPr lang="ru-RU"/>
        </a:p>
      </dgm:t>
    </dgm:pt>
    <dgm:pt modelId="{E9D37161-C508-49A8-8755-6CEC9F950936}" type="pres">
      <dgm:prSet presAssocID="{97B848B6-0E99-4EB8-ADA6-87F70E79264E}" presName="gear3" presStyleLbl="node1" presStyleIdx="2" presStyleCnt="3"/>
      <dgm:spPr/>
      <dgm:t>
        <a:bodyPr/>
        <a:lstStyle/>
        <a:p>
          <a:endParaRPr lang="ru-RU"/>
        </a:p>
      </dgm:t>
    </dgm:pt>
    <dgm:pt modelId="{20827D9A-A8D2-4D5A-9021-D3E0E8D0245E}" type="pres">
      <dgm:prSet presAssocID="{97B848B6-0E99-4EB8-ADA6-87F70E79264E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F2F2BF-CF91-4D98-A269-6D0F725DB2EC}" type="pres">
      <dgm:prSet presAssocID="{97B848B6-0E99-4EB8-ADA6-87F70E79264E}" presName="gear3srcNode" presStyleLbl="node1" presStyleIdx="2" presStyleCnt="3"/>
      <dgm:spPr/>
      <dgm:t>
        <a:bodyPr/>
        <a:lstStyle/>
        <a:p>
          <a:endParaRPr lang="ru-RU"/>
        </a:p>
      </dgm:t>
    </dgm:pt>
    <dgm:pt modelId="{C9855F76-797C-423B-847F-265B05C1BCFD}" type="pres">
      <dgm:prSet presAssocID="{97B848B6-0E99-4EB8-ADA6-87F70E79264E}" presName="gear3dstNode" presStyleLbl="node1" presStyleIdx="2" presStyleCnt="3"/>
      <dgm:spPr/>
      <dgm:t>
        <a:bodyPr/>
        <a:lstStyle/>
        <a:p>
          <a:endParaRPr lang="ru-RU"/>
        </a:p>
      </dgm:t>
    </dgm:pt>
    <dgm:pt modelId="{05026B47-50E2-408C-90C4-186CB2CE8604}" type="pres">
      <dgm:prSet presAssocID="{5312DF3B-3FD2-4847-A7A6-A7D0F41A9EE0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3DBD86F2-43AE-43AE-96C0-F3A11F2D03BA}" type="pres">
      <dgm:prSet presAssocID="{66421EB1-DCBD-4490-AB3B-D20C5A3349CD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1A1EB43F-D26E-4815-94BA-A4221C9A410F}" type="pres">
      <dgm:prSet presAssocID="{35883FA0-1E07-4398-8E28-31146A9E6AE8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7706FB0C-C2F2-4576-B104-5DF79C82A44B}" type="presOf" srcId="{024D66D2-4F94-4E6C-96A5-35BD4B701963}" destId="{F9739F5A-8769-4170-B23F-BE662A621E88}" srcOrd="2" destOrd="0" presId="urn:microsoft.com/office/officeart/2005/8/layout/gear1"/>
    <dgm:cxn modelId="{6D4BCE53-E50E-4C92-9310-AB2CF89F8D14}" srcId="{8F383F8E-3717-43C6-93C2-6AF669A5B85B}" destId="{11F28F89-E509-49D9-AB1A-47950816BC45}" srcOrd="4" destOrd="0" parTransId="{ED47C901-11E5-44BC-B442-9FE3B18D8CF6}" sibTransId="{55FA83B7-46D2-4DBE-8D38-34CF3E306041}"/>
    <dgm:cxn modelId="{D73DA1FF-A5A3-41AB-84E9-8686F1A6685B}" srcId="{8F383F8E-3717-43C6-93C2-6AF669A5B85B}" destId="{024D66D2-4F94-4E6C-96A5-35BD4B701963}" srcOrd="1" destOrd="0" parTransId="{AAB91355-4EB6-46F4-902D-723D42D0203C}" sibTransId="{66421EB1-DCBD-4490-AB3B-D20C5A3349CD}"/>
    <dgm:cxn modelId="{FE7BAC28-B827-4E90-B4B9-105373786FC9}" srcId="{8F383F8E-3717-43C6-93C2-6AF669A5B85B}" destId="{C837E364-7E6D-4457-A6C3-F952F59FAA3F}" srcOrd="5" destOrd="0" parTransId="{B3519C49-D307-48E5-A3FF-6C2BF32EBA48}" sibTransId="{735F9A14-E5E3-4609-B201-DF79D087B1E6}"/>
    <dgm:cxn modelId="{D8CF3C29-C698-48F7-B8B8-5D9E199650C3}" type="presOf" srcId="{97B848B6-0E99-4EB8-ADA6-87F70E79264E}" destId="{E9D37161-C508-49A8-8755-6CEC9F950936}" srcOrd="0" destOrd="0" presId="urn:microsoft.com/office/officeart/2005/8/layout/gear1"/>
    <dgm:cxn modelId="{EF3A833F-F835-49A0-BF3E-D316C23FC49B}" type="presOf" srcId="{35883FA0-1E07-4398-8E28-31146A9E6AE8}" destId="{1A1EB43F-D26E-4815-94BA-A4221C9A410F}" srcOrd="0" destOrd="0" presId="urn:microsoft.com/office/officeart/2005/8/layout/gear1"/>
    <dgm:cxn modelId="{38EA97D6-03FF-4A73-8848-32535F9517E5}" type="presOf" srcId="{024D66D2-4F94-4E6C-96A5-35BD4B701963}" destId="{4FB39005-370A-410E-9B9F-CF68BD8DC489}" srcOrd="0" destOrd="0" presId="urn:microsoft.com/office/officeart/2005/8/layout/gear1"/>
    <dgm:cxn modelId="{AA3E099A-F165-4322-9B2E-EB7423E2E54C}" srcId="{8F383F8E-3717-43C6-93C2-6AF669A5B85B}" destId="{B365A5BF-32F4-41B3-B5CF-A5B42671862B}" srcOrd="3" destOrd="0" parTransId="{423D3E7B-A897-4BA4-B94F-8F2AE85D3E6B}" sibTransId="{36B58F87-C5AA-4F98-8147-D39CC584ACBA}"/>
    <dgm:cxn modelId="{87E1943C-8A79-4018-92D1-7E4C2A518CD2}" type="presOf" srcId="{97B848B6-0E99-4EB8-ADA6-87F70E79264E}" destId="{20827D9A-A8D2-4D5A-9021-D3E0E8D0245E}" srcOrd="1" destOrd="0" presId="urn:microsoft.com/office/officeart/2005/8/layout/gear1"/>
    <dgm:cxn modelId="{7F743EAF-D7DF-425E-82DD-465AD972F510}" srcId="{8F383F8E-3717-43C6-93C2-6AF669A5B85B}" destId="{BB22375A-21C4-4544-9BEB-3A5763368450}" srcOrd="7" destOrd="0" parTransId="{5265F13B-207C-418F-B44B-9FC0C6300D62}" sibTransId="{D0D4CC42-2557-446D-8CEE-36EF5B9180B6}"/>
    <dgm:cxn modelId="{4E04E895-33E4-46C7-A393-9A78FF438F75}" type="presOf" srcId="{534E873D-52B2-4A64-80D0-55AC3122F10F}" destId="{8850AEFB-5959-4360-A9F9-EC4BA886B330}" srcOrd="1" destOrd="0" presId="urn:microsoft.com/office/officeart/2005/8/layout/gear1"/>
    <dgm:cxn modelId="{D7381BC5-670F-4177-932E-4C3EBA4254D8}" srcId="{8F383F8E-3717-43C6-93C2-6AF669A5B85B}" destId="{97B848B6-0E99-4EB8-ADA6-87F70E79264E}" srcOrd="2" destOrd="0" parTransId="{8732D5F7-6CDF-4C8A-B352-03867F8CDD94}" sibTransId="{35883FA0-1E07-4398-8E28-31146A9E6AE8}"/>
    <dgm:cxn modelId="{BADB977B-80C0-4B23-9DBE-37205E31F2D1}" srcId="{8F383F8E-3717-43C6-93C2-6AF669A5B85B}" destId="{F76A2E35-0C39-45B6-B1CE-79ACA15D34A0}" srcOrd="6" destOrd="0" parTransId="{1A2D74CD-E9DF-46A3-ABE3-7C8BB4D6CDA3}" sibTransId="{356147E2-425A-4AD3-9811-DB6EA6C08D86}"/>
    <dgm:cxn modelId="{508BA260-BB50-44DC-B831-44A954A296C5}" type="presOf" srcId="{66421EB1-DCBD-4490-AB3B-D20C5A3349CD}" destId="{3DBD86F2-43AE-43AE-96C0-F3A11F2D03BA}" srcOrd="0" destOrd="0" presId="urn:microsoft.com/office/officeart/2005/8/layout/gear1"/>
    <dgm:cxn modelId="{CC562FA8-0B1F-4DE4-B8CF-1E019BB1BFF9}" type="presOf" srcId="{534E873D-52B2-4A64-80D0-55AC3122F10F}" destId="{99381620-3FB0-458E-B8EE-447C6AE87FE9}" srcOrd="2" destOrd="0" presId="urn:microsoft.com/office/officeart/2005/8/layout/gear1"/>
    <dgm:cxn modelId="{DFBD7633-0FC6-4CB7-9DC4-D2207D4E0992}" type="presOf" srcId="{97B848B6-0E99-4EB8-ADA6-87F70E79264E}" destId="{C9855F76-797C-423B-847F-265B05C1BCFD}" srcOrd="3" destOrd="0" presId="urn:microsoft.com/office/officeart/2005/8/layout/gear1"/>
    <dgm:cxn modelId="{1289C69D-8AEE-4BB8-B368-6F81A1767084}" type="presOf" srcId="{97B848B6-0E99-4EB8-ADA6-87F70E79264E}" destId="{1EF2F2BF-CF91-4D98-A269-6D0F725DB2EC}" srcOrd="2" destOrd="0" presId="urn:microsoft.com/office/officeart/2005/8/layout/gear1"/>
    <dgm:cxn modelId="{028A6E18-0F21-42E0-B6CD-BD9EDD19CD44}" type="presOf" srcId="{024D66D2-4F94-4E6C-96A5-35BD4B701963}" destId="{C48F6F96-59C1-4232-ACF2-2790194BB5B0}" srcOrd="1" destOrd="0" presId="urn:microsoft.com/office/officeart/2005/8/layout/gear1"/>
    <dgm:cxn modelId="{40236DC7-92A4-4CD4-AC82-290A89A21F38}" type="presOf" srcId="{534E873D-52B2-4A64-80D0-55AC3122F10F}" destId="{0AA8344D-D28F-461F-B837-D3AE19062844}" srcOrd="0" destOrd="0" presId="urn:microsoft.com/office/officeart/2005/8/layout/gear1"/>
    <dgm:cxn modelId="{F3FA21BE-C9A0-4DD0-A717-DEED751CBFEE}" type="presOf" srcId="{5312DF3B-3FD2-4847-A7A6-A7D0F41A9EE0}" destId="{05026B47-50E2-408C-90C4-186CB2CE8604}" srcOrd="0" destOrd="0" presId="urn:microsoft.com/office/officeart/2005/8/layout/gear1"/>
    <dgm:cxn modelId="{63EC1235-28EA-46C7-AA82-650575B6C79C}" srcId="{8F383F8E-3717-43C6-93C2-6AF669A5B85B}" destId="{534E873D-52B2-4A64-80D0-55AC3122F10F}" srcOrd="0" destOrd="0" parTransId="{EB7B1794-0010-4768-9AB1-CEB04B8A3EBB}" sibTransId="{5312DF3B-3FD2-4847-A7A6-A7D0F41A9EE0}"/>
    <dgm:cxn modelId="{86DFD809-C3D9-43B0-AF9D-4CC772093296}" type="presOf" srcId="{8F383F8E-3717-43C6-93C2-6AF669A5B85B}" destId="{D2B071CF-C646-4456-8212-0EE69FA36E99}" srcOrd="0" destOrd="0" presId="urn:microsoft.com/office/officeart/2005/8/layout/gear1"/>
    <dgm:cxn modelId="{8AD9BFEC-46B8-41CC-BE22-4E418637722C}" type="presParOf" srcId="{D2B071CF-C646-4456-8212-0EE69FA36E99}" destId="{0AA8344D-D28F-461F-B837-D3AE19062844}" srcOrd="0" destOrd="0" presId="urn:microsoft.com/office/officeart/2005/8/layout/gear1"/>
    <dgm:cxn modelId="{79522D76-676D-4D18-8580-394FF6D225BD}" type="presParOf" srcId="{D2B071CF-C646-4456-8212-0EE69FA36E99}" destId="{8850AEFB-5959-4360-A9F9-EC4BA886B330}" srcOrd="1" destOrd="0" presId="urn:microsoft.com/office/officeart/2005/8/layout/gear1"/>
    <dgm:cxn modelId="{065D1ECE-553E-4637-B21D-4097F2825924}" type="presParOf" srcId="{D2B071CF-C646-4456-8212-0EE69FA36E99}" destId="{99381620-3FB0-458E-B8EE-447C6AE87FE9}" srcOrd="2" destOrd="0" presId="urn:microsoft.com/office/officeart/2005/8/layout/gear1"/>
    <dgm:cxn modelId="{BDEA5FA8-45DC-4C55-B59D-F6286557B5DA}" type="presParOf" srcId="{D2B071CF-C646-4456-8212-0EE69FA36E99}" destId="{4FB39005-370A-410E-9B9F-CF68BD8DC489}" srcOrd="3" destOrd="0" presId="urn:microsoft.com/office/officeart/2005/8/layout/gear1"/>
    <dgm:cxn modelId="{ED34ADAA-2665-4D54-B2DE-8EA7030F21B5}" type="presParOf" srcId="{D2B071CF-C646-4456-8212-0EE69FA36E99}" destId="{C48F6F96-59C1-4232-ACF2-2790194BB5B0}" srcOrd="4" destOrd="0" presId="urn:microsoft.com/office/officeart/2005/8/layout/gear1"/>
    <dgm:cxn modelId="{2E3F3ADF-C9BB-4E34-8C29-B26EE88D1F93}" type="presParOf" srcId="{D2B071CF-C646-4456-8212-0EE69FA36E99}" destId="{F9739F5A-8769-4170-B23F-BE662A621E88}" srcOrd="5" destOrd="0" presId="urn:microsoft.com/office/officeart/2005/8/layout/gear1"/>
    <dgm:cxn modelId="{D4AB164F-91A0-41E2-B59C-919A392C0870}" type="presParOf" srcId="{D2B071CF-C646-4456-8212-0EE69FA36E99}" destId="{E9D37161-C508-49A8-8755-6CEC9F950936}" srcOrd="6" destOrd="0" presId="urn:microsoft.com/office/officeart/2005/8/layout/gear1"/>
    <dgm:cxn modelId="{617C500F-B350-4C7C-A54B-C03E30BC0BBA}" type="presParOf" srcId="{D2B071CF-C646-4456-8212-0EE69FA36E99}" destId="{20827D9A-A8D2-4D5A-9021-D3E0E8D0245E}" srcOrd="7" destOrd="0" presId="urn:microsoft.com/office/officeart/2005/8/layout/gear1"/>
    <dgm:cxn modelId="{CC783935-BD08-465E-89FD-7F90248A92A7}" type="presParOf" srcId="{D2B071CF-C646-4456-8212-0EE69FA36E99}" destId="{1EF2F2BF-CF91-4D98-A269-6D0F725DB2EC}" srcOrd="8" destOrd="0" presId="urn:microsoft.com/office/officeart/2005/8/layout/gear1"/>
    <dgm:cxn modelId="{3700A82B-190F-4A3D-B726-3634481F727B}" type="presParOf" srcId="{D2B071CF-C646-4456-8212-0EE69FA36E99}" destId="{C9855F76-797C-423B-847F-265B05C1BCFD}" srcOrd="9" destOrd="0" presId="urn:microsoft.com/office/officeart/2005/8/layout/gear1"/>
    <dgm:cxn modelId="{D50D29D0-9235-4E07-BB06-56F8018CF543}" type="presParOf" srcId="{D2B071CF-C646-4456-8212-0EE69FA36E99}" destId="{05026B47-50E2-408C-90C4-186CB2CE8604}" srcOrd="10" destOrd="0" presId="urn:microsoft.com/office/officeart/2005/8/layout/gear1"/>
    <dgm:cxn modelId="{9FAD0EB9-11E7-479B-A09E-2E9CE52D445E}" type="presParOf" srcId="{D2B071CF-C646-4456-8212-0EE69FA36E99}" destId="{3DBD86F2-43AE-43AE-96C0-F3A11F2D03BA}" srcOrd="11" destOrd="0" presId="urn:microsoft.com/office/officeart/2005/8/layout/gear1"/>
    <dgm:cxn modelId="{38098533-DA23-42F4-AB49-5FC018E26941}" type="presParOf" srcId="{D2B071CF-C646-4456-8212-0EE69FA36E99}" destId="{1A1EB43F-D26E-4815-94BA-A4221C9A410F}" srcOrd="12" destOrd="0" presId="urn:microsoft.com/office/officeart/2005/8/layout/gear1"/>
  </dgm:cxnLst>
  <dgm:bg>
    <a:solidFill>
      <a:schemeClr val="tx2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B40B21-389E-486A-BB09-776975A6EB44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F2CB1FA-F820-4761-969C-FBD27FCB4BF1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pPr rtl="0"/>
          <a:r>
            <a:rPr lang="kk-KZ" dirty="0" smtClean="0"/>
            <a:t>Сонымен, коллоидты жүйелерге құрылымдық немесе агрегативті тұрақтылыққа негіз болатын күштер қатарына олардың </a:t>
          </a:r>
          <a:r>
            <a:rPr lang="kk-KZ" i="1" dirty="0" smtClean="0"/>
            <a:t>дзета потенциалы </a:t>
          </a:r>
          <a:r>
            <a:rPr lang="kk-KZ" dirty="0" smtClean="0"/>
            <a:t>жэне </a:t>
          </a:r>
          <a:r>
            <a:rPr lang="kk-KZ" i="1" dirty="0" smtClean="0"/>
            <a:t>сольваттың ңабатының </a:t>
          </a:r>
          <a:r>
            <a:rPr lang="kk-KZ" dirty="0" smtClean="0"/>
            <a:t>болуы жатқызылады.</a:t>
          </a:r>
          <a:endParaRPr lang="ru-RU" dirty="0"/>
        </a:p>
      </dgm:t>
    </dgm:pt>
    <dgm:pt modelId="{3ED89847-3BE0-4113-ABB6-BAF655450D54}" type="parTrans" cxnId="{F6444B27-2F19-4485-92A3-0354AB3391A9}">
      <dgm:prSet/>
      <dgm:spPr/>
      <dgm:t>
        <a:bodyPr/>
        <a:lstStyle/>
        <a:p>
          <a:endParaRPr lang="ru-RU"/>
        </a:p>
      </dgm:t>
    </dgm:pt>
    <dgm:pt modelId="{EBCC2F63-E019-4EA7-B450-7A740CE4114B}" type="sibTrans" cxnId="{F6444B27-2F19-4485-92A3-0354AB3391A9}">
      <dgm:prSet/>
      <dgm:spPr/>
      <dgm:t>
        <a:bodyPr/>
        <a:lstStyle/>
        <a:p>
          <a:endParaRPr lang="ru-RU"/>
        </a:p>
      </dgm:t>
    </dgm:pt>
    <dgm:pt modelId="{97EA755B-C1BD-4146-A9B8-EC0A70424D33}">
      <dgm:prSet/>
      <dgm:spPr>
        <a:solidFill>
          <a:srgbClr val="002060"/>
        </a:solidFill>
      </dgm:spPr>
      <dgm:t>
        <a:bodyPr/>
        <a:lstStyle/>
        <a:p>
          <a:pPr rtl="0"/>
          <a:r>
            <a:rPr lang="kk-KZ" i="1" smtClean="0"/>
            <a:t>Коллоидты ерітінді бөлшектерінің ңұрылымын өзгертіп, өзара бірігіп,іріленуі нәтижесінде тұнбага көшуі — олардың коагуляциясы </a:t>
          </a:r>
          <a:r>
            <a:rPr lang="kk-KZ" smtClean="0"/>
            <a:t>–</a:t>
          </a:r>
          <a:r>
            <a:rPr lang="kk-KZ" i="1" smtClean="0"/>
            <a:t>ұюы деп аталады</a:t>
          </a:r>
          <a:endParaRPr lang="ru-RU"/>
        </a:p>
      </dgm:t>
    </dgm:pt>
    <dgm:pt modelId="{DD3864DC-12E3-44AC-8B5C-8B0614FAD4DF}" type="parTrans" cxnId="{37AF0F69-2E9C-4E03-A643-D058EA66AED1}">
      <dgm:prSet/>
      <dgm:spPr/>
      <dgm:t>
        <a:bodyPr/>
        <a:lstStyle/>
        <a:p>
          <a:endParaRPr lang="ru-RU"/>
        </a:p>
      </dgm:t>
    </dgm:pt>
    <dgm:pt modelId="{33EB0605-4817-44E2-917D-6D2D5D2C999A}" type="sibTrans" cxnId="{37AF0F69-2E9C-4E03-A643-D058EA66AED1}">
      <dgm:prSet/>
      <dgm:spPr/>
      <dgm:t>
        <a:bodyPr/>
        <a:lstStyle/>
        <a:p>
          <a:endParaRPr lang="ru-RU"/>
        </a:p>
      </dgm:t>
    </dgm:pt>
    <dgm:pt modelId="{B32732CC-D484-4352-A4E6-FFDC55A2E24A}" type="pres">
      <dgm:prSet presAssocID="{EDB40B21-389E-486A-BB09-776975A6EB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1FFF16-504D-44C6-AC0B-CC7AE10452A6}" type="pres">
      <dgm:prSet presAssocID="{BF2CB1FA-F820-4761-969C-FBD27FCB4BF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C1EF14-07CF-47CE-9B52-7C1DADB1AB39}" type="pres">
      <dgm:prSet presAssocID="{EBCC2F63-E019-4EA7-B450-7A740CE4114B}" presName="spacer" presStyleCnt="0"/>
      <dgm:spPr/>
    </dgm:pt>
    <dgm:pt modelId="{0E48E918-21CF-4AC5-863F-B7A51A649F2B}" type="pres">
      <dgm:prSet presAssocID="{97EA755B-C1BD-4146-A9B8-EC0A70424D3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444B27-2F19-4485-92A3-0354AB3391A9}" srcId="{EDB40B21-389E-486A-BB09-776975A6EB44}" destId="{BF2CB1FA-F820-4761-969C-FBD27FCB4BF1}" srcOrd="0" destOrd="0" parTransId="{3ED89847-3BE0-4113-ABB6-BAF655450D54}" sibTransId="{EBCC2F63-E019-4EA7-B450-7A740CE4114B}"/>
    <dgm:cxn modelId="{2F4531E6-2E79-4099-A01F-B744E6563C4B}" type="presOf" srcId="{97EA755B-C1BD-4146-A9B8-EC0A70424D33}" destId="{0E48E918-21CF-4AC5-863F-B7A51A649F2B}" srcOrd="0" destOrd="0" presId="urn:microsoft.com/office/officeart/2005/8/layout/vList2"/>
    <dgm:cxn modelId="{37AF0F69-2E9C-4E03-A643-D058EA66AED1}" srcId="{EDB40B21-389E-486A-BB09-776975A6EB44}" destId="{97EA755B-C1BD-4146-A9B8-EC0A70424D33}" srcOrd="1" destOrd="0" parTransId="{DD3864DC-12E3-44AC-8B5C-8B0614FAD4DF}" sibTransId="{33EB0605-4817-44E2-917D-6D2D5D2C999A}"/>
    <dgm:cxn modelId="{A85E9F2F-F35F-4A6A-B056-51A4A9674A67}" type="presOf" srcId="{EDB40B21-389E-486A-BB09-776975A6EB44}" destId="{B32732CC-D484-4352-A4E6-FFDC55A2E24A}" srcOrd="0" destOrd="0" presId="urn:microsoft.com/office/officeart/2005/8/layout/vList2"/>
    <dgm:cxn modelId="{37A17ED0-4D5E-4ED6-9B30-AD833F6FB27C}" type="presOf" srcId="{BF2CB1FA-F820-4761-969C-FBD27FCB4BF1}" destId="{691FFF16-504D-44C6-AC0B-CC7AE10452A6}" srcOrd="0" destOrd="0" presId="urn:microsoft.com/office/officeart/2005/8/layout/vList2"/>
    <dgm:cxn modelId="{57AD4BE3-A00B-4123-AAB0-ACACD8F8A162}" type="presParOf" srcId="{B32732CC-D484-4352-A4E6-FFDC55A2E24A}" destId="{691FFF16-504D-44C6-AC0B-CC7AE10452A6}" srcOrd="0" destOrd="0" presId="urn:microsoft.com/office/officeart/2005/8/layout/vList2"/>
    <dgm:cxn modelId="{CF0F8572-FCB0-4B9C-9083-89773835DA55}" type="presParOf" srcId="{B32732CC-D484-4352-A4E6-FFDC55A2E24A}" destId="{BFC1EF14-07CF-47CE-9B52-7C1DADB1AB39}" srcOrd="1" destOrd="0" presId="urn:microsoft.com/office/officeart/2005/8/layout/vList2"/>
    <dgm:cxn modelId="{1865D952-F24C-4F1C-BDEB-893FD7E83308}" type="presParOf" srcId="{B32732CC-D484-4352-A4E6-FFDC55A2E24A}" destId="{0E48E918-21CF-4AC5-863F-B7A51A649F2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9774-E983-4171-B3C3-FDA1EB1B6B55}">
      <dsp:nvSpPr>
        <dsp:cNvPr id="0" name=""/>
        <dsp:cNvSpPr/>
      </dsp:nvSpPr>
      <dsp:spPr>
        <a:xfrm rot="10800000">
          <a:off x="1474744" y="623425"/>
          <a:ext cx="7541358" cy="5611149"/>
        </a:xfrm>
        <a:prstGeom prst="homePlate">
          <a:avLst/>
        </a:prstGeom>
        <a:solidFill>
          <a:srgbClr val="FF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49485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11.Коллоид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ерітінділер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нағыз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химиялық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ерітінділерден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гөрі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күңгірттеу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келеді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Олар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тек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кейбір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жағдайларда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ғана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мөлдір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болады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. Коллоид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ерітінділер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химиялық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ерітінділер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сияқты,жай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сүз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гілерден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өтіп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кетеді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бірақ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мицелла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жануарлардың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органикалық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148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жарғақтарынан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мысалы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қуыстан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өтіп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кете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алмайды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яғни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ерітінді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сүзіледі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. Коллоид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ерітіндісінде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мицеллалар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көбейіп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еріткіші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азайып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, «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қоюланатын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болса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онда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золь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орнына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г е л ь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пайда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болады</a:t>
          </a:r>
          <a:r>
            <a:rPr lang="ru-RU" sz="2500" kern="1200" dirty="0" smtClean="0"/>
            <a:t>.</a:t>
          </a:r>
          <a:endParaRPr lang="ru-RU" sz="2500" kern="1200" dirty="0"/>
        </a:p>
      </dsp:txBody>
      <dsp:txXfrm rot="10800000">
        <a:off x="2877531" y="623425"/>
        <a:ext cx="6138571" cy="5611149"/>
      </dsp:txXfrm>
    </dsp:sp>
    <dsp:sp modelId="{B9979072-299B-4CBB-841C-CE0AF55DCADF}">
      <dsp:nvSpPr>
        <dsp:cNvPr id="0" name=""/>
        <dsp:cNvSpPr/>
      </dsp:nvSpPr>
      <dsp:spPr>
        <a:xfrm>
          <a:off x="243552" y="1486690"/>
          <a:ext cx="3691669" cy="388461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68C394-AEFD-468D-8448-D8989673F3FF}">
      <dsp:nvSpPr>
        <dsp:cNvPr id="0" name=""/>
        <dsp:cNvSpPr/>
      </dsp:nvSpPr>
      <dsp:spPr>
        <a:xfrm>
          <a:off x="628649" y="0"/>
          <a:ext cx="6858000" cy="6858000"/>
        </a:xfrm>
        <a:prstGeom prst="triangle">
          <a:avLst/>
        </a:prstGeom>
        <a:solidFill>
          <a:srgbClr val="00B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7F76AAF-8DAA-4D48-92AA-9FD3843089A9}">
      <dsp:nvSpPr>
        <dsp:cNvPr id="0" name=""/>
        <dsp:cNvSpPr/>
      </dsp:nvSpPr>
      <dsp:spPr>
        <a:xfrm>
          <a:off x="4057649" y="686469"/>
          <a:ext cx="4457700" cy="4875609"/>
        </a:xfrm>
        <a:prstGeom prst="roundRect">
          <a:avLst/>
        </a:prstGeom>
        <a:solidFill>
          <a:srgbClr val="FFC0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12</a:t>
          </a:r>
          <a:r>
            <a:rPr lang="kk-KZ" sz="1800" kern="120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Гельде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«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еріген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»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бөлшектердін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аралары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бір-біріне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түйісіп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жабысып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жүреді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ал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ерітуші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заттар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(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дисперсиялық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төңірек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)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фазалардың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араларында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қалған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бос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қуыстарда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ғана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болады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Коллоидтың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іріп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кетуі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ұйып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қалуы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осыдан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шығады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Кілегей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шыны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сияқты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сұйықтар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қоймалжың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ерітінділер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осылар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. Гель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деген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дірілдеуік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кілегей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немесе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сұйық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мағынасында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Гельге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мысалы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күйені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лайды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алуға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болады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Темір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кремний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элементтерінің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сулы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тотықтары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яғни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лимонит,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минералдары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осы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гельге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жатады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Дисперсиялық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төдіректің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түріне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қарай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золь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сияқты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гель де гидрогель,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аэрогель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пирогель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кристаллогель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болып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бөлінеді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.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75256" y="904076"/>
        <a:ext cx="4022486" cy="44403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A8344D-D28F-461F-B837-D3AE19062844}">
      <dsp:nvSpPr>
        <dsp:cNvPr id="0" name=""/>
        <dsp:cNvSpPr/>
      </dsp:nvSpPr>
      <dsp:spPr>
        <a:xfrm>
          <a:off x="4229100" y="3086100"/>
          <a:ext cx="3771900" cy="3771900"/>
        </a:xfrm>
        <a:prstGeom prst="gear9">
          <a:avLst/>
        </a:prstGeom>
        <a:solidFill>
          <a:schemeClr val="tx1">
            <a:lumMod val="85000"/>
            <a:lumOff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400" kern="1200" dirty="0" smtClean="0">
              <a:latin typeface="Times New Roman" pitchFamily="18" charset="0"/>
              <a:cs typeface="Times New Roman" pitchFamily="18" charset="0"/>
            </a:rPr>
            <a:t>Дисперстік ортадан өтетін жарық бөлшектермен әрекеттесіп ,жұтылады,шағылысады,шашырайды</a:t>
          </a:r>
          <a:r>
            <a:rPr lang="kk-KZ" sz="18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87420" y="3969650"/>
        <a:ext cx="2255260" cy="1938834"/>
      </dsp:txXfrm>
    </dsp:sp>
    <dsp:sp modelId="{4FB39005-370A-410E-9B9F-CF68BD8DC489}">
      <dsp:nvSpPr>
        <dsp:cNvPr id="0" name=""/>
        <dsp:cNvSpPr/>
      </dsp:nvSpPr>
      <dsp:spPr>
        <a:xfrm>
          <a:off x="2034540" y="2194560"/>
          <a:ext cx="2743200" cy="274320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smtClean="0"/>
            <a:t>Онан бас</a:t>
          </a:r>
          <a:r>
            <a:rPr lang="en-US" sz="700" kern="1200" smtClean="0"/>
            <a:t>􀀃</a:t>
          </a:r>
          <a:r>
            <a:rPr lang="ru-RU" sz="700" kern="1200" smtClean="0"/>
            <a:t> а да элементтердің </a:t>
          </a:r>
          <a:r>
            <a:rPr lang="en-US" sz="700" kern="1200" smtClean="0"/>
            <a:t>􀀃</a:t>
          </a:r>
          <a:r>
            <a:rPr lang="ru-RU" sz="700" kern="1200" smtClean="0"/>
            <a:t>осындылары коллоид тү- рінде кәп кездеседі. Демек, коллоидтар аса көп тараған </a:t>
          </a:r>
          <a:r>
            <a:rPr lang="en-US" sz="700" kern="1200" smtClean="0"/>
            <a:t>􀀃</a:t>
          </a:r>
          <a:r>
            <a:rPr lang="ru-RU" sz="700" kern="1200" smtClean="0"/>
            <a:t>осын- дылар екен. Жоғарыда айтылған минералдар топтарынан, орга- никалы</a:t>
          </a:r>
          <a:r>
            <a:rPr lang="en-US" sz="700" kern="1200" smtClean="0"/>
            <a:t>􀀃</a:t>
          </a:r>
          <a:r>
            <a:rPr lang="ru-RU" sz="700" kern="1200" smtClean="0"/>
            <a:t> заттардан бас</a:t>
          </a:r>
          <a:r>
            <a:rPr lang="en-US" sz="700" kern="1200" smtClean="0"/>
            <a:t>􀀃</a:t>
          </a:r>
          <a:r>
            <a:rPr lang="ru-RU" sz="700" kern="1200" smtClean="0"/>
            <a:t> а , түтін, т</a:t>
          </a:r>
          <a:r>
            <a:rPr lang="en-US" sz="700" kern="1200" smtClean="0"/>
            <a:t>􀀅</a:t>
          </a:r>
          <a:r>
            <a:rPr lang="ru-RU" sz="700" kern="1200" smtClean="0"/>
            <a:t>ман, күйе сия</a:t>
          </a:r>
          <a:r>
            <a:rPr lang="en-US" sz="700" kern="1200" smtClean="0"/>
            <a:t>􀀃</a:t>
          </a:r>
          <a:r>
            <a:rPr lang="ru-RU" sz="700" kern="1200" smtClean="0"/>
            <a:t> ты заттар да коллоид түріне жатады. </a:t>
          </a:r>
          <a:r>
            <a:rPr lang="en-US" sz="700" kern="1200" smtClean="0"/>
            <a:t>􀀂</a:t>
          </a:r>
          <a:r>
            <a:rPr lang="ru-RU" sz="700" kern="1200" smtClean="0"/>
            <a:t>оллоид системасының дисперсия фазалары майда тозаңдар дедік</a:t>
          </a:r>
          <a:endParaRPr lang="ru-RU" sz="700" kern="1200"/>
        </a:p>
      </dsp:txBody>
      <dsp:txXfrm>
        <a:off x="2725149" y="2889343"/>
        <a:ext cx="1361982" cy="1353634"/>
      </dsp:txXfrm>
    </dsp:sp>
    <dsp:sp modelId="{E9D37161-C508-49A8-8755-6CEC9F950936}">
      <dsp:nvSpPr>
        <dsp:cNvPr id="0" name=""/>
        <dsp:cNvSpPr/>
      </dsp:nvSpPr>
      <dsp:spPr>
        <a:xfrm rot="20700000">
          <a:off x="3571011" y="302031"/>
          <a:ext cx="2687776" cy="2687776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Онан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бас</a:t>
          </a:r>
          <a:r>
            <a:rPr lang="en-US" sz="700" kern="1200" dirty="0" smtClean="0">
              <a:latin typeface="Times New Roman" pitchFamily="18" charset="0"/>
              <a:cs typeface="Times New Roman" pitchFamily="18" charset="0"/>
            </a:rPr>
            <a:t>􀀃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а да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элементтердің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700" kern="1200" dirty="0" smtClean="0">
              <a:latin typeface="Times New Roman" pitchFamily="18" charset="0"/>
              <a:cs typeface="Times New Roman" pitchFamily="18" charset="0"/>
            </a:rPr>
            <a:t>􀀃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осындылары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коллоид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тү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рінде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кәп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кездеседі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Демек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коллоидтар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аса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көп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тараған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700" kern="1200" dirty="0" smtClean="0">
              <a:latin typeface="Times New Roman" pitchFamily="18" charset="0"/>
              <a:cs typeface="Times New Roman" pitchFamily="18" charset="0"/>
            </a:rPr>
            <a:t>􀀃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осын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дылар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екен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Жоғарыда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айтылған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минералдар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топтарынан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орга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никалы</a:t>
          </a:r>
          <a:r>
            <a:rPr lang="en-US" sz="700" kern="1200" dirty="0" smtClean="0">
              <a:latin typeface="Times New Roman" pitchFamily="18" charset="0"/>
              <a:cs typeface="Times New Roman" pitchFamily="18" charset="0"/>
            </a:rPr>
            <a:t>􀀃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заттардан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бас</a:t>
          </a:r>
          <a:r>
            <a:rPr lang="en-US" sz="700" kern="1200" dirty="0" smtClean="0">
              <a:latin typeface="Times New Roman" pitchFamily="18" charset="0"/>
              <a:cs typeface="Times New Roman" pitchFamily="18" charset="0"/>
            </a:rPr>
            <a:t>􀀃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а ,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түтін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, т</a:t>
          </a:r>
          <a:r>
            <a:rPr lang="en-US" sz="700" kern="1200" dirty="0" smtClean="0">
              <a:latin typeface="Times New Roman" pitchFamily="18" charset="0"/>
              <a:cs typeface="Times New Roman" pitchFamily="18" charset="0"/>
            </a:rPr>
            <a:t>􀀅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ман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күйе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сия</a:t>
          </a:r>
          <a:r>
            <a:rPr lang="en-US" sz="700" kern="1200" dirty="0" smtClean="0">
              <a:latin typeface="Times New Roman" pitchFamily="18" charset="0"/>
              <a:cs typeface="Times New Roman" pitchFamily="18" charset="0"/>
            </a:rPr>
            <a:t>􀀃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ты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заттар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да коллоид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түріне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жатады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. </a:t>
          </a:r>
          <a:r>
            <a:rPr lang="en-US" sz="700" kern="1200" dirty="0" smtClean="0">
              <a:latin typeface="Times New Roman" pitchFamily="18" charset="0"/>
              <a:cs typeface="Times New Roman" pitchFamily="18" charset="0"/>
            </a:rPr>
            <a:t>􀀂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оллоид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системасының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дисперсия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фазалары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майда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тозаңдар</a:t>
          </a:r>
          <a:r>
            <a:rPr lang="ru-RU" sz="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700" kern="1200" dirty="0" err="1" smtClean="0">
              <a:latin typeface="Times New Roman" pitchFamily="18" charset="0"/>
              <a:cs typeface="Times New Roman" pitchFamily="18" charset="0"/>
            </a:rPr>
            <a:t>дедік</a:t>
          </a:r>
          <a:endParaRPr lang="ru-RU" sz="700" kern="1200" dirty="0">
            <a:latin typeface="Times New Roman" pitchFamily="18" charset="0"/>
            <a:cs typeface="Times New Roman" pitchFamily="18" charset="0"/>
          </a:endParaRPr>
        </a:p>
      </dsp:txBody>
      <dsp:txXfrm rot="-20700000">
        <a:off x="4160520" y="891540"/>
        <a:ext cx="1508760" cy="1508760"/>
      </dsp:txXfrm>
    </dsp:sp>
    <dsp:sp modelId="{05026B47-50E2-408C-90C4-186CB2CE8604}">
      <dsp:nvSpPr>
        <dsp:cNvPr id="0" name=""/>
        <dsp:cNvSpPr/>
      </dsp:nvSpPr>
      <dsp:spPr>
        <a:xfrm>
          <a:off x="3969260" y="2499588"/>
          <a:ext cx="4828032" cy="4828032"/>
        </a:xfrm>
        <a:prstGeom prst="circularArrow">
          <a:avLst>
            <a:gd name="adj1" fmla="val 4687"/>
            <a:gd name="adj2" fmla="val 299029"/>
            <a:gd name="adj3" fmla="val 2556741"/>
            <a:gd name="adj4" fmla="val 1577648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BD86F2-43AE-43AE-96C0-F3A11F2D03BA}">
      <dsp:nvSpPr>
        <dsp:cNvPr id="0" name=""/>
        <dsp:cNvSpPr/>
      </dsp:nvSpPr>
      <dsp:spPr>
        <a:xfrm>
          <a:off x="1548724" y="1576162"/>
          <a:ext cx="3507867" cy="350786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EB43F-D26E-4815-94BA-A4221C9A410F}">
      <dsp:nvSpPr>
        <dsp:cNvPr id="0" name=""/>
        <dsp:cNvSpPr/>
      </dsp:nvSpPr>
      <dsp:spPr>
        <a:xfrm>
          <a:off x="2949301" y="-298123"/>
          <a:ext cx="3782187" cy="378218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1FFF16-504D-44C6-AC0B-CC7AE10452A6}">
      <dsp:nvSpPr>
        <dsp:cNvPr id="0" name=""/>
        <dsp:cNvSpPr/>
      </dsp:nvSpPr>
      <dsp:spPr>
        <a:xfrm>
          <a:off x="0" y="436319"/>
          <a:ext cx="9144000" cy="2943720"/>
        </a:xfrm>
        <a:prstGeom prst="roundRect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400" kern="1200" dirty="0" smtClean="0"/>
            <a:t>Сонымен, коллоидты жүйелерге құрылымдық немесе агрегативті тұрақтылыққа негіз болатын күштер қатарына олардың </a:t>
          </a:r>
          <a:r>
            <a:rPr lang="kk-KZ" sz="3400" i="1" kern="1200" dirty="0" smtClean="0"/>
            <a:t>дзета потенциалы </a:t>
          </a:r>
          <a:r>
            <a:rPr lang="kk-KZ" sz="3400" kern="1200" dirty="0" smtClean="0"/>
            <a:t>жэне </a:t>
          </a:r>
          <a:r>
            <a:rPr lang="kk-KZ" sz="3400" i="1" kern="1200" dirty="0" smtClean="0"/>
            <a:t>сольваттың ңабатының </a:t>
          </a:r>
          <a:r>
            <a:rPr lang="kk-KZ" sz="3400" kern="1200" dirty="0" smtClean="0"/>
            <a:t>болуы жатқызылады.</a:t>
          </a:r>
          <a:endParaRPr lang="ru-RU" sz="3400" kern="1200" dirty="0"/>
        </a:p>
      </dsp:txBody>
      <dsp:txXfrm>
        <a:off x="143701" y="580020"/>
        <a:ext cx="8856598" cy="2656318"/>
      </dsp:txXfrm>
    </dsp:sp>
    <dsp:sp modelId="{0E48E918-21CF-4AC5-863F-B7A51A649F2B}">
      <dsp:nvSpPr>
        <dsp:cNvPr id="0" name=""/>
        <dsp:cNvSpPr/>
      </dsp:nvSpPr>
      <dsp:spPr>
        <a:xfrm>
          <a:off x="0" y="3477960"/>
          <a:ext cx="9144000" cy="2943720"/>
        </a:xfrm>
        <a:prstGeom prst="roundRect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400" i="1" kern="1200" smtClean="0"/>
            <a:t>Коллоидты ерітінді бөлшектерінің ңұрылымын өзгертіп, өзара бірігіп,іріленуі нәтижесінде тұнбага көшуі — олардың коагуляциясы </a:t>
          </a:r>
          <a:r>
            <a:rPr lang="kk-KZ" sz="3400" kern="1200" smtClean="0"/>
            <a:t>–</a:t>
          </a:r>
          <a:r>
            <a:rPr lang="kk-KZ" sz="3400" i="1" kern="1200" smtClean="0"/>
            <a:t>ұюы деп аталады</a:t>
          </a:r>
          <a:endParaRPr lang="ru-RU" sz="3400" kern="1200"/>
        </a:p>
      </dsp:txBody>
      <dsp:txXfrm>
        <a:off x="143701" y="3621661"/>
        <a:ext cx="8856598" cy="26563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4D9C7-F6A9-44AA-A1FB-9AE959DC447E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5A414-27CB-447C-ADF6-BCAD679EF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4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diagramLayout" Target="../diagrams/layout3.xml"/><Relationship Id="rId7" Type="http://schemas.openxmlformats.org/officeDocument/2006/relationships/image" Target="../media/image16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anchor="t"/>
          <a:lstStyle/>
          <a:p>
            <a:pPr marL="457200" lvl="1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5" name="Блок-схема: несколько документов 4"/>
          <p:cNvSpPr/>
          <p:nvPr/>
        </p:nvSpPr>
        <p:spPr>
          <a:xfrm>
            <a:off x="0" y="0"/>
            <a:ext cx="9144000" cy="6858000"/>
          </a:xfrm>
          <a:prstGeom prst="flowChartMultidocumen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k-KZ" sz="6000" dirty="0">
                <a:latin typeface="Times New Roman" pitchFamily="18" charset="0"/>
                <a:cs typeface="Times New Roman" pitchFamily="18" charset="0"/>
              </a:rPr>
              <a:t>Коллоидты жүйелердің электрлік қасиеттері.Қос электрлік қабат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316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25907" cy="685800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Коллоид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ерітінділерін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золь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атайды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Зольде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оны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еріткен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төңірек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заттар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ерітуші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көлемі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дисперсия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фазасынан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анағұрлым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көп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Ерітуші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төңіректің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ортаның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түріне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қарай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зольді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бірнеше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түрге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бөледі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г и д р о з о 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ь-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ерітіндіс</a:t>
            </a:r>
            <a:r>
              <a:rPr lang="kk-KZ" sz="2400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э р о з о л ь -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ауа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ерітіндісі,п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р о з о л 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балқыған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ерітінді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 р и с т а л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 з о л 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кристалды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ерітінді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Су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ерітіндісіне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кәдімгі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сия,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бояу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сүт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жатады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Ауа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ерітіндісінің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мысалына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тұман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мен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түтінді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алуға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болады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04" y="2924944"/>
            <a:ext cx="4099696" cy="3672408"/>
          </a:xfrm>
          <a:prstGeom prst="heptagon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924944"/>
            <a:ext cx="403244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6984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040392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74100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55672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38736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4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13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.Гель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деген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дірілдеуік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кілегей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сұйық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мағынасында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Гельге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мысалы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күйені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лайды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алуға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Темір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кремний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элементтерінің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сулы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тотықтары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яғни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лимонит, опал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минералдары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осы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гельге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жатады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Дисперсиялық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төдіректің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түріне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қарай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золь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сияқты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гель де гидрогель,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аэрогель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пирогель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кристаллогель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бөлінеді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Мицелланың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суды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өзіне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сіңіру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сідірмеу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қасиетіне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қарай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сулы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коллоид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ерітінділер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гидрофиль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гидрофоб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екіге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бөлінеді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664" y="3275035"/>
            <a:ext cx="3024336" cy="3456384"/>
          </a:xfrm>
          <a:prstGeom prst="ribbon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005128"/>
            <a:ext cx="2592288" cy="3736240"/>
          </a:xfrm>
          <a:prstGeom prst="flowChartConnector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4984"/>
            <a:ext cx="2987824" cy="3456384"/>
          </a:xfrm>
          <a:prstGeom prst="ribbon">
            <a:avLst/>
          </a:prstGeom>
        </p:spPr>
      </p:pic>
    </p:spTree>
    <p:extLst>
      <p:ext uri="{BB962C8B-B14F-4D97-AF65-F5344CB8AC3E}">
        <p14:creationId xmlns:p14="http://schemas.microsoft.com/office/powerpoint/2010/main" val="1410618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kk-KZ" sz="26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Коллоид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минералдардың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көп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жағдайларда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өзіне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тән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сыртқы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формалары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ішкі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құрылыстары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Оларды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осы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қасиеттері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басқа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минералдардан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айыруға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Коллоид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минералдардыд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сыртқы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формасы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көбінесе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сауыс-сауыс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сүңгілі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келеді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ішкі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кұрылысы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пияз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сияқты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қабат-қабат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Сол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қабаттары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түрліше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боялса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минерал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жол-жол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тақталы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шығады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068960"/>
            <a:ext cx="4392488" cy="3760013"/>
          </a:xfrm>
          <a:prstGeom prst="cloud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068961"/>
            <a:ext cx="4176464" cy="3528392"/>
          </a:xfrm>
          <a:prstGeom prst="cloud">
            <a:avLst/>
          </a:prstGeom>
        </p:spPr>
      </p:pic>
    </p:spTree>
    <p:extLst>
      <p:ext uri="{BB962C8B-B14F-4D97-AF65-F5344CB8AC3E}">
        <p14:creationId xmlns:p14="http://schemas.microsoft.com/office/powerpoint/2010/main" val="2282714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 marL="0" lv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Блок-схема: несколько документов 2"/>
          <p:cNvSpPr/>
          <p:nvPr/>
        </p:nvSpPr>
        <p:spPr>
          <a:xfrm>
            <a:off x="107504" y="0"/>
            <a:ext cx="9036496" cy="6858000"/>
          </a:xfrm>
          <a:prstGeom prst="flowChartMultidocumen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15.Дисперсті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системадағы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электромагнитті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жарық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толқынының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қозғалысын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қарастырайық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Дисперстік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ортадан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өтетін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жарық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бөлшектермен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әрекеттесіп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жұтылады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шағылысады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шашырайды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Жарықтың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бөлшек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бетіне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тиіп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онан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шағылысуы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оптиканың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геометриялық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заңы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яғни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толқын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ұзындығы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бөлшек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өлшемінен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кіші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ғана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асады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035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008929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436" y="-83746"/>
            <a:ext cx="3440772" cy="3212976"/>
          </a:xfrm>
          <a:prstGeom prst="smileyFace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866" y="1844824"/>
            <a:ext cx="3281141" cy="3528392"/>
          </a:xfrm>
          <a:prstGeom prst="smileyFace">
            <a:avLst/>
          </a:prstGeom>
        </p:spPr>
      </p:pic>
    </p:spTree>
    <p:extLst>
      <p:ext uri="{BB962C8B-B14F-4D97-AF65-F5344CB8AC3E}">
        <p14:creationId xmlns:p14="http://schemas.microsoft.com/office/powerpoint/2010/main" val="19298341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7030A0"/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17</a:t>
            </a:r>
            <a:r>
              <a:rPr lang="kk-KZ" dirty="0" smtClean="0"/>
              <a:t>.</a:t>
            </a:r>
            <a:endParaRPr lang="ru-RU" dirty="0"/>
          </a:p>
        </p:txBody>
      </p:sp>
      <p:sp>
        <p:nvSpPr>
          <p:cNvPr id="8" name="Штриховая стрелка вправо 7"/>
          <p:cNvSpPr/>
          <p:nvPr/>
        </p:nvSpPr>
        <p:spPr>
          <a:xfrm>
            <a:off x="0" y="0"/>
            <a:ext cx="9144000" cy="6597352"/>
          </a:xfrm>
          <a:prstGeom prst="stripedRight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Жарықтың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бөлшек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бетіне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тиіп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онан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шағылысуы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оптиканың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геометриялық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заңы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бойынша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яғни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толқын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ұзындығы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бөлшек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өлшемінен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кіші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ғана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жүзеге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асады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Спектрдің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көрінетін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бөлігі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үшін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бұл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шарт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ірі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дисперсті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системаларда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ғана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сақталады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Ал,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бөлшек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өлшемі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толқын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ұзындығынан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едәуір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кіші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болатын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коллоидты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системаларға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басқа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жарық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шашырату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құбылысы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тән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831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00B050"/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18.Коллоидтардың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құралу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схемасын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мынадай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түрде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көрсетуге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күшті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ерітінді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-&gt;золь гель -&gt; кристаллоид.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Коллоидтыд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кристалға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айналған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түрін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метаколлоид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атайды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Метаколлоид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минералдарға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мысалдар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келтірейік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Кремнийдің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сулы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тотығы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опал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аталады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коллоид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табылады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01008"/>
            <a:ext cx="4464496" cy="3240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01008"/>
            <a:ext cx="4176464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423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C000"/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19.Көп </a:t>
            </a:r>
            <a:r>
              <a:rPr lang="ru-RU" dirty="0" err="1" smtClean="0"/>
              <a:t>тұрған</a:t>
            </a:r>
            <a:r>
              <a:rPr lang="ru-RU" dirty="0" smtClean="0"/>
              <a:t> </a:t>
            </a:r>
            <a:r>
              <a:rPr lang="ru-RU" dirty="0"/>
              <a:t>гель </a:t>
            </a:r>
            <a:r>
              <a:rPr lang="ru-RU" dirty="0" err="1"/>
              <a:t>ескіреді</a:t>
            </a:r>
            <a:r>
              <a:rPr lang="ru-RU" dirty="0"/>
              <a:t>, </a:t>
            </a:r>
            <a:r>
              <a:rPr lang="ru-RU" dirty="0" err="1" smtClean="0"/>
              <a:t>біртіндеп</a:t>
            </a:r>
            <a:r>
              <a:rPr lang="ru-RU" dirty="0" smtClean="0"/>
              <a:t> </a:t>
            </a:r>
            <a:r>
              <a:rPr lang="ru-RU" dirty="0" err="1" smtClean="0"/>
              <a:t>кристалдық</a:t>
            </a:r>
            <a:r>
              <a:rPr lang="ru-RU" dirty="0" smtClean="0"/>
              <a:t> </a:t>
            </a:r>
            <a:r>
              <a:rPr lang="ru-RU" dirty="0" err="1"/>
              <a:t>түрге</a:t>
            </a:r>
            <a:r>
              <a:rPr lang="ru-RU" dirty="0"/>
              <a:t> </a:t>
            </a:r>
            <a:r>
              <a:rPr lang="ru-RU" dirty="0" err="1"/>
              <a:t>айналады</a:t>
            </a:r>
            <a:r>
              <a:rPr lang="ru-RU" dirty="0"/>
              <a:t>, </a:t>
            </a:r>
            <a:r>
              <a:rPr lang="ru-RU" dirty="0" err="1"/>
              <a:t>өйткені</a:t>
            </a:r>
            <a:r>
              <a:rPr lang="ru-RU" dirty="0"/>
              <a:t> </a:t>
            </a:r>
            <a:r>
              <a:rPr lang="ru-RU" dirty="0" err="1" smtClean="0"/>
              <a:t>кристалдық</a:t>
            </a:r>
            <a:r>
              <a:rPr lang="ru-RU" dirty="0" smtClean="0"/>
              <a:t> </a:t>
            </a:r>
            <a:r>
              <a:rPr lang="ru-RU" dirty="0"/>
              <a:t>форма </a:t>
            </a:r>
            <a:r>
              <a:rPr lang="ru-RU" dirty="0" err="1"/>
              <a:t>зат</a:t>
            </a:r>
            <a:r>
              <a:rPr lang="ru-RU" dirty="0"/>
              <a:t>- </a:t>
            </a:r>
            <a:r>
              <a:rPr lang="ru-RU" dirty="0" err="1"/>
              <a:t>тың</a:t>
            </a:r>
            <a:r>
              <a:rPr lang="ru-RU" dirty="0"/>
              <a:t> </a:t>
            </a:r>
            <a:r>
              <a:rPr lang="ru-RU" dirty="0" err="1"/>
              <a:t>зарядсыз</a:t>
            </a:r>
            <a:r>
              <a:rPr lang="ru-RU" dirty="0"/>
              <a:t>, </a:t>
            </a:r>
            <a:r>
              <a:rPr lang="ru-RU" dirty="0" err="1"/>
              <a:t>ең</a:t>
            </a:r>
            <a:r>
              <a:rPr lang="ru-RU" dirty="0"/>
              <a:t> </a:t>
            </a:r>
            <a:r>
              <a:rPr lang="ru-RU" dirty="0" err="1"/>
              <a:t>берік</a:t>
            </a:r>
            <a:r>
              <a:rPr lang="ru-RU" dirty="0"/>
              <a:t> </a:t>
            </a:r>
            <a:r>
              <a:rPr lang="ru-RU" dirty="0" err="1"/>
              <a:t>формасы</a:t>
            </a:r>
            <a:r>
              <a:rPr lang="ru-RU" dirty="0"/>
              <a:t> </a:t>
            </a:r>
            <a:r>
              <a:rPr lang="ru-RU" dirty="0" err="1"/>
              <a:t>болып</a:t>
            </a:r>
            <a:r>
              <a:rPr lang="ru-RU" dirty="0"/>
              <a:t> </a:t>
            </a:r>
            <a:r>
              <a:rPr lang="ru-RU" dirty="0" err="1"/>
              <a:t>табылады</a:t>
            </a:r>
            <a:r>
              <a:rPr lang="ru-RU" dirty="0"/>
              <a:t>. </a:t>
            </a:r>
            <a:r>
              <a:rPr lang="ru-RU" dirty="0" err="1"/>
              <a:t>Коллоидты</a:t>
            </a:r>
            <a:r>
              <a:rPr lang="ru-RU" dirty="0"/>
              <a:t> </a:t>
            </a:r>
            <a:r>
              <a:rPr lang="ru-RU" dirty="0" err="1"/>
              <a:t>заттардың</a:t>
            </a:r>
            <a:r>
              <a:rPr lang="ru-RU" dirty="0"/>
              <a:t> </a:t>
            </a:r>
            <a:r>
              <a:rPr lang="ru-RU" dirty="0" err="1" smtClean="0"/>
              <a:t>химиялық</a:t>
            </a:r>
            <a:r>
              <a:rPr lang="ru-RU" dirty="0" smtClean="0"/>
              <a:t> </a:t>
            </a:r>
            <a:r>
              <a:rPr lang="ru-RU" dirty="0" err="1"/>
              <a:t>ерітінділері</a:t>
            </a:r>
            <a:r>
              <a:rPr lang="ru-RU" dirty="0"/>
              <a:t> мен </a:t>
            </a:r>
            <a:r>
              <a:rPr lang="ru-RU" dirty="0" err="1"/>
              <a:t>оның</a:t>
            </a:r>
            <a:r>
              <a:rPr lang="ru-RU" dirty="0"/>
              <a:t> </a:t>
            </a:r>
            <a:r>
              <a:rPr lang="ru-RU" dirty="0" err="1" smtClean="0"/>
              <a:t>қатты</a:t>
            </a:r>
            <a:r>
              <a:rPr lang="ru-RU" dirty="0" smtClean="0"/>
              <a:t> </a:t>
            </a:r>
            <a:r>
              <a:rPr lang="ru-RU" dirty="0" err="1" smtClean="0"/>
              <a:t>кристалдық</a:t>
            </a:r>
            <a:r>
              <a:rPr lang="ru-RU" dirty="0" smtClean="0"/>
              <a:t> </a:t>
            </a:r>
            <a:r>
              <a:rPr lang="ru-RU" dirty="0" err="1"/>
              <a:t>түрінің</a:t>
            </a:r>
            <a:r>
              <a:rPr lang="ru-RU" dirty="0"/>
              <a:t> </a:t>
            </a:r>
            <a:r>
              <a:rPr lang="ru-RU" dirty="0" err="1"/>
              <a:t>аралығындағы</a:t>
            </a:r>
            <a:r>
              <a:rPr lang="ru-RU" dirty="0"/>
              <a:t> </a:t>
            </a:r>
            <a:r>
              <a:rPr lang="ru-RU" dirty="0" err="1" smtClean="0"/>
              <a:t>қалпы</a:t>
            </a:r>
            <a:r>
              <a:rPr lang="ru-RU" dirty="0" smtClean="0"/>
              <a:t> </a:t>
            </a:r>
            <a:r>
              <a:rPr lang="ru-RU" dirty="0" err="1"/>
              <a:t>деуге</a:t>
            </a:r>
            <a:r>
              <a:rPr lang="ru-RU" dirty="0"/>
              <a:t> </a:t>
            </a:r>
            <a:r>
              <a:rPr lang="ru-RU" dirty="0" err="1"/>
              <a:t>болады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429000"/>
            <a:ext cx="2736304" cy="2952328"/>
          </a:xfrm>
          <a:prstGeom prst="ribbon2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435271"/>
            <a:ext cx="3096344" cy="3004144"/>
          </a:xfrm>
          <a:prstGeom prst="ribbon2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039" y="3411663"/>
            <a:ext cx="2952328" cy="2952328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2772796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7030A0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</a:t>
            </a:r>
            <a:r>
              <a:rPr lang="kk-KZ" dirty="0" smtClean="0"/>
              <a:t>.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Коллоидтар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дегеніміз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заттардың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майда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тозаң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дисперсия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түріндегі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ерітіндісі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Заттардың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майдалану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дәрежесі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яғни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дисперсиялығы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неғ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ұ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рлым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олардың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 қ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асиетттері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химиял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ық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серге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соғ</a:t>
            </a:r>
            <a:r>
              <a:rPr lang="kk-KZ" sz="2800" dirty="0">
                <a:latin typeface="Times New Roman" pitchFamily="18" charset="0"/>
                <a:cs typeface="Times New Roman" pitchFamily="18" charset="0"/>
              </a:rPr>
              <a:t>ұ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рлым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жа</a:t>
            </a:r>
            <a:r>
              <a:rPr lang="kk-KZ" sz="2800" dirty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ындай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түседі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Акырында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тоза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ң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дардың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ірілігі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молекулалы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атомды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ионды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дәрежеге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жететін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ондай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химиялы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реакция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береді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451487"/>
            <a:ext cx="8496944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56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012252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7849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52" y="45720"/>
            <a:ext cx="9144000" cy="681228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3</a:t>
            </a:r>
            <a:r>
              <a:rPr lang="kk-KZ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76968" y="18651"/>
            <a:ext cx="9036496" cy="6858000"/>
          </a:xfrm>
          <a:prstGeom prst="flowChartPunched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en-US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kk-KZ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дисперсия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дәрежесі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неғүрлым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ірі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кесекті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болса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оның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асиеттері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физикалы</a:t>
            </a:r>
            <a:r>
              <a:rPr lang="kk-KZ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механикалы</a:t>
            </a:r>
            <a:r>
              <a:rPr lang="kk-KZ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 құ</a:t>
            </a:r>
            <a:r>
              <a:rPr lang="ru-RU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былыстарға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</a:t>
            </a:r>
            <a:r>
              <a:rPr lang="kk-KZ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ындай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береді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kk-KZ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Сонымен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химиялы</a:t>
            </a:r>
            <a:r>
              <a:rPr lang="kk-KZ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молекулады</a:t>
            </a:r>
            <a:r>
              <a:rPr lang="kk-KZ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)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ерітінділер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калы</a:t>
            </a:r>
            <a:r>
              <a:rPr lang="kk-KZ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ірі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кесекті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аралас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оспалардың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арасында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екеуіне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орта</a:t>
            </a:r>
            <a:r>
              <a:rPr lang="kk-KZ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ө</a:t>
            </a:r>
            <a:r>
              <a:rPr lang="ru-RU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згеше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ерітінді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түрі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о л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 и д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системасы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kk-KZ" sz="3200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n>
                <a:solidFill>
                  <a:sysClr val="windowText" lastClr="000000"/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54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Коллоид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сөз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грекше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колла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яғни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желім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кілегей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сөзден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алынған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Сонымен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коллоид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кілегей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сөз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Минералдар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құрылысында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коллоид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заттар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едәуір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алады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Әсіресе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жердің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ең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үстіңгі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қабаттарында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топырақ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қыртыстарында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коллоид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заттар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өте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көп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кездеседі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573015"/>
            <a:ext cx="4176464" cy="3168353"/>
          </a:xfrm>
          <a:prstGeom prst="flowChartSummingJunction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464396"/>
            <a:ext cx="4464496" cy="3312368"/>
          </a:xfrm>
          <a:prstGeom prst="flowChartSummingJunction">
            <a:avLst/>
          </a:prstGeom>
        </p:spPr>
      </p:pic>
    </p:spTree>
    <p:extLst>
      <p:ext uri="{BB962C8B-B14F-4D97-AF65-F5344CB8AC3E}">
        <p14:creationId xmlns:p14="http://schemas.microsoft.com/office/powerpoint/2010/main" val="289227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89" y="60960"/>
            <a:ext cx="9144000" cy="679704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Сонды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тан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коллоидтардың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ө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згешеліктеріне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талайы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н.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Коллоид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системасы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екі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бөлімнен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ұ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рады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бірі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еріген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тозаң</a:t>
            </a:r>
            <a:r>
              <a:rPr lang="kk-KZ" sz="2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яғни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д и с п е р с и я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фазасы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екіншісі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ерітуші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яғни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дисперсия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тозаңды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таратушы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оршаушы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зат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оны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дисперсиялы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тө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ң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ірек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дейді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Дисперсиялы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дисперсиялы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төңірек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атты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ұ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йы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газ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түрінде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береді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212976"/>
            <a:ext cx="4176464" cy="3528392"/>
          </a:xfrm>
          <a:prstGeom prst="can">
            <a:avLst/>
          </a:prstGeom>
          <a:solidFill>
            <a:srgbClr val="00B050"/>
          </a:solidFill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212976"/>
            <a:ext cx="4320480" cy="3528392"/>
          </a:xfrm>
          <a:prstGeom prst="cloud">
            <a:avLst/>
          </a:prstGeom>
        </p:spPr>
      </p:pic>
    </p:spTree>
    <p:extLst>
      <p:ext uri="{BB962C8B-B14F-4D97-AF65-F5344CB8AC3E}">
        <p14:creationId xmlns:p14="http://schemas.microsoft.com/office/powerpoint/2010/main" val="364956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0000"/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6</a:t>
            </a:r>
            <a:r>
              <a:rPr lang="kk-KZ" dirty="0" smtClean="0"/>
              <a:t>.</a:t>
            </a:r>
            <a:endParaRPr lang="ru-RU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0" y="0"/>
            <a:ext cx="9144000" cy="6858000"/>
          </a:xfrm>
          <a:prstGeom prst="smileyFac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kk-KZ" sz="3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Бөлшектеріні</a:t>
            </a:r>
            <a:r>
              <a:rPr lang="kk-KZ" sz="3200" dirty="0">
                <a:latin typeface="Times New Roman" pitchFamily="18" charset="0"/>
                <a:cs typeface="Times New Roman" pitchFamily="18" charset="0"/>
              </a:rPr>
              <a:t>ң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дисперсия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фазаларының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ірілігіне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200" dirty="0">
                <a:latin typeface="Times New Roman" pitchFamily="18" charset="0"/>
                <a:cs typeface="Times New Roman" pitchFamily="18" charset="0"/>
              </a:rPr>
              <a:t> қ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арай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дисперсия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системаларын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ү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түрге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бөледі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Ірі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д и с п е р с и я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с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с т е м а с ы 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Мұның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бөлшектерінің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ірілігі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диаметрі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 100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миллимикроннан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жоғары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Ондай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бөлшектерді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жай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микроскоптармен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көруге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Олар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көбіне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біраз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тұрған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соң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тұнып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қалады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80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4728"/>
            <a:ext cx="9144000" cy="68580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ертикальный свиток 1"/>
          <p:cNvSpPr/>
          <p:nvPr/>
        </p:nvSpPr>
        <p:spPr>
          <a:xfrm>
            <a:off x="0" y="156527"/>
            <a:ext cx="9036496" cy="655272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 о л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 и д дисперсия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системасы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Мүның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бөлшектерінің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ірілігі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миллимикроннан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миллимикронға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дейін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10* 147 (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яғни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10~6 мм-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ден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10~4 мм-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ге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дейін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барады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Мұндай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бөлшек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терді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тек ультрамикроскоп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арқылы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ғана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көруге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Көптеген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коллоид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ерітінділер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суспензиялар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араласқа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сайын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сұйықтардан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туратын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ерітінділер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(эмульсия)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осыған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жатады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991936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 л е к у л а л 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қ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дисперсия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системасы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Бұл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бөлшектері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миллимикроннан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кішкентай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яғни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молекулалы</a:t>
            </a:r>
            <a:r>
              <a:rPr lang="kk-KZ" sz="2800" dirty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өлшемдерге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жеткен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дисперсия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системасы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Бұларды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микроскоппен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көріп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болмайды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өздері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мөлдір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болады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Біздің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бұл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арада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талдайтынымыз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—коллоид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дисперсия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системасы,коллоид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ерітінділердің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табиғатта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көп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кездесетін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түрі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органикалық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заттар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олар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сүт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түтін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тұман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т. 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.(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сия да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соған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жатады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44420"/>
            <a:ext cx="4608512" cy="3024940"/>
          </a:xfrm>
          <a:prstGeom prst="ribbon2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528" y="3550100"/>
            <a:ext cx="4248472" cy="3213580"/>
          </a:xfrm>
          <a:prstGeom prst="ellipseRibbon2">
            <a:avLst/>
          </a:prstGeom>
        </p:spPr>
      </p:pic>
    </p:spTree>
    <p:extLst>
      <p:ext uri="{BB962C8B-B14F-4D97-AF65-F5344CB8AC3E}">
        <p14:creationId xmlns:p14="http://schemas.microsoft.com/office/powerpoint/2010/main" val="116009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Минералдар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арасында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коллоид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ерітінді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түрінде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көп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кездесетіндері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әр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түрлі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сулы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кремний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тотықтары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алюминийдің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сулы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тотықтары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темірдің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сулы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тотықтары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кальций 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магнийдің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карбонаттары.Осы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айтылған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элементтердің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жер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бетіндегі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үлес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саны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ө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көп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элементтер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екені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жоғарыда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айтылды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7544" y="3429001"/>
            <a:ext cx="8136904" cy="3349668"/>
          </a:xfrm>
          <a:prstGeom prst="heptagon">
            <a:avLst/>
          </a:prstGeom>
        </p:spPr>
      </p:pic>
    </p:spTree>
    <p:extLst>
      <p:ext uri="{BB962C8B-B14F-4D97-AF65-F5344CB8AC3E}">
        <p14:creationId xmlns:p14="http://schemas.microsoft.com/office/powerpoint/2010/main" val="329611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1260</Words>
  <Application>Microsoft Office PowerPoint</Application>
  <PresentationFormat>Экран (4:3)</PresentationFormat>
  <Paragraphs>29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38</cp:revision>
  <dcterms:created xsi:type="dcterms:W3CDTF">2012-04-08T11:41:04Z</dcterms:created>
  <dcterms:modified xsi:type="dcterms:W3CDTF">2012-04-23T19:17:03Z</dcterms:modified>
</cp:coreProperties>
</file>