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2" r:id="rId6"/>
    <p:sldId id="263" r:id="rId7"/>
    <p:sldId id="264" r:id="rId8"/>
    <p:sldId id="265" r:id="rId9"/>
    <p:sldId id="266" r:id="rId10"/>
    <p:sldId id="267" r:id="rId11"/>
    <p:sldId id="269" r:id="rId12"/>
    <p:sldId id="270" r:id="rId13"/>
    <p:sldId id="271" r:id="rId14"/>
    <p:sldId id="272" r:id="rId15"/>
    <p:sldId id="273" r:id="rId16"/>
    <p:sldId id="274" r:id="rId17"/>
    <p:sldId id="275" r:id="rId18"/>
    <p:sldId id="276" r:id="rId19"/>
    <p:sldId id="280" r:id="rId20"/>
    <p:sldId id="277" r:id="rId21"/>
    <p:sldId id="279" r:id="rId22"/>
    <p:sldId id="281" r:id="rId23"/>
    <p:sldId id="28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8" d="100"/>
          <a:sy n="48" d="100"/>
        </p:scale>
        <p:origin x="-1104" y="-9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3.xml.rels><?xml version="1.0" encoding="UTF-8" standalone="yes"?>
<Relationships xmlns="http://schemas.openxmlformats.org/package/2006/relationships"><Relationship Id="rId1" Type="http://schemas.openxmlformats.org/officeDocument/2006/relationships/image" Target="../media/image5.jpeg"/></Relationships>
</file>

<file path=ppt/diagrams/_rels/data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F410B9-33EC-48B6-869B-45F4AF6EC11D}" type="doc">
      <dgm:prSet loTypeId="urn:microsoft.com/office/officeart/2005/8/layout/pyramid2" loCatId="pyramid" qsTypeId="urn:microsoft.com/office/officeart/2005/8/quickstyle/simple3" qsCatId="simple" csTypeId="urn:microsoft.com/office/officeart/2005/8/colors/accent1_2" csCatId="accent1" phldr="1"/>
      <dgm:spPr/>
    </dgm:pt>
    <dgm:pt modelId="{06F22536-90ED-491A-ADA9-AB80FCF85E44}">
      <dgm:prSet custT="1"/>
      <dgm:spPr>
        <a:solidFill>
          <a:srgbClr val="7030A0">
            <a:alpha val="90000"/>
          </a:srgbClr>
        </a:solidFill>
      </dgm:spPr>
      <dgm:t>
        <a:bodyPr/>
        <a:lstStyle/>
        <a:p>
          <a:r>
            <a:rPr lang="ru-RU" sz="2400" dirty="0" smtClean="0">
              <a:solidFill>
                <a:schemeClr val="accent3">
                  <a:lumMod val="20000"/>
                  <a:lumOff val="80000"/>
                </a:schemeClr>
              </a:solidFill>
              <a:latin typeface="Times New Roman" pitchFamily="18" charset="0"/>
              <a:cs typeface="Times New Roman" pitchFamily="18" charset="0"/>
            </a:rPr>
            <a:t>1.Ерітінді </a:t>
          </a:r>
          <a:r>
            <a:rPr lang="ru-RU" sz="2400" dirty="0" err="1" smtClean="0">
              <a:solidFill>
                <a:schemeClr val="accent3">
                  <a:lumMod val="20000"/>
                  <a:lumOff val="80000"/>
                </a:schemeClr>
              </a:solidFill>
              <a:latin typeface="Times New Roman" pitchFamily="18" charset="0"/>
              <a:cs typeface="Times New Roman" pitchFamily="18" charset="0"/>
            </a:rPr>
            <a:t>бетінде</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еріткіш</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бу</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қысымының</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салыстырмалы</a:t>
          </a:r>
          <a:r>
            <a:rPr lang="ru-RU" sz="2400" dirty="0" smtClean="0">
              <a:solidFill>
                <a:schemeClr val="accent3">
                  <a:lumMod val="20000"/>
                  <a:lumOff val="80000"/>
                </a:schemeClr>
              </a:solidFill>
              <a:latin typeface="Times New Roman" pitchFamily="18" charset="0"/>
              <a:cs typeface="Times New Roman" pitchFamily="18" charset="0"/>
            </a:rPr>
            <a:t> </a:t>
          </a:r>
          <a:r>
            <a:rPr lang="ru-RU" sz="2400" dirty="0" err="1" smtClean="0">
              <a:solidFill>
                <a:schemeClr val="accent3">
                  <a:lumMod val="20000"/>
                  <a:lumOff val="80000"/>
                </a:schemeClr>
              </a:solidFill>
              <a:latin typeface="Times New Roman" pitchFamily="18" charset="0"/>
              <a:cs typeface="Times New Roman" pitchFamily="18" charset="0"/>
            </a:rPr>
            <a:t>төмендеуі</a:t>
          </a:r>
          <a:r>
            <a:rPr lang="ru-RU" sz="2400" dirty="0" smtClean="0">
              <a:solidFill>
                <a:schemeClr val="accent3">
                  <a:lumMod val="20000"/>
                  <a:lumOff val="80000"/>
                </a:schemeClr>
              </a:solidFill>
              <a:latin typeface="Times New Roman" pitchFamily="18" charset="0"/>
              <a:cs typeface="Times New Roman" pitchFamily="18" charset="0"/>
            </a:rPr>
            <a:t>; </a:t>
          </a:r>
          <a:endParaRPr lang="ru-RU" sz="2400" dirty="0">
            <a:solidFill>
              <a:schemeClr val="accent3">
                <a:lumMod val="20000"/>
                <a:lumOff val="80000"/>
              </a:schemeClr>
            </a:solidFill>
            <a:latin typeface="Times New Roman" pitchFamily="18" charset="0"/>
            <a:cs typeface="Times New Roman" pitchFamily="18" charset="0"/>
          </a:endParaRPr>
        </a:p>
      </dgm:t>
    </dgm:pt>
    <dgm:pt modelId="{4FF242D7-1894-4D7D-B9D5-6D1E608680B3}" type="parTrans" cxnId="{B630CCE4-4C5C-4557-904B-0F35A2799979}">
      <dgm:prSet/>
      <dgm:spPr/>
      <dgm:t>
        <a:bodyPr/>
        <a:lstStyle/>
        <a:p>
          <a:endParaRPr lang="ru-RU"/>
        </a:p>
      </dgm:t>
    </dgm:pt>
    <dgm:pt modelId="{152CDCCF-5E44-4AD0-BEE6-FF7505787742}" type="sibTrans" cxnId="{B630CCE4-4C5C-4557-904B-0F35A2799979}">
      <dgm:prSet/>
      <dgm:spPr/>
      <dgm:t>
        <a:bodyPr/>
        <a:lstStyle/>
        <a:p>
          <a:endParaRPr lang="ru-RU"/>
        </a:p>
      </dgm:t>
    </dgm:pt>
    <dgm:pt modelId="{193C9F92-3441-4FB2-A6C1-3C2735742764}">
      <dgm:prSet custT="1"/>
      <dgm:spPr>
        <a:solidFill>
          <a:schemeClr val="accent6">
            <a:lumMod val="40000"/>
            <a:lumOff val="60000"/>
            <a:alpha val="90000"/>
          </a:schemeClr>
        </a:solidFill>
      </dgm:spPr>
      <dgm:t>
        <a:bodyPr/>
        <a:lstStyle/>
        <a:p>
          <a:r>
            <a:rPr lang="ru-RU" sz="2000" dirty="0" smtClean="0">
              <a:solidFill>
                <a:schemeClr val="bg1"/>
              </a:solidFill>
              <a:latin typeface="Times New Roman" pitchFamily="18" charset="0"/>
              <a:cs typeface="Times New Roman" pitchFamily="18" charset="0"/>
            </a:rPr>
            <a:t>2.Ерітіндінің </a:t>
          </a:r>
          <a:r>
            <a:rPr lang="ru-RU" sz="2000" dirty="0" err="1" smtClean="0">
              <a:solidFill>
                <a:schemeClr val="bg1"/>
              </a:solidFill>
              <a:latin typeface="Times New Roman" pitchFamily="18" charset="0"/>
              <a:cs typeface="Times New Roman" pitchFamily="18" charset="0"/>
            </a:rPr>
            <a:t>қайнау</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температурасы</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еріткіштің</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қайнау</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температурасына</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қарағанда</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жоғарылауы</a:t>
          </a:r>
          <a:r>
            <a:rPr lang="ru-RU" sz="2000" dirty="0" smtClean="0">
              <a:solidFill>
                <a:schemeClr val="bg1"/>
              </a:solidFill>
              <a:latin typeface="Times New Roman" pitchFamily="18" charset="0"/>
              <a:cs typeface="Times New Roman" pitchFamily="18" charset="0"/>
            </a:rPr>
            <a:t>; </a:t>
          </a:r>
          <a:endParaRPr lang="ru-RU" sz="2000" dirty="0">
            <a:solidFill>
              <a:schemeClr val="bg1"/>
            </a:solidFill>
            <a:latin typeface="Times New Roman" pitchFamily="18" charset="0"/>
            <a:cs typeface="Times New Roman" pitchFamily="18" charset="0"/>
          </a:endParaRPr>
        </a:p>
      </dgm:t>
    </dgm:pt>
    <dgm:pt modelId="{D21E20F1-3354-4E28-8520-B4CC6FA5EB22}" type="parTrans" cxnId="{3300AC73-E660-450C-89D3-A98E8CBE946C}">
      <dgm:prSet/>
      <dgm:spPr/>
      <dgm:t>
        <a:bodyPr/>
        <a:lstStyle/>
        <a:p>
          <a:endParaRPr lang="ru-RU"/>
        </a:p>
      </dgm:t>
    </dgm:pt>
    <dgm:pt modelId="{8CD77367-9C9E-4884-B0C5-1ED332B5B592}" type="sibTrans" cxnId="{3300AC73-E660-450C-89D3-A98E8CBE946C}">
      <dgm:prSet/>
      <dgm:spPr/>
      <dgm:t>
        <a:bodyPr/>
        <a:lstStyle/>
        <a:p>
          <a:endParaRPr lang="ru-RU"/>
        </a:p>
      </dgm:t>
    </dgm:pt>
    <dgm:pt modelId="{786EA9B2-CA67-4041-8DCA-6FF4868C3AF1}">
      <dgm:prSet custT="1"/>
      <dgm:spPr>
        <a:solidFill>
          <a:srgbClr val="FFFF00">
            <a:alpha val="90000"/>
          </a:srgbClr>
        </a:solidFill>
      </dgm:spPr>
      <dgm:t>
        <a:bodyPr/>
        <a:lstStyle/>
        <a:p>
          <a:r>
            <a:rPr lang="ru-RU" sz="2400" dirty="0" smtClean="0">
              <a:solidFill>
                <a:srgbClr val="7030A0"/>
              </a:solidFill>
              <a:latin typeface="Times New Roman" pitchFamily="18" charset="0"/>
              <a:cs typeface="Times New Roman" pitchFamily="18" charset="0"/>
            </a:rPr>
            <a:t>3.Ерітіндінің </a:t>
          </a:r>
          <a:r>
            <a:rPr lang="ru-RU" sz="2400" dirty="0" err="1" smtClean="0">
              <a:solidFill>
                <a:srgbClr val="7030A0"/>
              </a:solidFill>
              <a:latin typeface="Times New Roman" pitchFamily="18" charset="0"/>
              <a:cs typeface="Times New Roman" pitchFamily="18" charset="0"/>
            </a:rPr>
            <a:t>қайнау</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температурасының</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еріткіш</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қату</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температурасынан</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төмендеу</a:t>
          </a:r>
          <a:r>
            <a:rPr lang="ru-RU" sz="2200" dirty="0" err="1" smtClean="0"/>
            <a:t>і</a:t>
          </a:r>
          <a:endParaRPr lang="ru-RU" sz="2200" dirty="0"/>
        </a:p>
      </dgm:t>
    </dgm:pt>
    <dgm:pt modelId="{63E3490E-60E9-456F-9341-1A1A111D61D7}" type="parTrans" cxnId="{AFA384C9-4DD9-4271-B9C7-9893212CAF9C}">
      <dgm:prSet/>
      <dgm:spPr/>
      <dgm:t>
        <a:bodyPr/>
        <a:lstStyle/>
        <a:p>
          <a:endParaRPr lang="ru-RU"/>
        </a:p>
      </dgm:t>
    </dgm:pt>
    <dgm:pt modelId="{2260089F-400D-4A41-B116-4C01555195C7}" type="sibTrans" cxnId="{AFA384C9-4DD9-4271-B9C7-9893212CAF9C}">
      <dgm:prSet/>
      <dgm:spPr/>
      <dgm:t>
        <a:bodyPr/>
        <a:lstStyle/>
        <a:p>
          <a:endParaRPr lang="ru-RU"/>
        </a:p>
      </dgm:t>
    </dgm:pt>
    <dgm:pt modelId="{4003AA9F-E8C4-42CA-B551-4A45ADFA5FA1}">
      <dgm:prSet/>
      <dgm:spPr>
        <a:solidFill>
          <a:srgbClr val="FF0000">
            <a:alpha val="90000"/>
          </a:srgbClr>
        </a:solidFill>
        <a:ln>
          <a:solidFill>
            <a:srgbClr val="002060"/>
          </a:solidFill>
        </a:ln>
      </dgm:spPr>
      <dgm:t>
        <a:bodyPr/>
        <a:lstStyle/>
        <a:p>
          <a:r>
            <a:rPr lang="ru-RU" dirty="0" smtClean="0">
              <a:solidFill>
                <a:schemeClr val="bg1"/>
              </a:solidFill>
            </a:rPr>
            <a:t>4.Осмостық қысым; </a:t>
          </a:r>
          <a:endParaRPr lang="ru-RU" dirty="0">
            <a:solidFill>
              <a:schemeClr val="bg1"/>
            </a:solidFill>
          </a:endParaRPr>
        </a:p>
      </dgm:t>
    </dgm:pt>
    <dgm:pt modelId="{989C143C-6944-4A09-AB7A-E9A43C4398C3}" type="parTrans" cxnId="{C0F1E5CA-9C9F-4E9F-B5A4-6B9537992643}">
      <dgm:prSet/>
      <dgm:spPr/>
      <dgm:t>
        <a:bodyPr/>
        <a:lstStyle/>
        <a:p>
          <a:endParaRPr lang="ru-RU"/>
        </a:p>
      </dgm:t>
    </dgm:pt>
    <dgm:pt modelId="{DADAA5CF-CEA3-471B-AED6-0B5A7B39E162}" type="sibTrans" cxnId="{C0F1E5CA-9C9F-4E9F-B5A4-6B9537992643}">
      <dgm:prSet/>
      <dgm:spPr/>
      <dgm:t>
        <a:bodyPr/>
        <a:lstStyle/>
        <a:p>
          <a:endParaRPr lang="ru-RU"/>
        </a:p>
      </dgm:t>
    </dgm:pt>
    <dgm:pt modelId="{1B8E25A0-100F-4C70-9540-23C59CA5D82F}" type="pres">
      <dgm:prSet presAssocID="{7AF410B9-33EC-48B6-869B-45F4AF6EC11D}" presName="compositeShape" presStyleCnt="0">
        <dgm:presLayoutVars>
          <dgm:dir/>
          <dgm:resizeHandles/>
        </dgm:presLayoutVars>
      </dgm:prSet>
      <dgm:spPr/>
    </dgm:pt>
    <dgm:pt modelId="{FA2A081C-72DC-4A92-B04E-34711486ABBA}" type="pres">
      <dgm:prSet presAssocID="{7AF410B9-33EC-48B6-869B-45F4AF6EC11D}" presName="pyramid" presStyleLbl="node1" presStyleIdx="0" presStyleCnt="1"/>
      <dgm:spPr>
        <a:solidFill>
          <a:schemeClr val="tx1"/>
        </a:solidFill>
      </dgm:spPr>
    </dgm:pt>
    <dgm:pt modelId="{A146BBD4-726C-422A-854B-7FC4FC1BF065}" type="pres">
      <dgm:prSet presAssocID="{7AF410B9-33EC-48B6-869B-45F4AF6EC11D}" presName="theList" presStyleCnt="0"/>
      <dgm:spPr/>
    </dgm:pt>
    <dgm:pt modelId="{1574D969-6587-47FE-A47A-8A700F819FED}" type="pres">
      <dgm:prSet presAssocID="{06F22536-90ED-491A-ADA9-AB80FCF85E44}" presName="aNode" presStyleLbl="fgAcc1" presStyleIdx="0" presStyleCnt="4">
        <dgm:presLayoutVars>
          <dgm:bulletEnabled val="1"/>
        </dgm:presLayoutVars>
      </dgm:prSet>
      <dgm:spPr/>
      <dgm:t>
        <a:bodyPr/>
        <a:lstStyle/>
        <a:p>
          <a:endParaRPr lang="ru-RU"/>
        </a:p>
      </dgm:t>
    </dgm:pt>
    <dgm:pt modelId="{6F2FA12D-C13B-4567-A29E-5CA54737977D}" type="pres">
      <dgm:prSet presAssocID="{06F22536-90ED-491A-ADA9-AB80FCF85E44}" presName="aSpace" presStyleCnt="0"/>
      <dgm:spPr/>
    </dgm:pt>
    <dgm:pt modelId="{5330CDF8-98E6-489B-93F1-66B7AB050257}" type="pres">
      <dgm:prSet presAssocID="{193C9F92-3441-4FB2-A6C1-3C2735742764}" presName="aNode" presStyleLbl="fgAcc1" presStyleIdx="1" presStyleCnt="4">
        <dgm:presLayoutVars>
          <dgm:bulletEnabled val="1"/>
        </dgm:presLayoutVars>
      </dgm:prSet>
      <dgm:spPr/>
      <dgm:t>
        <a:bodyPr/>
        <a:lstStyle/>
        <a:p>
          <a:endParaRPr lang="ru-RU"/>
        </a:p>
      </dgm:t>
    </dgm:pt>
    <dgm:pt modelId="{D5148D3A-4C1E-4EB3-9896-6F9F65DD7C20}" type="pres">
      <dgm:prSet presAssocID="{193C9F92-3441-4FB2-A6C1-3C2735742764}" presName="aSpace" presStyleCnt="0"/>
      <dgm:spPr/>
    </dgm:pt>
    <dgm:pt modelId="{E059A5E3-F208-4F40-B9E5-F9C440C6EDCA}" type="pres">
      <dgm:prSet presAssocID="{4003AA9F-E8C4-42CA-B551-4A45ADFA5FA1}" presName="aNode" presStyleLbl="fgAcc1" presStyleIdx="2" presStyleCnt="4" custLinFactY="140127" custLinFactNeighborX="219" custLinFactNeighborY="200000">
        <dgm:presLayoutVars>
          <dgm:bulletEnabled val="1"/>
        </dgm:presLayoutVars>
      </dgm:prSet>
      <dgm:spPr/>
      <dgm:t>
        <a:bodyPr/>
        <a:lstStyle/>
        <a:p>
          <a:endParaRPr lang="ru-RU"/>
        </a:p>
      </dgm:t>
    </dgm:pt>
    <dgm:pt modelId="{BE9908DF-0D9D-4CEF-B40B-EB5444D9D351}" type="pres">
      <dgm:prSet presAssocID="{4003AA9F-E8C4-42CA-B551-4A45ADFA5FA1}" presName="aSpace" presStyleCnt="0"/>
      <dgm:spPr/>
    </dgm:pt>
    <dgm:pt modelId="{29DC7835-A5C5-4C81-9427-1CCFF5881F7D}" type="pres">
      <dgm:prSet presAssocID="{786EA9B2-CA67-4041-8DCA-6FF4868C3AF1}" presName="aNode" presStyleLbl="fgAcc1" presStyleIdx="3" presStyleCnt="4" custScaleY="148963" custLinFactY="-97602" custLinFactNeighborX="-1524" custLinFactNeighborY="-100000">
        <dgm:presLayoutVars>
          <dgm:bulletEnabled val="1"/>
        </dgm:presLayoutVars>
      </dgm:prSet>
      <dgm:spPr/>
      <dgm:t>
        <a:bodyPr/>
        <a:lstStyle/>
        <a:p>
          <a:endParaRPr lang="ru-RU"/>
        </a:p>
      </dgm:t>
    </dgm:pt>
    <dgm:pt modelId="{9B7A6732-757B-4DD9-9CDA-5E3C7896F119}" type="pres">
      <dgm:prSet presAssocID="{786EA9B2-CA67-4041-8DCA-6FF4868C3AF1}" presName="aSpace" presStyleCnt="0"/>
      <dgm:spPr/>
    </dgm:pt>
  </dgm:ptLst>
  <dgm:cxnLst>
    <dgm:cxn modelId="{C823E04B-8075-4678-9C50-D34CAFF69982}" type="presOf" srcId="{193C9F92-3441-4FB2-A6C1-3C2735742764}" destId="{5330CDF8-98E6-489B-93F1-66B7AB050257}" srcOrd="0" destOrd="0" presId="urn:microsoft.com/office/officeart/2005/8/layout/pyramid2"/>
    <dgm:cxn modelId="{AFA384C9-4DD9-4271-B9C7-9893212CAF9C}" srcId="{7AF410B9-33EC-48B6-869B-45F4AF6EC11D}" destId="{786EA9B2-CA67-4041-8DCA-6FF4868C3AF1}" srcOrd="3" destOrd="0" parTransId="{63E3490E-60E9-456F-9341-1A1A111D61D7}" sibTransId="{2260089F-400D-4A41-B116-4C01555195C7}"/>
    <dgm:cxn modelId="{3300AC73-E660-450C-89D3-A98E8CBE946C}" srcId="{7AF410B9-33EC-48B6-869B-45F4AF6EC11D}" destId="{193C9F92-3441-4FB2-A6C1-3C2735742764}" srcOrd="1" destOrd="0" parTransId="{D21E20F1-3354-4E28-8520-B4CC6FA5EB22}" sibTransId="{8CD77367-9C9E-4884-B0C5-1ED332B5B592}"/>
    <dgm:cxn modelId="{8AC8C880-2C5D-4C6D-BD45-6934CD1894FC}" type="presOf" srcId="{4003AA9F-E8C4-42CA-B551-4A45ADFA5FA1}" destId="{E059A5E3-F208-4F40-B9E5-F9C440C6EDCA}" srcOrd="0" destOrd="0" presId="urn:microsoft.com/office/officeart/2005/8/layout/pyramid2"/>
    <dgm:cxn modelId="{B630CCE4-4C5C-4557-904B-0F35A2799979}" srcId="{7AF410B9-33EC-48B6-869B-45F4AF6EC11D}" destId="{06F22536-90ED-491A-ADA9-AB80FCF85E44}" srcOrd="0" destOrd="0" parTransId="{4FF242D7-1894-4D7D-B9D5-6D1E608680B3}" sibTransId="{152CDCCF-5E44-4AD0-BEE6-FF7505787742}"/>
    <dgm:cxn modelId="{37410875-26C3-4610-8906-29992B1070A5}" type="presOf" srcId="{7AF410B9-33EC-48B6-869B-45F4AF6EC11D}" destId="{1B8E25A0-100F-4C70-9540-23C59CA5D82F}" srcOrd="0" destOrd="0" presId="urn:microsoft.com/office/officeart/2005/8/layout/pyramid2"/>
    <dgm:cxn modelId="{C0F1E5CA-9C9F-4E9F-B5A4-6B9537992643}" srcId="{7AF410B9-33EC-48B6-869B-45F4AF6EC11D}" destId="{4003AA9F-E8C4-42CA-B551-4A45ADFA5FA1}" srcOrd="2" destOrd="0" parTransId="{989C143C-6944-4A09-AB7A-E9A43C4398C3}" sibTransId="{DADAA5CF-CEA3-471B-AED6-0B5A7B39E162}"/>
    <dgm:cxn modelId="{AF8B3477-D5D8-40E8-9218-4193EFC31150}" type="presOf" srcId="{786EA9B2-CA67-4041-8DCA-6FF4868C3AF1}" destId="{29DC7835-A5C5-4C81-9427-1CCFF5881F7D}" srcOrd="0" destOrd="0" presId="urn:microsoft.com/office/officeart/2005/8/layout/pyramid2"/>
    <dgm:cxn modelId="{0583D812-EA52-4938-95B8-F20C5CACE685}" type="presOf" srcId="{06F22536-90ED-491A-ADA9-AB80FCF85E44}" destId="{1574D969-6587-47FE-A47A-8A700F819FED}" srcOrd="0" destOrd="0" presId="urn:microsoft.com/office/officeart/2005/8/layout/pyramid2"/>
    <dgm:cxn modelId="{9F015FF9-9775-4215-9F4A-6A1CCC0A2F0E}" type="presParOf" srcId="{1B8E25A0-100F-4C70-9540-23C59CA5D82F}" destId="{FA2A081C-72DC-4A92-B04E-34711486ABBA}" srcOrd="0" destOrd="0" presId="urn:microsoft.com/office/officeart/2005/8/layout/pyramid2"/>
    <dgm:cxn modelId="{9B2F62D8-0A27-4ABF-941C-D5CF38F539AC}" type="presParOf" srcId="{1B8E25A0-100F-4C70-9540-23C59CA5D82F}" destId="{A146BBD4-726C-422A-854B-7FC4FC1BF065}" srcOrd="1" destOrd="0" presId="urn:microsoft.com/office/officeart/2005/8/layout/pyramid2"/>
    <dgm:cxn modelId="{D39B1E2C-DD46-4DAD-A70C-4BAE62F26A31}" type="presParOf" srcId="{A146BBD4-726C-422A-854B-7FC4FC1BF065}" destId="{1574D969-6587-47FE-A47A-8A700F819FED}" srcOrd="0" destOrd="0" presId="urn:microsoft.com/office/officeart/2005/8/layout/pyramid2"/>
    <dgm:cxn modelId="{068FACA0-95FB-4C76-969C-9FF52B8DE95C}" type="presParOf" srcId="{A146BBD4-726C-422A-854B-7FC4FC1BF065}" destId="{6F2FA12D-C13B-4567-A29E-5CA54737977D}" srcOrd="1" destOrd="0" presId="urn:microsoft.com/office/officeart/2005/8/layout/pyramid2"/>
    <dgm:cxn modelId="{EFDBB660-B66A-49FF-ABEE-475F2FDBBCEB}" type="presParOf" srcId="{A146BBD4-726C-422A-854B-7FC4FC1BF065}" destId="{5330CDF8-98E6-489B-93F1-66B7AB050257}" srcOrd="2" destOrd="0" presId="urn:microsoft.com/office/officeart/2005/8/layout/pyramid2"/>
    <dgm:cxn modelId="{776B771A-1B77-48FD-B8E9-5DC2D9DD8AC3}" type="presParOf" srcId="{A146BBD4-726C-422A-854B-7FC4FC1BF065}" destId="{D5148D3A-4C1E-4EB3-9896-6F9F65DD7C20}" srcOrd="3" destOrd="0" presId="urn:microsoft.com/office/officeart/2005/8/layout/pyramid2"/>
    <dgm:cxn modelId="{2247B6C7-87C1-43B4-8D5F-84C4C960FBCB}" type="presParOf" srcId="{A146BBD4-726C-422A-854B-7FC4FC1BF065}" destId="{E059A5E3-F208-4F40-B9E5-F9C440C6EDCA}" srcOrd="4" destOrd="0" presId="urn:microsoft.com/office/officeart/2005/8/layout/pyramid2"/>
    <dgm:cxn modelId="{05962F21-2486-4298-B783-664FCC4E086B}" type="presParOf" srcId="{A146BBD4-726C-422A-854B-7FC4FC1BF065}" destId="{BE9908DF-0D9D-4CEF-B40B-EB5444D9D351}" srcOrd="5" destOrd="0" presId="urn:microsoft.com/office/officeart/2005/8/layout/pyramid2"/>
    <dgm:cxn modelId="{7094B4EC-9010-4576-A65A-45EE3FBBB301}" type="presParOf" srcId="{A146BBD4-726C-422A-854B-7FC4FC1BF065}" destId="{29DC7835-A5C5-4C81-9427-1CCFF5881F7D}" srcOrd="6" destOrd="0" presId="urn:microsoft.com/office/officeart/2005/8/layout/pyramid2"/>
    <dgm:cxn modelId="{6C63AC43-A59B-4548-93AF-8A665C6C2778}" type="presParOf" srcId="{A146BBD4-726C-422A-854B-7FC4FC1BF065}" destId="{9B7A6732-757B-4DD9-9CDA-5E3C7896F119}" srcOrd="7" destOrd="0" presId="urn:microsoft.com/office/officeart/2005/8/layout/pyramid2"/>
  </dgm:cxnLst>
  <dgm:bg>
    <a:solidFill>
      <a:schemeClr val="accent3">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A9334B-BF8E-41F0-BAEB-3CB275152C9E}" type="doc">
      <dgm:prSet loTypeId="urn:microsoft.com/office/officeart/2005/8/layout/radial6" loCatId="cycle" qsTypeId="urn:microsoft.com/office/officeart/2005/8/quickstyle/3d3" qsCatId="3D" csTypeId="urn:microsoft.com/office/officeart/2005/8/colors/accent1_2" csCatId="accent1" phldr="1"/>
      <dgm:spPr/>
      <dgm:t>
        <a:bodyPr/>
        <a:lstStyle/>
        <a:p>
          <a:endParaRPr lang="ru-RU"/>
        </a:p>
      </dgm:t>
    </dgm:pt>
    <dgm:pt modelId="{319E4CDA-6205-483C-949B-17E08B283A2A}">
      <dgm:prSet custT="1"/>
      <dgm:spPr>
        <a:solidFill>
          <a:srgbClr val="FF0000"/>
        </a:solidFill>
      </dgm:spPr>
      <dgm:t>
        <a:bodyPr/>
        <a:lstStyle/>
        <a:p>
          <a:r>
            <a:rPr lang="ru-RU" sz="2000" dirty="0" smtClean="0">
              <a:solidFill>
                <a:schemeClr val="bg1"/>
              </a:solidFill>
              <a:latin typeface="Times New Roman" pitchFamily="18" charset="0"/>
              <a:cs typeface="Times New Roman" pitchFamily="18" charset="0"/>
            </a:rPr>
            <a:t>1)</a:t>
          </a:r>
          <a:r>
            <a:rPr lang="ru-RU" sz="2000" dirty="0" err="1" smtClean="0">
              <a:solidFill>
                <a:schemeClr val="bg1"/>
              </a:solidFill>
              <a:latin typeface="Times New Roman" pitchFamily="18" charset="0"/>
              <a:cs typeface="Times New Roman" pitchFamily="18" charset="0"/>
            </a:rPr>
            <a:t>Ерітінді</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буының</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қысымы</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еріткіш</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буының</a:t>
          </a:r>
          <a:r>
            <a:rPr lang="ru-RU" sz="2000" dirty="0" smtClean="0">
              <a:solidFill>
                <a:schemeClr val="bg1"/>
              </a:solidFill>
              <a:latin typeface="Times New Roman" pitchFamily="18" charset="0"/>
              <a:cs typeface="Times New Roman" pitchFamily="18" charset="0"/>
            </a:rPr>
            <a:t> </a:t>
          </a:r>
          <a:r>
            <a:rPr lang="ru-RU" sz="2000" dirty="0" err="1" smtClean="0">
              <a:solidFill>
                <a:schemeClr val="bg1"/>
              </a:solidFill>
              <a:latin typeface="Times New Roman" pitchFamily="18" charset="0"/>
              <a:cs typeface="Times New Roman" pitchFamily="18" charset="0"/>
            </a:rPr>
            <a:t>қысымынан</a:t>
          </a:r>
          <a:r>
            <a:rPr lang="ru-RU" sz="2000" dirty="0" smtClean="0">
              <a:solidFill>
                <a:schemeClr val="bg1"/>
              </a:solidFill>
              <a:latin typeface="Times New Roman" pitchFamily="18" charset="0"/>
              <a:cs typeface="Times New Roman" pitchFamily="18" charset="0"/>
            </a:rPr>
            <a:t> кем болу. </a:t>
          </a:r>
          <a:endParaRPr lang="ru-RU" sz="2000" dirty="0">
            <a:solidFill>
              <a:schemeClr val="bg1"/>
            </a:solidFill>
            <a:latin typeface="Times New Roman" pitchFamily="18" charset="0"/>
            <a:cs typeface="Times New Roman" pitchFamily="18" charset="0"/>
          </a:endParaRPr>
        </a:p>
      </dgm:t>
    </dgm:pt>
    <dgm:pt modelId="{897D7163-BD3A-498B-9E19-8CD73290C49B}" type="parTrans" cxnId="{69786075-46D6-4138-8286-1A1A9FE646F4}">
      <dgm:prSet/>
      <dgm:spPr/>
      <dgm:t>
        <a:bodyPr/>
        <a:lstStyle/>
        <a:p>
          <a:endParaRPr lang="ru-RU"/>
        </a:p>
      </dgm:t>
    </dgm:pt>
    <dgm:pt modelId="{CEE5F857-909C-4686-9E40-1F2D34466D77}" type="sibTrans" cxnId="{69786075-46D6-4138-8286-1A1A9FE646F4}">
      <dgm:prSet/>
      <dgm:spPr>
        <a:solidFill>
          <a:srgbClr val="FFFF00"/>
        </a:solidFill>
      </dgm:spPr>
      <dgm:t>
        <a:bodyPr/>
        <a:lstStyle/>
        <a:p>
          <a:endParaRPr lang="ru-RU"/>
        </a:p>
      </dgm:t>
    </dgm:pt>
    <dgm:pt modelId="{AA591FD5-6C7A-4A63-A3B1-A049E5DC5BBC}">
      <dgm:prSet custT="1"/>
      <dgm:spPr>
        <a:solidFill>
          <a:srgbClr val="7030A0"/>
        </a:solidFill>
      </dgm:spPr>
      <dgm:t>
        <a:bodyPr/>
        <a:lstStyle/>
        <a:p>
          <a:r>
            <a:rPr lang="ru-RU" sz="2000" dirty="0" smtClean="0">
              <a:solidFill>
                <a:schemeClr val="accent5">
                  <a:lumMod val="20000"/>
                  <a:lumOff val="80000"/>
                </a:schemeClr>
              </a:solidFill>
              <a:latin typeface="Times New Roman" pitchFamily="18" charset="0"/>
              <a:cs typeface="Times New Roman" pitchFamily="18" charset="0"/>
            </a:rPr>
            <a:t>2)</a:t>
          </a:r>
          <a:r>
            <a:rPr lang="ru-RU" sz="2000" dirty="0" err="1" smtClean="0">
              <a:solidFill>
                <a:schemeClr val="accent5">
                  <a:lumMod val="20000"/>
                  <a:lumOff val="80000"/>
                </a:schemeClr>
              </a:solidFill>
              <a:latin typeface="Times New Roman" pitchFamily="18" charset="0"/>
              <a:cs typeface="Times New Roman" pitchFamily="18" charset="0"/>
            </a:rPr>
            <a:t>Ерітінділердің</a:t>
          </a:r>
          <a:r>
            <a:rPr lang="ru-RU" sz="2000" dirty="0" smtClean="0">
              <a:solidFill>
                <a:schemeClr val="accent5">
                  <a:lumMod val="20000"/>
                  <a:lumOff val="80000"/>
                </a:schemeClr>
              </a:solidFill>
              <a:latin typeface="Times New Roman" pitchFamily="18" charset="0"/>
              <a:cs typeface="Times New Roman" pitchFamily="18" charset="0"/>
            </a:rPr>
            <a:t> таза </a:t>
          </a:r>
          <a:r>
            <a:rPr lang="ru-RU" sz="2000" dirty="0" err="1" smtClean="0">
              <a:solidFill>
                <a:schemeClr val="accent5">
                  <a:lumMod val="20000"/>
                  <a:lumOff val="80000"/>
                </a:schemeClr>
              </a:solidFill>
              <a:latin typeface="Times New Roman" pitchFamily="18" charset="0"/>
              <a:cs typeface="Times New Roman" pitchFamily="18" charset="0"/>
            </a:rPr>
            <a:t>еріткіштерден</a:t>
          </a:r>
          <a:r>
            <a:rPr lang="ru-RU" sz="2000" dirty="0" smtClean="0">
              <a:solidFill>
                <a:schemeClr val="accent5">
                  <a:lumMod val="20000"/>
                  <a:lumOff val="80000"/>
                </a:schemeClr>
              </a:solidFill>
              <a:latin typeface="Times New Roman" pitchFamily="18" charset="0"/>
              <a:cs typeface="Times New Roman" pitchFamily="18" charset="0"/>
            </a:rPr>
            <a:t> </a:t>
          </a:r>
          <a:r>
            <a:rPr lang="ru-RU" sz="2000" dirty="0" err="1" smtClean="0">
              <a:solidFill>
                <a:schemeClr val="accent5">
                  <a:lumMod val="20000"/>
                  <a:lumOff val="80000"/>
                </a:schemeClr>
              </a:solidFill>
              <a:latin typeface="Times New Roman" pitchFamily="18" charset="0"/>
              <a:cs typeface="Times New Roman" pitchFamily="18" charset="0"/>
            </a:rPr>
            <a:t>төменгі</a:t>
          </a:r>
          <a:r>
            <a:rPr lang="ru-RU" sz="2000" dirty="0" smtClean="0">
              <a:solidFill>
                <a:schemeClr val="accent5">
                  <a:lumMod val="20000"/>
                  <a:lumOff val="80000"/>
                </a:schemeClr>
              </a:solidFill>
              <a:latin typeface="Times New Roman" pitchFamily="18" charset="0"/>
              <a:cs typeface="Times New Roman" pitchFamily="18" charset="0"/>
            </a:rPr>
            <a:t> </a:t>
          </a:r>
          <a:r>
            <a:rPr lang="ru-RU" sz="2000" dirty="0" err="1" smtClean="0">
              <a:solidFill>
                <a:schemeClr val="accent5">
                  <a:lumMod val="20000"/>
                  <a:lumOff val="80000"/>
                </a:schemeClr>
              </a:solidFill>
              <a:latin typeface="Times New Roman" pitchFamily="18" charset="0"/>
              <a:cs typeface="Times New Roman" pitchFamily="18" charset="0"/>
            </a:rPr>
            <a:t>температурада</a:t>
          </a:r>
          <a:r>
            <a:rPr lang="ru-RU" sz="2000" dirty="0" smtClean="0">
              <a:solidFill>
                <a:schemeClr val="accent5">
                  <a:lumMod val="20000"/>
                  <a:lumOff val="80000"/>
                </a:schemeClr>
              </a:solidFill>
              <a:latin typeface="Times New Roman" pitchFamily="18" charset="0"/>
              <a:cs typeface="Times New Roman" pitchFamily="18" charset="0"/>
            </a:rPr>
            <a:t> </a:t>
          </a:r>
          <a:r>
            <a:rPr lang="ru-RU" sz="2000" dirty="0" err="1" smtClean="0">
              <a:solidFill>
                <a:schemeClr val="accent5">
                  <a:lumMod val="20000"/>
                  <a:lumOff val="80000"/>
                </a:schemeClr>
              </a:solidFill>
              <a:latin typeface="Times New Roman" pitchFamily="18" charset="0"/>
              <a:cs typeface="Times New Roman" pitchFamily="18" charset="0"/>
            </a:rPr>
            <a:t>қатуы</a:t>
          </a:r>
          <a:r>
            <a:rPr lang="ru-RU" sz="2000" dirty="0" smtClean="0">
              <a:solidFill>
                <a:schemeClr val="accent5">
                  <a:lumMod val="20000"/>
                  <a:lumOff val="80000"/>
                </a:schemeClr>
              </a:solidFill>
              <a:latin typeface="Times New Roman" pitchFamily="18" charset="0"/>
              <a:cs typeface="Times New Roman" pitchFamily="18" charset="0"/>
            </a:rPr>
            <a:t>. </a:t>
          </a:r>
          <a:endParaRPr lang="ru-RU" sz="2000" dirty="0">
            <a:solidFill>
              <a:schemeClr val="accent5">
                <a:lumMod val="20000"/>
                <a:lumOff val="80000"/>
              </a:schemeClr>
            </a:solidFill>
            <a:latin typeface="Times New Roman" pitchFamily="18" charset="0"/>
            <a:cs typeface="Times New Roman" pitchFamily="18" charset="0"/>
          </a:endParaRPr>
        </a:p>
      </dgm:t>
    </dgm:pt>
    <dgm:pt modelId="{2F0E0F0A-0FE4-4964-8AE8-DEE09C55A158}" type="parTrans" cxnId="{50B644D4-4976-42B1-85C3-AA9719ADFDA2}">
      <dgm:prSet/>
      <dgm:spPr/>
      <dgm:t>
        <a:bodyPr/>
        <a:lstStyle/>
        <a:p>
          <a:endParaRPr lang="ru-RU"/>
        </a:p>
      </dgm:t>
    </dgm:pt>
    <dgm:pt modelId="{7070071C-C5E7-448C-B6EB-B36A2CDF33F7}" type="sibTrans" cxnId="{50B644D4-4976-42B1-85C3-AA9719ADFDA2}">
      <dgm:prSet/>
      <dgm:spPr>
        <a:solidFill>
          <a:schemeClr val="accent3">
            <a:lumMod val="75000"/>
          </a:schemeClr>
        </a:solidFill>
      </dgm:spPr>
      <dgm:t>
        <a:bodyPr/>
        <a:lstStyle/>
        <a:p>
          <a:endParaRPr lang="ru-RU"/>
        </a:p>
      </dgm:t>
    </dgm:pt>
    <dgm:pt modelId="{94FBD902-6774-47D3-B17F-A5ABA2C6A497}">
      <dgm:prSet custT="1"/>
      <dgm:spPr>
        <a:solidFill>
          <a:schemeClr val="bg1"/>
        </a:solidFill>
      </dgm:spPr>
      <dgm:t>
        <a:bodyPr/>
        <a:lstStyle/>
        <a:p>
          <a:r>
            <a:rPr lang="ru-RU" sz="1800" dirty="0" smtClean="0">
              <a:solidFill>
                <a:schemeClr val="accent6">
                  <a:lumMod val="75000"/>
                </a:schemeClr>
              </a:solidFill>
              <a:latin typeface="Times New Roman" pitchFamily="18" charset="0"/>
              <a:cs typeface="Times New Roman" pitchFamily="18" charset="0"/>
            </a:rPr>
            <a:t>3)</a:t>
          </a:r>
          <a:r>
            <a:rPr lang="ru-RU" sz="1800" dirty="0" err="1" smtClean="0">
              <a:solidFill>
                <a:schemeClr val="accent6">
                  <a:lumMod val="75000"/>
                </a:schemeClr>
              </a:solidFill>
              <a:latin typeface="Times New Roman" pitchFamily="18" charset="0"/>
              <a:cs typeface="Times New Roman" pitchFamily="18" charset="0"/>
            </a:rPr>
            <a:t>Ерітінділердің</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еріткіштерден</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гөрі</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жоғары</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температурада</a:t>
          </a:r>
          <a:r>
            <a:rPr lang="ru-RU" sz="1800" dirty="0" smtClean="0">
              <a:solidFill>
                <a:schemeClr val="accent6">
                  <a:lumMod val="75000"/>
                </a:schemeClr>
              </a:solidFill>
              <a:latin typeface="Times New Roman" pitchFamily="18" charset="0"/>
              <a:cs typeface="Times New Roman" pitchFamily="18" charset="0"/>
            </a:rPr>
            <a:t> </a:t>
          </a:r>
          <a:r>
            <a:rPr lang="ru-RU" sz="1800" dirty="0" err="1" smtClean="0">
              <a:solidFill>
                <a:schemeClr val="accent6">
                  <a:lumMod val="75000"/>
                </a:schemeClr>
              </a:solidFill>
              <a:latin typeface="Times New Roman" pitchFamily="18" charset="0"/>
              <a:cs typeface="Times New Roman" pitchFamily="18" charset="0"/>
            </a:rPr>
            <a:t>қайнауы</a:t>
          </a:r>
          <a:endParaRPr lang="ru-RU" sz="1800" dirty="0">
            <a:solidFill>
              <a:schemeClr val="accent6">
                <a:lumMod val="75000"/>
              </a:schemeClr>
            </a:solidFill>
            <a:latin typeface="Times New Roman" pitchFamily="18" charset="0"/>
            <a:cs typeface="Times New Roman" pitchFamily="18" charset="0"/>
          </a:endParaRPr>
        </a:p>
      </dgm:t>
    </dgm:pt>
    <dgm:pt modelId="{4CF90D45-6121-4CE0-81AD-46659CF4A1B9}" type="parTrans" cxnId="{05868739-F7B9-4721-85BD-64A3B41066DF}">
      <dgm:prSet/>
      <dgm:spPr/>
      <dgm:t>
        <a:bodyPr/>
        <a:lstStyle/>
        <a:p>
          <a:endParaRPr lang="ru-RU"/>
        </a:p>
      </dgm:t>
    </dgm:pt>
    <dgm:pt modelId="{053752A5-0AD7-456A-A3E8-C519488FD4C7}" type="sibTrans" cxnId="{05868739-F7B9-4721-85BD-64A3B41066DF}">
      <dgm:prSet/>
      <dgm:spPr>
        <a:solidFill>
          <a:srgbClr val="FF0000"/>
        </a:solidFill>
      </dgm:spPr>
      <dgm:t>
        <a:bodyPr/>
        <a:lstStyle/>
        <a:p>
          <a:endParaRPr lang="ru-RU"/>
        </a:p>
      </dgm:t>
    </dgm:pt>
    <dgm:pt modelId="{74E76527-8079-4434-AF0E-9259CA4CFAD6}">
      <dgm:prSet custT="1"/>
      <dgm:spPr>
        <a:solidFill>
          <a:srgbClr val="FFFF00"/>
        </a:solidFill>
      </dgm:spPr>
      <dgm:t>
        <a:bodyPr/>
        <a:lstStyle/>
        <a:p>
          <a:r>
            <a:rPr lang="ru-RU" sz="1800" dirty="0" err="1" smtClean="0">
              <a:solidFill>
                <a:schemeClr val="tx1"/>
              </a:solidFill>
              <a:latin typeface="Times New Roman" pitchFamily="18" charset="0"/>
              <a:cs typeface="Times New Roman" pitchFamily="18" charset="0"/>
            </a:rPr>
            <a:t>Еріткіш</a:t>
          </a:r>
          <a:r>
            <a:rPr lang="ru-RU" sz="1800" dirty="0" smtClean="0">
              <a:solidFill>
                <a:schemeClr val="tx1"/>
              </a:solidFill>
              <a:latin typeface="Times New Roman" pitchFamily="18" charset="0"/>
              <a:cs typeface="Times New Roman" pitchFamily="18" charset="0"/>
            </a:rPr>
            <a:t> пен </a:t>
          </a:r>
          <a:r>
            <a:rPr lang="ru-RU" sz="1800" dirty="0" err="1" smtClean="0">
              <a:solidFill>
                <a:schemeClr val="tx1"/>
              </a:solidFill>
              <a:latin typeface="Times New Roman" pitchFamily="18" charset="0"/>
              <a:cs typeface="Times New Roman" pitchFamily="18" charset="0"/>
            </a:rPr>
            <a:t>еріген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заттың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табиғаты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және</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ерітіндінің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қоюлығы</a:t>
          </a:r>
          <a:r>
            <a:rPr lang="ru-RU" sz="1800" dirty="0" smtClean="0">
              <a:solidFill>
                <a:schemeClr val="tx1"/>
              </a:solidFill>
              <a:latin typeface="Times New Roman" pitchFamily="18" charset="0"/>
              <a:cs typeface="Times New Roman" pitchFamily="18" charset="0"/>
            </a:rPr>
            <a:t>(</a:t>
          </a:r>
          <a:r>
            <a:rPr lang="ru-RU" sz="1800" dirty="0" err="1" smtClean="0">
              <a:solidFill>
                <a:schemeClr val="tx1"/>
              </a:solidFill>
              <a:latin typeface="Times New Roman" pitchFamily="18" charset="0"/>
              <a:cs typeface="Times New Roman" pitchFamily="18" charset="0"/>
            </a:rPr>
            <a:t>конц</a:t>
          </a:r>
          <a:r>
            <a:rPr lang="ru-RU" sz="1800" dirty="0" smtClean="0">
              <a:solidFill>
                <a:schemeClr val="tx1"/>
              </a:solidFill>
              <a:latin typeface="Times New Roman" pitchFamily="18" charset="0"/>
              <a:cs typeface="Times New Roman" pitchFamily="18" charset="0"/>
            </a:rPr>
            <a:t>.)</a:t>
          </a:r>
          <a:r>
            <a:rPr lang="ru-RU" sz="1800" dirty="0" err="1" smtClean="0">
              <a:solidFill>
                <a:schemeClr val="tx1"/>
              </a:solidFill>
              <a:latin typeface="Times New Roman" pitchFamily="18" charset="0"/>
              <a:cs typeface="Times New Roman" pitchFamily="18" charset="0"/>
            </a:rPr>
            <a:t>негізінде</a:t>
          </a:r>
          <a:r>
            <a:rPr lang="ru-RU" sz="1800" dirty="0" smtClean="0">
              <a:solidFill>
                <a:schemeClr val="tx1"/>
              </a:solidFill>
              <a:latin typeface="Times New Roman" pitchFamily="18" charset="0"/>
              <a:cs typeface="Times New Roman" pitchFamily="18" charset="0"/>
            </a:rPr>
            <a:t> осы </a:t>
          </a:r>
          <a:r>
            <a:rPr lang="ru-RU" sz="1800" dirty="0" err="1" smtClean="0">
              <a:solidFill>
                <a:schemeClr val="tx1"/>
              </a:solidFill>
              <a:latin typeface="Times New Roman" pitchFamily="18" charset="0"/>
              <a:cs typeface="Times New Roman" pitchFamily="18" charset="0"/>
            </a:rPr>
            <a:t>екеуі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болады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бұған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орай</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ерітінділердің</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мынадай</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қасиеттері</a:t>
          </a:r>
          <a:r>
            <a:rPr lang="ru-RU" sz="1800" dirty="0" smtClean="0">
              <a:solidFill>
                <a:schemeClr val="tx1"/>
              </a:solidFill>
              <a:latin typeface="Times New Roman" pitchFamily="18" charset="0"/>
              <a:cs typeface="Times New Roman" pitchFamily="18" charset="0"/>
            </a:rPr>
            <a:t> бар:  </a:t>
          </a:r>
          <a:endParaRPr lang="ru-RU" sz="1800" dirty="0">
            <a:solidFill>
              <a:schemeClr val="tx1"/>
            </a:solidFill>
            <a:latin typeface="Times New Roman" pitchFamily="18" charset="0"/>
            <a:cs typeface="Times New Roman" pitchFamily="18" charset="0"/>
          </a:endParaRPr>
        </a:p>
      </dgm:t>
    </dgm:pt>
    <dgm:pt modelId="{E7DCCCCF-D62F-432C-910F-077D7EAAC87A}" type="parTrans" cxnId="{25493B7C-11CD-422F-A07E-28AE7215F6D0}">
      <dgm:prSet/>
      <dgm:spPr/>
      <dgm:t>
        <a:bodyPr/>
        <a:lstStyle/>
        <a:p>
          <a:endParaRPr lang="ru-RU"/>
        </a:p>
      </dgm:t>
    </dgm:pt>
    <dgm:pt modelId="{0EEFB562-6266-4D67-936D-407E072A7F9F}" type="sibTrans" cxnId="{25493B7C-11CD-422F-A07E-28AE7215F6D0}">
      <dgm:prSet/>
      <dgm:spPr/>
      <dgm:t>
        <a:bodyPr/>
        <a:lstStyle/>
        <a:p>
          <a:endParaRPr lang="ru-RU"/>
        </a:p>
      </dgm:t>
    </dgm:pt>
    <dgm:pt modelId="{C38D8C5E-5A63-430F-8534-78F0609F78CB}" type="pres">
      <dgm:prSet presAssocID="{C7A9334B-BF8E-41F0-BAEB-3CB275152C9E}" presName="Name0" presStyleCnt="0">
        <dgm:presLayoutVars>
          <dgm:chMax val="1"/>
          <dgm:dir/>
          <dgm:animLvl val="ctr"/>
          <dgm:resizeHandles val="exact"/>
        </dgm:presLayoutVars>
      </dgm:prSet>
      <dgm:spPr/>
      <dgm:t>
        <a:bodyPr/>
        <a:lstStyle/>
        <a:p>
          <a:endParaRPr lang="ru-RU"/>
        </a:p>
      </dgm:t>
    </dgm:pt>
    <dgm:pt modelId="{83926D54-9003-4D96-8729-1E3A24DAA041}" type="pres">
      <dgm:prSet presAssocID="{74E76527-8079-4434-AF0E-9259CA4CFAD6}" presName="centerShape" presStyleLbl="node0" presStyleIdx="0" presStyleCnt="1" custScaleX="118445" custScaleY="114297"/>
      <dgm:spPr/>
      <dgm:t>
        <a:bodyPr/>
        <a:lstStyle/>
        <a:p>
          <a:endParaRPr lang="ru-RU"/>
        </a:p>
      </dgm:t>
    </dgm:pt>
    <dgm:pt modelId="{9E59AC0D-2145-44CD-B51E-F6E42E90563F}" type="pres">
      <dgm:prSet presAssocID="{94FBD902-6774-47D3-B17F-A5ABA2C6A497}" presName="node" presStyleLbl="node1" presStyleIdx="0" presStyleCnt="3" custScaleX="127252" custScaleY="128114">
        <dgm:presLayoutVars>
          <dgm:bulletEnabled val="1"/>
        </dgm:presLayoutVars>
      </dgm:prSet>
      <dgm:spPr/>
      <dgm:t>
        <a:bodyPr/>
        <a:lstStyle/>
        <a:p>
          <a:endParaRPr lang="ru-RU"/>
        </a:p>
      </dgm:t>
    </dgm:pt>
    <dgm:pt modelId="{8B98FA31-35D4-4E46-B48A-3D3407D7CB62}" type="pres">
      <dgm:prSet presAssocID="{94FBD902-6774-47D3-B17F-A5ABA2C6A497}" presName="dummy" presStyleCnt="0"/>
      <dgm:spPr/>
    </dgm:pt>
    <dgm:pt modelId="{59D953E4-2D30-4B79-BA97-2BFEEA053EC3}" type="pres">
      <dgm:prSet presAssocID="{053752A5-0AD7-456A-A3E8-C519488FD4C7}" presName="sibTrans" presStyleLbl="sibTrans2D1" presStyleIdx="0" presStyleCnt="3"/>
      <dgm:spPr/>
      <dgm:t>
        <a:bodyPr/>
        <a:lstStyle/>
        <a:p>
          <a:endParaRPr lang="ru-RU"/>
        </a:p>
      </dgm:t>
    </dgm:pt>
    <dgm:pt modelId="{E4D6FF21-EF6F-4D70-97BB-D0CB5E9FD0B0}" type="pres">
      <dgm:prSet presAssocID="{AA591FD5-6C7A-4A63-A3B1-A049E5DC5BBC}" presName="node" presStyleLbl="node1" presStyleIdx="1" presStyleCnt="3" custScaleX="122695" custScaleY="121954">
        <dgm:presLayoutVars>
          <dgm:bulletEnabled val="1"/>
        </dgm:presLayoutVars>
      </dgm:prSet>
      <dgm:spPr/>
      <dgm:t>
        <a:bodyPr/>
        <a:lstStyle/>
        <a:p>
          <a:endParaRPr lang="ru-RU"/>
        </a:p>
      </dgm:t>
    </dgm:pt>
    <dgm:pt modelId="{17F1C9D5-8228-4EB6-85F8-748918206F68}" type="pres">
      <dgm:prSet presAssocID="{AA591FD5-6C7A-4A63-A3B1-A049E5DC5BBC}" presName="dummy" presStyleCnt="0"/>
      <dgm:spPr/>
    </dgm:pt>
    <dgm:pt modelId="{64B1CB80-1625-40A1-8125-C3FA3A264962}" type="pres">
      <dgm:prSet presAssocID="{7070071C-C5E7-448C-B6EB-B36A2CDF33F7}" presName="sibTrans" presStyleLbl="sibTrans2D1" presStyleIdx="1" presStyleCnt="3"/>
      <dgm:spPr/>
      <dgm:t>
        <a:bodyPr/>
        <a:lstStyle/>
        <a:p>
          <a:endParaRPr lang="ru-RU"/>
        </a:p>
      </dgm:t>
    </dgm:pt>
    <dgm:pt modelId="{29FD0CB3-65DF-46C9-9D8B-229CE2EB9AE4}" type="pres">
      <dgm:prSet presAssocID="{319E4CDA-6205-483C-949B-17E08B283A2A}" presName="node" presStyleLbl="node1" presStyleIdx="2" presStyleCnt="3" custScaleX="126589" custScaleY="121954">
        <dgm:presLayoutVars>
          <dgm:bulletEnabled val="1"/>
        </dgm:presLayoutVars>
      </dgm:prSet>
      <dgm:spPr/>
      <dgm:t>
        <a:bodyPr/>
        <a:lstStyle/>
        <a:p>
          <a:endParaRPr lang="ru-RU"/>
        </a:p>
      </dgm:t>
    </dgm:pt>
    <dgm:pt modelId="{D83E8976-3034-497C-801E-93E29E30DD91}" type="pres">
      <dgm:prSet presAssocID="{319E4CDA-6205-483C-949B-17E08B283A2A}" presName="dummy" presStyleCnt="0"/>
      <dgm:spPr/>
    </dgm:pt>
    <dgm:pt modelId="{D45CF76A-A1ED-4569-9AD8-B7DF8947147B}" type="pres">
      <dgm:prSet presAssocID="{CEE5F857-909C-4686-9E40-1F2D34466D77}" presName="sibTrans" presStyleLbl="sibTrans2D1" presStyleIdx="2" presStyleCnt="3"/>
      <dgm:spPr/>
      <dgm:t>
        <a:bodyPr/>
        <a:lstStyle/>
        <a:p>
          <a:endParaRPr lang="ru-RU"/>
        </a:p>
      </dgm:t>
    </dgm:pt>
  </dgm:ptLst>
  <dgm:cxnLst>
    <dgm:cxn modelId="{25493B7C-11CD-422F-A07E-28AE7215F6D0}" srcId="{C7A9334B-BF8E-41F0-BAEB-3CB275152C9E}" destId="{74E76527-8079-4434-AF0E-9259CA4CFAD6}" srcOrd="0" destOrd="0" parTransId="{E7DCCCCF-D62F-432C-910F-077D7EAAC87A}" sibTransId="{0EEFB562-6266-4D67-936D-407E072A7F9F}"/>
    <dgm:cxn modelId="{B8C44566-D5BA-4125-93AE-47710BECFA24}" type="presOf" srcId="{CEE5F857-909C-4686-9E40-1F2D34466D77}" destId="{D45CF76A-A1ED-4569-9AD8-B7DF8947147B}" srcOrd="0" destOrd="0" presId="urn:microsoft.com/office/officeart/2005/8/layout/radial6"/>
    <dgm:cxn modelId="{A38386C9-61B5-434B-8964-3BEA7BC6489E}" type="presOf" srcId="{AA591FD5-6C7A-4A63-A3B1-A049E5DC5BBC}" destId="{E4D6FF21-EF6F-4D70-97BB-D0CB5E9FD0B0}" srcOrd="0" destOrd="0" presId="urn:microsoft.com/office/officeart/2005/8/layout/radial6"/>
    <dgm:cxn modelId="{F6ABFC7C-8C12-4854-89E7-5985B8A93852}" type="presOf" srcId="{7070071C-C5E7-448C-B6EB-B36A2CDF33F7}" destId="{64B1CB80-1625-40A1-8125-C3FA3A264962}" srcOrd="0" destOrd="0" presId="urn:microsoft.com/office/officeart/2005/8/layout/radial6"/>
    <dgm:cxn modelId="{47A3E90D-2C1A-49CA-8FB6-4A013E1C65AE}" type="presOf" srcId="{C7A9334B-BF8E-41F0-BAEB-3CB275152C9E}" destId="{C38D8C5E-5A63-430F-8534-78F0609F78CB}" srcOrd="0" destOrd="0" presId="urn:microsoft.com/office/officeart/2005/8/layout/radial6"/>
    <dgm:cxn modelId="{5DE80410-6D06-4A1A-8C6E-A65E475B7806}" type="presOf" srcId="{319E4CDA-6205-483C-949B-17E08B283A2A}" destId="{29FD0CB3-65DF-46C9-9D8B-229CE2EB9AE4}" srcOrd="0" destOrd="0" presId="urn:microsoft.com/office/officeart/2005/8/layout/radial6"/>
    <dgm:cxn modelId="{46915FEB-46E2-42FA-9B68-1C6B658F7B1C}" type="presOf" srcId="{94FBD902-6774-47D3-B17F-A5ABA2C6A497}" destId="{9E59AC0D-2145-44CD-B51E-F6E42E90563F}" srcOrd="0" destOrd="0" presId="urn:microsoft.com/office/officeart/2005/8/layout/radial6"/>
    <dgm:cxn modelId="{05868739-F7B9-4721-85BD-64A3B41066DF}" srcId="{74E76527-8079-4434-AF0E-9259CA4CFAD6}" destId="{94FBD902-6774-47D3-B17F-A5ABA2C6A497}" srcOrd="0" destOrd="0" parTransId="{4CF90D45-6121-4CE0-81AD-46659CF4A1B9}" sibTransId="{053752A5-0AD7-456A-A3E8-C519488FD4C7}"/>
    <dgm:cxn modelId="{58B7565A-EABA-403C-8567-2EC5577CCABE}" type="presOf" srcId="{053752A5-0AD7-456A-A3E8-C519488FD4C7}" destId="{59D953E4-2D30-4B79-BA97-2BFEEA053EC3}" srcOrd="0" destOrd="0" presId="urn:microsoft.com/office/officeart/2005/8/layout/radial6"/>
    <dgm:cxn modelId="{50B644D4-4976-42B1-85C3-AA9719ADFDA2}" srcId="{74E76527-8079-4434-AF0E-9259CA4CFAD6}" destId="{AA591FD5-6C7A-4A63-A3B1-A049E5DC5BBC}" srcOrd="1" destOrd="0" parTransId="{2F0E0F0A-0FE4-4964-8AE8-DEE09C55A158}" sibTransId="{7070071C-C5E7-448C-B6EB-B36A2CDF33F7}"/>
    <dgm:cxn modelId="{69786075-46D6-4138-8286-1A1A9FE646F4}" srcId="{74E76527-8079-4434-AF0E-9259CA4CFAD6}" destId="{319E4CDA-6205-483C-949B-17E08B283A2A}" srcOrd="2" destOrd="0" parTransId="{897D7163-BD3A-498B-9E19-8CD73290C49B}" sibTransId="{CEE5F857-909C-4686-9E40-1F2D34466D77}"/>
    <dgm:cxn modelId="{5B6DB2AB-D932-4284-B7B5-679757BD1666}" type="presOf" srcId="{74E76527-8079-4434-AF0E-9259CA4CFAD6}" destId="{83926D54-9003-4D96-8729-1E3A24DAA041}" srcOrd="0" destOrd="0" presId="urn:microsoft.com/office/officeart/2005/8/layout/radial6"/>
    <dgm:cxn modelId="{379985DD-A2B7-486D-B358-9675CA9BBC3E}" type="presParOf" srcId="{C38D8C5E-5A63-430F-8534-78F0609F78CB}" destId="{83926D54-9003-4D96-8729-1E3A24DAA041}" srcOrd="0" destOrd="0" presId="urn:microsoft.com/office/officeart/2005/8/layout/radial6"/>
    <dgm:cxn modelId="{3D7816B2-1F1D-496F-AAD0-C38D090BA025}" type="presParOf" srcId="{C38D8C5E-5A63-430F-8534-78F0609F78CB}" destId="{9E59AC0D-2145-44CD-B51E-F6E42E90563F}" srcOrd="1" destOrd="0" presId="urn:microsoft.com/office/officeart/2005/8/layout/radial6"/>
    <dgm:cxn modelId="{AF9B387B-5A06-4922-865C-6F55E26B6C35}" type="presParOf" srcId="{C38D8C5E-5A63-430F-8534-78F0609F78CB}" destId="{8B98FA31-35D4-4E46-B48A-3D3407D7CB62}" srcOrd="2" destOrd="0" presId="urn:microsoft.com/office/officeart/2005/8/layout/radial6"/>
    <dgm:cxn modelId="{E8978DB7-06BD-4FA2-838E-21619B044629}" type="presParOf" srcId="{C38D8C5E-5A63-430F-8534-78F0609F78CB}" destId="{59D953E4-2D30-4B79-BA97-2BFEEA053EC3}" srcOrd="3" destOrd="0" presId="urn:microsoft.com/office/officeart/2005/8/layout/radial6"/>
    <dgm:cxn modelId="{9723B58E-B3EF-4722-9E02-4C32ACE5171D}" type="presParOf" srcId="{C38D8C5E-5A63-430F-8534-78F0609F78CB}" destId="{E4D6FF21-EF6F-4D70-97BB-D0CB5E9FD0B0}" srcOrd="4" destOrd="0" presId="urn:microsoft.com/office/officeart/2005/8/layout/radial6"/>
    <dgm:cxn modelId="{3E8BF387-2420-46C8-83B9-16F93DE1AC77}" type="presParOf" srcId="{C38D8C5E-5A63-430F-8534-78F0609F78CB}" destId="{17F1C9D5-8228-4EB6-85F8-748918206F68}" srcOrd="5" destOrd="0" presId="urn:microsoft.com/office/officeart/2005/8/layout/radial6"/>
    <dgm:cxn modelId="{96E57258-1B78-44DC-8D43-B134FF502B89}" type="presParOf" srcId="{C38D8C5E-5A63-430F-8534-78F0609F78CB}" destId="{64B1CB80-1625-40A1-8125-C3FA3A264962}" srcOrd="6" destOrd="0" presId="urn:microsoft.com/office/officeart/2005/8/layout/radial6"/>
    <dgm:cxn modelId="{E3B1F5FC-C8CB-4A62-A90F-0E7F868669DA}" type="presParOf" srcId="{C38D8C5E-5A63-430F-8534-78F0609F78CB}" destId="{29FD0CB3-65DF-46C9-9D8B-229CE2EB9AE4}" srcOrd="7" destOrd="0" presId="urn:microsoft.com/office/officeart/2005/8/layout/radial6"/>
    <dgm:cxn modelId="{B3AA3F78-A60A-4E51-BD70-9FAFC1B2337F}" type="presParOf" srcId="{C38D8C5E-5A63-430F-8534-78F0609F78CB}" destId="{D83E8976-3034-497C-801E-93E29E30DD91}" srcOrd="8" destOrd="0" presId="urn:microsoft.com/office/officeart/2005/8/layout/radial6"/>
    <dgm:cxn modelId="{527E4C26-948F-4A51-BDEB-C6400FFAA863}" type="presParOf" srcId="{C38D8C5E-5A63-430F-8534-78F0609F78CB}" destId="{D45CF76A-A1ED-4569-9AD8-B7DF8947147B}" srcOrd="9" destOrd="0" presId="urn:microsoft.com/office/officeart/2005/8/layout/radial6"/>
  </dgm:cxnLst>
  <dgm:bg>
    <a:solidFill>
      <a:schemeClr val="bg2">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2BD649-9754-4A7E-8F95-E9142D549366}" type="doc">
      <dgm:prSet loTypeId="urn:microsoft.com/office/officeart/2008/layout/AscendingPictureAccentProcess" loCatId="picture" qsTypeId="urn:microsoft.com/office/officeart/2005/8/quickstyle/simple1" qsCatId="simple" csTypeId="urn:microsoft.com/office/officeart/2005/8/colors/accent1_2" csCatId="accent1" phldr="1"/>
      <dgm:spPr/>
      <dgm:t>
        <a:bodyPr/>
        <a:lstStyle/>
        <a:p>
          <a:endParaRPr lang="ru-RU"/>
        </a:p>
      </dgm:t>
    </dgm:pt>
    <dgm:pt modelId="{6BA04D7D-5D79-49E6-8C36-9BC0097774A4}">
      <dgm:prSet custT="1"/>
      <dgm:spPr>
        <a:solidFill>
          <a:srgbClr val="7030A0"/>
        </a:solidFill>
      </dgm:spPr>
      <dgm:t>
        <a:bodyPr/>
        <a:lstStyle/>
        <a:p>
          <a:pPr algn="ctr"/>
          <a:r>
            <a:rPr lang="ru-RU" sz="3200" dirty="0" smtClean="0">
              <a:latin typeface="Times New Roman" pitchFamily="18" charset="0"/>
              <a:cs typeface="Times New Roman" pitchFamily="18" charset="0"/>
            </a:rPr>
            <a:t>Қарапайым бинарлық ерітіндіні қарастырсақ,ондағы еріткіштің үлестік қысымы ерітінді құрамына мынадай байланыста болады: </a:t>
          </a:r>
          <a:endParaRPr lang="ru-RU" sz="3200" dirty="0">
            <a:latin typeface="Times New Roman" pitchFamily="18" charset="0"/>
            <a:cs typeface="Times New Roman" pitchFamily="18" charset="0"/>
          </a:endParaRPr>
        </a:p>
      </dgm:t>
    </dgm:pt>
    <dgm:pt modelId="{FB635E64-B737-42EE-BF00-B6C1A5D2BDE6}" type="parTrans" cxnId="{ED7457A2-4C38-41D0-8883-4ED145B66FE3}">
      <dgm:prSet/>
      <dgm:spPr/>
      <dgm:t>
        <a:bodyPr/>
        <a:lstStyle/>
        <a:p>
          <a:endParaRPr lang="ru-RU"/>
        </a:p>
      </dgm:t>
    </dgm:pt>
    <dgm:pt modelId="{D3A18DA6-56D3-46BE-BA28-2E50E22F23FB}" type="sibTrans" cxnId="{ED7457A2-4C38-41D0-8883-4ED145B66FE3}">
      <dgm:prSet/>
      <dgm:spPr>
        <a:solidFill>
          <a:schemeClr val="bg2">
            <a:lumMod val="50000"/>
          </a:schemeClr>
        </a:solidFill>
      </dgm:spPr>
      <dgm:t>
        <a:bodyPr/>
        <a:lstStyle/>
        <a:p>
          <a:endParaRPr lang="ru-RU"/>
        </a:p>
      </dgm:t>
    </dgm:pt>
    <dgm:pt modelId="{9E87F5FF-9309-45ED-8242-0F31025984D0}">
      <dgm:prSet custT="1"/>
      <dgm:spPr>
        <a:solidFill>
          <a:srgbClr val="FFFF00"/>
        </a:solidFill>
      </dgm:spPr>
      <dgm:t>
        <a:bodyPr/>
        <a:lstStyle/>
        <a:p>
          <a:r>
            <a:rPr lang="en-US" sz="2800" dirty="0" smtClean="0"/>
            <a:t>                                                    </a:t>
          </a:r>
          <a:r>
            <a:rPr lang="en-US"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imes New Roman" pitchFamily="18" charset="0"/>
              <a:cs typeface="Times New Roman" pitchFamily="18" charset="0"/>
            </a:rPr>
            <a:t>Pl=P0X1=P0(1-X2)</a:t>
          </a:r>
          <a:r>
            <a:rPr lang="en-US"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endParaRPr lang="ru-RU" sz="3200" dirty="0"/>
        </a:p>
      </dgm:t>
    </dgm:pt>
    <dgm:pt modelId="{B335281F-8CC4-4A6E-BFB7-22092B90F530}" type="parTrans" cxnId="{5A6D391B-E17A-48DF-9D94-CAEE65EE310D}">
      <dgm:prSet/>
      <dgm:spPr/>
      <dgm:t>
        <a:bodyPr/>
        <a:lstStyle/>
        <a:p>
          <a:endParaRPr lang="ru-RU"/>
        </a:p>
      </dgm:t>
    </dgm:pt>
    <dgm:pt modelId="{65FC59DB-1BF4-4930-8A85-1FC50F14BFF3}" type="sibTrans" cxnId="{5A6D391B-E17A-48DF-9D94-CAEE65EE310D}">
      <dgm:prSet/>
      <dgm:spPr>
        <a:blipFill rotWithShape="1">
          <a:blip xmlns:r="http://schemas.openxmlformats.org/officeDocument/2006/relationships" r:embed="rId1"/>
          <a:stretch>
            <a:fillRect/>
          </a:stretch>
        </a:blipFill>
      </dgm:spPr>
      <dgm:t>
        <a:bodyPr/>
        <a:lstStyle/>
        <a:p>
          <a:endParaRPr lang="ru-RU"/>
        </a:p>
      </dgm:t>
    </dgm:pt>
    <dgm:pt modelId="{9F3F3025-39D6-4AC3-AB4E-C477CEC64346}" type="pres">
      <dgm:prSet presAssocID="{A72BD649-9754-4A7E-8F95-E9142D549366}" presName="Name0" presStyleCnt="0">
        <dgm:presLayoutVars>
          <dgm:chMax val="7"/>
          <dgm:chPref val="7"/>
          <dgm:dir/>
        </dgm:presLayoutVars>
      </dgm:prSet>
      <dgm:spPr/>
      <dgm:t>
        <a:bodyPr/>
        <a:lstStyle/>
        <a:p>
          <a:endParaRPr lang="ru-RU"/>
        </a:p>
      </dgm:t>
    </dgm:pt>
    <dgm:pt modelId="{E40F3CD0-1CB9-4530-A4BD-67621D994CD0}" type="pres">
      <dgm:prSet presAssocID="{A72BD649-9754-4A7E-8F95-E9142D549366}" presName="dot1" presStyleLbl="alignNode1" presStyleIdx="0" presStyleCnt="10"/>
      <dgm:spPr>
        <a:solidFill>
          <a:srgbClr val="00B050"/>
        </a:solidFill>
      </dgm:spPr>
    </dgm:pt>
    <dgm:pt modelId="{B41C75BB-9DA3-40FE-BF9B-7EC7E91F2016}" type="pres">
      <dgm:prSet presAssocID="{A72BD649-9754-4A7E-8F95-E9142D549366}" presName="dot2" presStyleLbl="alignNode1" presStyleIdx="1" presStyleCnt="10"/>
      <dgm:spPr>
        <a:solidFill>
          <a:schemeClr val="accent4"/>
        </a:solidFill>
      </dgm:spPr>
    </dgm:pt>
    <dgm:pt modelId="{B387E5C0-31A7-4311-88D2-01CF2862F48D}" type="pres">
      <dgm:prSet presAssocID="{A72BD649-9754-4A7E-8F95-E9142D549366}" presName="dot3" presStyleLbl="alignNode1" presStyleIdx="2" presStyleCnt="10"/>
      <dgm:spPr/>
    </dgm:pt>
    <dgm:pt modelId="{31F5CFAC-6BF1-468B-87F0-DFE92BF093C5}" type="pres">
      <dgm:prSet presAssocID="{A72BD649-9754-4A7E-8F95-E9142D549366}" presName="dotArrow1" presStyleLbl="alignNode1" presStyleIdx="3" presStyleCnt="10"/>
      <dgm:spPr>
        <a:solidFill>
          <a:schemeClr val="tx1">
            <a:lumMod val="85000"/>
            <a:lumOff val="15000"/>
          </a:schemeClr>
        </a:solidFill>
      </dgm:spPr>
    </dgm:pt>
    <dgm:pt modelId="{7E168234-06B5-4EA5-9A0F-44AB63D848B6}" type="pres">
      <dgm:prSet presAssocID="{A72BD649-9754-4A7E-8F95-E9142D549366}" presName="dotArrow2" presStyleLbl="alignNode1" presStyleIdx="4" presStyleCnt="10"/>
      <dgm:spPr>
        <a:solidFill>
          <a:srgbClr val="FFFF00"/>
        </a:solidFill>
      </dgm:spPr>
    </dgm:pt>
    <dgm:pt modelId="{5A80AA47-1A39-43E7-9AC7-F4B4F7EF2D0F}" type="pres">
      <dgm:prSet presAssocID="{A72BD649-9754-4A7E-8F95-E9142D549366}" presName="dotArrow3" presStyleLbl="alignNode1" presStyleIdx="5" presStyleCnt="10"/>
      <dgm:spPr>
        <a:solidFill>
          <a:srgbClr val="7030A0"/>
        </a:solidFill>
      </dgm:spPr>
    </dgm:pt>
    <dgm:pt modelId="{326BB9ED-0ACE-4A92-A367-FB0C1B280C63}" type="pres">
      <dgm:prSet presAssocID="{A72BD649-9754-4A7E-8F95-E9142D549366}" presName="dotArrow4" presStyleLbl="alignNode1" presStyleIdx="6" presStyleCnt="10"/>
      <dgm:spPr>
        <a:solidFill>
          <a:schemeClr val="accent2"/>
        </a:solidFill>
      </dgm:spPr>
    </dgm:pt>
    <dgm:pt modelId="{A92A5E21-E26F-4694-8712-CC98736293C8}" type="pres">
      <dgm:prSet presAssocID="{A72BD649-9754-4A7E-8F95-E9142D549366}" presName="dotArrow5" presStyleLbl="alignNode1" presStyleIdx="7" presStyleCnt="10"/>
      <dgm:spPr>
        <a:solidFill>
          <a:schemeClr val="accent5"/>
        </a:solidFill>
      </dgm:spPr>
    </dgm:pt>
    <dgm:pt modelId="{60527BC1-89DC-41CA-BC50-C8F802E2B58F}" type="pres">
      <dgm:prSet presAssocID="{A72BD649-9754-4A7E-8F95-E9142D549366}" presName="dotArrow6" presStyleLbl="alignNode1" presStyleIdx="8" presStyleCnt="10"/>
      <dgm:spPr>
        <a:solidFill>
          <a:schemeClr val="tx2">
            <a:lumMod val="75000"/>
          </a:schemeClr>
        </a:solidFill>
      </dgm:spPr>
    </dgm:pt>
    <dgm:pt modelId="{3EF37CFB-B30A-4E91-8F03-C340AEDEE823}" type="pres">
      <dgm:prSet presAssocID="{A72BD649-9754-4A7E-8F95-E9142D549366}" presName="dotArrow7" presStyleLbl="alignNode1" presStyleIdx="9" presStyleCnt="10"/>
      <dgm:spPr>
        <a:solidFill>
          <a:srgbClr val="7030A0"/>
        </a:solidFill>
      </dgm:spPr>
    </dgm:pt>
    <dgm:pt modelId="{92F698A8-CCA4-4AC8-B23E-083767CD2322}" type="pres">
      <dgm:prSet presAssocID="{6BA04D7D-5D79-49E6-8C36-9BC0097774A4}" presName="parTx1" presStyleLbl="node1" presStyleIdx="0" presStyleCnt="2" custScaleX="153895" custScaleY="182734" custLinFactNeighborX="23196" custLinFactNeighborY="-15976"/>
      <dgm:spPr/>
      <dgm:t>
        <a:bodyPr/>
        <a:lstStyle/>
        <a:p>
          <a:endParaRPr lang="ru-RU"/>
        </a:p>
      </dgm:t>
    </dgm:pt>
    <dgm:pt modelId="{1C793DA4-0A1E-4B59-B2B5-F7BEFDDF37F6}" type="pres">
      <dgm:prSet presAssocID="{D3A18DA6-56D3-46BE-BA28-2E50E22F23FB}" presName="picture1" presStyleCnt="0"/>
      <dgm:spPr/>
    </dgm:pt>
    <dgm:pt modelId="{3E51F965-C26F-4701-9A7C-8221F1ACE56B}" type="pres">
      <dgm:prSet presAssocID="{D3A18DA6-56D3-46BE-BA28-2E50E22F23FB}" presName="imageRepeatNode" presStyleLbl="fgImgPlace1" presStyleIdx="0" presStyleCnt="2" custScaleX="103623" custScaleY="106200" custLinFactNeighborX="-9831" custLinFactNeighborY="-2131"/>
      <dgm:spPr/>
      <dgm:t>
        <a:bodyPr/>
        <a:lstStyle/>
        <a:p>
          <a:endParaRPr lang="ru-RU"/>
        </a:p>
      </dgm:t>
    </dgm:pt>
    <dgm:pt modelId="{86C9BE56-F340-428F-84FA-E80B9409E3A8}" type="pres">
      <dgm:prSet presAssocID="{9E87F5FF-9309-45ED-8242-0F31025984D0}" presName="parTx2" presStyleLbl="node1" presStyleIdx="1" presStyleCnt="2" custScaleX="112410" custScaleY="111819" custLinFactNeighborX="47" custLinFactNeighborY="-624"/>
      <dgm:spPr/>
      <dgm:t>
        <a:bodyPr/>
        <a:lstStyle/>
        <a:p>
          <a:endParaRPr lang="ru-RU"/>
        </a:p>
      </dgm:t>
    </dgm:pt>
    <dgm:pt modelId="{FDC37E9F-3D72-4F98-9BF3-D2302E04716B}" type="pres">
      <dgm:prSet presAssocID="{65FC59DB-1BF4-4930-8A85-1FC50F14BFF3}" presName="picture2" presStyleCnt="0"/>
      <dgm:spPr/>
    </dgm:pt>
    <dgm:pt modelId="{0EA8F2A3-88A6-409B-A72C-D6534A208E7A}" type="pres">
      <dgm:prSet presAssocID="{65FC59DB-1BF4-4930-8A85-1FC50F14BFF3}" presName="imageRepeatNode" presStyleLbl="fgImgPlace1" presStyleIdx="1" presStyleCnt="2"/>
      <dgm:spPr/>
      <dgm:t>
        <a:bodyPr/>
        <a:lstStyle/>
        <a:p>
          <a:endParaRPr lang="ru-RU"/>
        </a:p>
      </dgm:t>
    </dgm:pt>
  </dgm:ptLst>
  <dgm:cxnLst>
    <dgm:cxn modelId="{84EBE189-135A-479C-9133-EFBF8697F83E}" type="presOf" srcId="{A72BD649-9754-4A7E-8F95-E9142D549366}" destId="{9F3F3025-39D6-4AC3-AB4E-C477CEC64346}" srcOrd="0" destOrd="0" presId="urn:microsoft.com/office/officeart/2008/layout/AscendingPictureAccentProcess"/>
    <dgm:cxn modelId="{33432256-F801-425E-B954-3306B489209E}" type="presOf" srcId="{9E87F5FF-9309-45ED-8242-0F31025984D0}" destId="{86C9BE56-F340-428F-84FA-E80B9409E3A8}" srcOrd="0" destOrd="0" presId="urn:microsoft.com/office/officeart/2008/layout/AscendingPictureAccentProcess"/>
    <dgm:cxn modelId="{5A6D391B-E17A-48DF-9D94-CAEE65EE310D}" srcId="{A72BD649-9754-4A7E-8F95-E9142D549366}" destId="{9E87F5FF-9309-45ED-8242-0F31025984D0}" srcOrd="1" destOrd="0" parTransId="{B335281F-8CC4-4A6E-BFB7-22092B90F530}" sibTransId="{65FC59DB-1BF4-4930-8A85-1FC50F14BFF3}"/>
    <dgm:cxn modelId="{ED7457A2-4C38-41D0-8883-4ED145B66FE3}" srcId="{A72BD649-9754-4A7E-8F95-E9142D549366}" destId="{6BA04D7D-5D79-49E6-8C36-9BC0097774A4}" srcOrd="0" destOrd="0" parTransId="{FB635E64-B737-42EE-BF00-B6C1A5D2BDE6}" sibTransId="{D3A18DA6-56D3-46BE-BA28-2E50E22F23FB}"/>
    <dgm:cxn modelId="{98804151-0976-4746-92E6-10A2A81063A7}" type="presOf" srcId="{65FC59DB-1BF4-4930-8A85-1FC50F14BFF3}" destId="{0EA8F2A3-88A6-409B-A72C-D6534A208E7A}" srcOrd="0" destOrd="0" presId="urn:microsoft.com/office/officeart/2008/layout/AscendingPictureAccentProcess"/>
    <dgm:cxn modelId="{B25CC7F4-5B05-4ABD-AC06-4E9F5F378DAB}" type="presOf" srcId="{6BA04D7D-5D79-49E6-8C36-9BC0097774A4}" destId="{92F698A8-CCA4-4AC8-B23E-083767CD2322}" srcOrd="0" destOrd="0" presId="urn:microsoft.com/office/officeart/2008/layout/AscendingPictureAccentProcess"/>
    <dgm:cxn modelId="{5FA51431-F630-4B84-9A8B-7227684844EC}" type="presOf" srcId="{D3A18DA6-56D3-46BE-BA28-2E50E22F23FB}" destId="{3E51F965-C26F-4701-9A7C-8221F1ACE56B}" srcOrd="0" destOrd="0" presId="urn:microsoft.com/office/officeart/2008/layout/AscendingPictureAccentProcess"/>
    <dgm:cxn modelId="{04F3AEDF-C37B-478C-B139-09CCD5E27B81}" type="presParOf" srcId="{9F3F3025-39D6-4AC3-AB4E-C477CEC64346}" destId="{E40F3CD0-1CB9-4530-A4BD-67621D994CD0}" srcOrd="0" destOrd="0" presId="urn:microsoft.com/office/officeart/2008/layout/AscendingPictureAccentProcess"/>
    <dgm:cxn modelId="{51B12092-35CC-4164-984C-D9C7347AFAE0}" type="presParOf" srcId="{9F3F3025-39D6-4AC3-AB4E-C477CEC64346}" destId="{B41C75BB-9DA3-40FE-BF9B-7EC7E91F2016}" srcOrd="1" destOrd="0" presId="urn:microsoft.com/office/officeart/2008/layout/AscendingPictureAccentProcess"/>
    <dgm:cxn modelId="{155F92C4-71BC-44CE-8690-73C32FFD7D3E}" type="presParOf" srcId="{9F3F3025-39D6-4AC3-AB4E-C477CEC64346}" destId="{B387E5C0-31A7-4311-88D2-01CF2862F48D}" srcOrd="2" destOrd="0" presId="urn:microsoft.com/office/officeart/2008/layout/AscendingPictureAccentProcess"/>
    <dgm:cxn modelId="{580F98B9-83FD-4A82-86B6-F384C5F8FD8D}" type="presParOf" srcId="{9F3F3025-39D6-4AC3-AB4E-C477CEC64346}" destId="{31F5CFAC-6BF1-468B-87F0-DFE92BF093C5}" srcOrd="3" destOrd="0" presId="urn:microsoft.com/office/officeart/2008/layout/AscendingPictureAccentProcess"/>
    <dgm:cxn modelId="{B0792014-F081-4E26-A759-96022D6C049D}" type="presParOf" srcId="{9F3F3025-39D6-4AC3-AB4E-C477CEC64346}" destId="{7E168234-06B5-4EA5-9A0F-44AB63D848B6}" srcOrd="4" destOrd="0" presId="urn:microsoft.com/office/officeart/2008/layout/AscendingPictureAccentProcess"/>
    <dgm:cxn modelId="{102E49A7-1744-4B3E-9817-C78D3EDE3C8F}" type="presParOf" srcId="{9F3F3025-39D6-4AC3-AB4E-C477CEC64346}" destId="{5A80AA47-1A39-43E7-9AC7-F4B4F7EF2D0F}" srcOrd="5" destOrd="0" presId="urn:microsoft.com/office/officeart/2008/layout/AscendingPictureAccentProcess"/>
    <dgm:cxn modelId="{1DA2A44F-62F0-41B8-A427-8C218CF358C2}" type="presParOf" srcId="{9F3F3025-39D6-4AC3-AB4E-C477CEC64346}" destId="{326BB9ED-0ACE-4A92-A367-FB0C1B280C63}" srcOrd="6" destOrd="0" presId="urn:microsoft.com/office/officeart/2008/layout/AscendingPictureAccentProcess"/>
    <dgm:cxn modelId="{5B8EE79E-1D97-4DFC-92AE-12910212785F}" type="presParOf" srcId="{9F3F3025-39D6-4AC3-AB4E-C477CEC64346}" destId="{A92A5E21-E26F-4694-8712-CC98736293C8}" srcOrd="7" destOrd="0" presId="urn:microsoft.com/office/officeart/2008/layout/AscendingPictureAccentProcess"/>
    <dgm:cxn modelId="{EB394FF5-F3E1-4CF0-931D-D7D6A4AEFFC5}" type="presParOf" srcId="{9F3F3025-39D6-4AC3-AB4E-C477CEC64346}" destId="{60527BC1-89DC-41CA-BC50-C8F802E2B58F}" srcOrd="8" destOrd="0" presId="urn:microsoft.com/office/officeart/2008/layout/AscendingPictureAccentProcess"/>
    <dgm:cxn modelId="{DF930D38-7175-4F86-9BC1-7B491CC92A99}" type="presParOf" srcId="{9F3F3025-39D6-4AC3-AB4E-C477CEC64346}" destId="{3EF37CFB-B30A-4E91-8F03-C340AEDEE823}" srcOrd="9" destOrd="0" presId="urn:microsoft.com/office/officeart/2008/layout/AscendingPictureAccentProcess"/>
    <dgm:cxn modelId="{803DA7AF-384C-4795-A805-9C08BBD04451}" type="presParOf" srcId="{9F3F3025-39D6-4AC3-AB4E-C477CEC64346}" destId="{92F698A8-CCA4-4AC8-B23E-083767CD2322}" srcOrd="10" destOrd="0" presId="urn:microsoft.com/office/officeart/2008/layout/AscendingPictureAccentProcess"/>
    <dgm:cxn modelId="{BCC2E699-838B-4E2B-8CF4-6D9E60294AAF}" type="presParOf" srcId="{9F3F3025-39D6-4AC3-AB4E-C477CEC64346}" destId="{1C793DA4-0A1E-4B59-B2B5-F7BEFDDF37F6}" srcOrd="11" destOrd="0" presId="urn:microsoft.com/office/officeart/2008/layout/AscendingPictureAccentProcess"/>
    <dgm:cxn modelId="{A4C10CBB-16B4-4288-8035-747574F7DA8A}" type="presParOf" srcId="{1C793DA4-0A1E-4B59-B2B5-F7BEFDDF37F6}" destId="{3E51F965-C26F-4701-9A7C-8221F1ACE56B}" srcOrd="0" destOrd="0" presId="urn:microsoft.com/office/officeart/2008/layout/AscendingPictureAccentProcess"/>
    <dgm:cxn modelId="{125EAD28-FD31-4DDF-AA1D-D15A2475E939}" type="presParOf" srcId="{9F3F3025-39D6-4AC3-AB4E-C477CEC64346}" destId="{86C9BE56-F340-428F-84FA-E80B9409E3A8}" srcOrd="12" destOrd="0" presId="urn:microsoft.com/office/officeart/2008/layout/AscendingPictureAccentProcess"/>
    <dgm:cxn modelId="{E4DED3D9-DAAF-48BE-BC03-4A64A1803DB7}" type="presParOf" srcId="{9F3F3025-39D6-4AC3-AB4E-C477CEC64346}" destId="{FDC37E9F-3D72-4F98-9BF3-D2302E04716B}" srcOrd="13" destOrd="0" presId="urn:microsoft.com/office/officeart/2008/layout/AscendingPictureAccentProcess"/>
    <dgm:cxn modelId="{6181FBCD-78DD-4120-AAB0-7A41081979A1}" type="presParOf" srcId="{FDC37E9F-3D72-4F98-9BF3-D2302E04716B}" destId="{0EA8F2A3-88A6-409B-A72C-D6534A208E7A}" srcOrd="0" destOrd="0" presId="urn:microsoft.com/office/officeart/2008/layout/AscendingPictureAccentProcess"/>
  </dgm:cxnLst>
  <dgm:bg>
    <a:solidFill>
      <a:schemeClr val="accent6">
        <a:lumMod val="75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6DC3A3A-99C8-446A-B040-EBA291882CE3}" type="doc">
      <dgm:prSet loTypeId="urn:microsoft.com/office/officeart/2005/8/layout/hList7" loCatId="list" qsTypeId="urn:microsoft.com/office/officeart/2005/8/quickstyle/simple1" qsCatId="simple" csTypeId="urn:microsoft.com/office/officeart/2005/8/colors/accent1_2" csCatId="accent1" phldr="1"/>
      <dgm:spPr/>
    </dgm:pt>
    <dgm:pt modelId="{52EFCF49-F6E0-4D59-A6B2-36D356A37762}">
      <dgm:prSet custT="1"/>
      <dgm:spPr>
        <a:solidFill>
          <a:schemeClr val="accent1">
            <a:lumMod val="75000"/>
          </a:schemeClr>
        </a:solidFill>
      </dgm:spPr>
      <dgm:t>
        <a:bodyPr/>
        <a:lstStyle/>
        <a:p>
          <a:r>
            <a:rPr lang="en-US" sz="1600" dirty="0" smtClean="0">
              <a:latin typeface="Times New Roman" pitchFamily="18" charset="0"/>
              <a:cs typeface="Times New Roman" pitchFamily="18" charset="0"/>
            </a:rPr>
            <a:t>P-x </a:t>
          </a:r>
          <a:r>
            <a:rPr lang="ru-RU" sz="1600" dirty="0" err="1" smtClean="0">
              <a:latin typeface="Times New Roman" pitchFamily="18" charset="0"/>
              <a:cs typeface="Times New Roman" pitchFamily="18" charset="0"/>
            </a:rPr>
            <a:t>диаграммасындағы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екі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құрамдастан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тұратын</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A </a:t>
          </a:r>
          <a:r>
            <a:rPr lang="ru-RU" sz="1600" dirty="0" err="1" smtClean="0">
              <a:latin typeface="Times New Roman" pitchFamily="18" charset="0"/>
              <a:cs typeface="Times New Roman" pitchFamily="18" charset="0"/>
            </a:rPr>
            <a:t>және</a:t>
          </a:r>
          <a:r>
            <a:rPr lang="ru-RU"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B </a:t>
          </a:r>
          <a:r>
            <a:rPr lang="ru-RU" sz="1600" dirty="0" err="1" smtClean="0">
              <a:latin typeface="Times New Roman" pitchFamily="18" charset="0"/>
              <a:cs typeface="Times New Roman" pitchFamily="18" charset="0"/>
            </a:rPr>
            <a:t>ерітіндісінің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жалпы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және</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үлестік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қысымдарының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өзгерісі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көрсетілген.Ерітінді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бетінде</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бұрын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жалпы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қысымы</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құрамдастардың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үлестік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қысымдарының</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қосындысына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тең,яғни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аддитивтік</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шама</a:t>
          </a:r>
          <a:r>
            <a:rPr lang="ru-RU" sz="1600"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                                     </a:t>
          </a:r>
          <a:r>
            <a:rPr lang="en-US"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P0-P/P0=x2</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dgm:t>
    </dgm:pt>
    <dgm:pt modelId="{C5943199-504E-42E2-9DDE-8DAEF06E9667}" type="parTrans" cxnId="{7B08B4D1-5210-44B1-BA89-D1B1F68112EB}">
      <dgm:prSet/>
      <dgm:spPr/>
      <dgm:t>
        <a:bodyPr/>
        <a:lstStyle/>
        <a:p>
          <a:endParaRPr lang="ru-RU"/>
        </a:p>
      </dgm:t>
    </dgm:pt>
    <dgm:pt modelId="{1178844B-096A-40BD-AA07-4AA8248FDE26}" type="sibTrans" cxnId="{7B08B4D1-5210-44B1-BA89-D1B1F68112EB}">
      <dgm:prSet/>
      <dgm:spPr/>
      <dgm:t>
        <a:bodyPr/>
        <a:lstStyle/>
        <a:p>
          <a:endParaRPr lang="ru-RU"/>
        </a:p>
      </dgm:t>
    </dgm:pt>
    <dgm:pt modelId="{A1908773-B7DC-46D7-8735-75D3CA45524A}">
      <dgm:prSet custT="1"/>
      <dgm:spPr>
        <a:solidFill>
          <a:schemeClr val="tx1"/>
        </a:solidFill>
      </dgm:spPr>
      <dgm:t>
        <a:bodyPr/>
        <a:lstStyle/>
        <a:p>
          <a:r>
            <a:rPr lang="ru-RU" sz="1400" dirty="0" smtClean="0">
              <a:latin typeface="Times New Roman" pitchFamily="18" charset="0"/>
              <a:cs typeface="Times New Roman" pitchFamily="18" charset="0"/>
            </a:rPr>
            <a:t>2-теңдеу бу қысымының салыстырмалы түрде азаюын көрсетеді,яғни еріткіштің бу қысымының салыстырмалы кемуі еріген заттың мольдік үлесіне тең болып шығады.Осы жоғарыда көрсетілген екі теңдеу Рауль заңының математикалық өрнегі болып табылады.Қаныққан бу идеал газ сияқты қасиет көрсететін ерітінділерге 1-теңдеу қолданылады</a:t>
          </a:r>
        </a:p>
      </dgm:t>
    </dgm:pt>
    <dgm:pt modelId="{89E13AAA-D74F-470B-8700-BF3C7CB7D53F}" type="parTrans" cxnId="{21B034E7-22AE-43D0-ADB9-2DD913ED11C6}">
      <dgm:prSet/>
      <dgm:spPr/>
      <dgm:t>
        <a:bodyPr/>
        <a:lstStyle/>
        <a:p>
          <a:endParaRPr lang="ru-RU"/>
        </a:p>
      </dgm:t>
    </dgm:pt>
    <dgm:pt modelId="{7A39B7E3-6091-4E23-88CD-71A6356D3E1D}" type="sibTrans" cxnId="{21B034E7-22AE-43D0-ADB9-2DD913ED11C6}">
      <dgm:prSet/>
      <dgm:spPr/>
      <dgm:t>
        <a:bodyPr/>
        <a:lstStyle/>
        <a:p>
          <a:endParaRPr lang="ru-RU"/>
        </a:p>
      </dgm:t>
    </dgm:pt>
    <dgm:pt modelId="{866E3049-6F45-4F78-A67D-1ED3A5CFF1F6}">
      <dgm:prSet custT="1"/>
      <dgm:spPr>
        <a:solidFill>
          <a:schemeClr val="accent6">
            <a:lumMod val="75000"/>
          </a:schemeClr>
        </a:solidFill>
      </dgm:spPr>
      <dgm:t>
        <a:bodyPr/>
        <a:lstStyle/>
        <a:p>
          <a:r>
            <a:rPr lang="ru-RU" sz="1400" dirty="0" smtClean="0">
              <a:latin typeface="Times New Roman" pitchFamily="18" charset="0"/>
              <a:cs typeface="Times New Roman" pitchFamily="18" charset="0"/>
            </a:rPr>
            <a:t>Жоғары температурада қаныққанбу қысымы өте үлкен мәнге ие болады,оның идеал газы қасиеттерінен ауытқуы көбейіп,1-теңдеуге сәйкес келмейді.Мұндай жағдайларда газдардың термодинамикалық қасиеттерін(қысым арқылы емес)ұшқыштық(</a:t>
          </a:r>
          <a:r>
            <a:rPr lang="en-US" sz="1400" dirty="0" smtClean="0">
              <a:latin typeface="Times New Roman" pitchFamily="18" charset="0"/>
              <a:cs typeface="Times New Roman" pitchFamily="18" charset="0"/>
            </a:rPr>
            <a:t>f)</a:t>
          </a:r>
          <a:r>
            <a:rPr lang="ru-RU" sz="1400" dirty="0" smtClean="0">
              <a:latin typeface="Times New Roman" pitchFamily="18" charset="0"/>
              <a:cs typeface="Times New Roman" pitchFamily="18" charset="0"/>
            </a:rPr>
            <a:t>арқылы байланыстырып,Рауль заңын </a:t>
          </a:r>
          <a:r>
            <a:rPr lang="ru-RU" sz="1400" dirty="0" err="1" smtClean="0">
              <a:latin typeface="Times New Roman" pitchFamily="18" charset="0"/>
              <a:cs typeface="Times New Roman" pitchFamily="18" charset="0"/>
            </a:rPr>
            <a:t>былай</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көрсетеміз</a:t>
          </a:r>
          <a:r>
            <a:rPr lang="ru-RU" sz="800" dirty="0" smtClean="0"/>
            <a:t>:</a:t>
          </a:r>
          <a:r>
            <a:rPr lang="en-US" sz="800" dirty="0" smtClean="0"/>
            <a:t>  </a:t>
          </a:r>
          <a:r>
            <a:rPr lang="en-US" sz="1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F=f0x1=f0(1-x2)  </a:t>
          </a:r>
          <a:r>
            <a:rPr lang="ru-RU" sz="1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  </a:t>
          </a:r>
          <a:endParaRPr lang="ru-RU" sz="1400" dirty="0" smtClean="0">
            <a:latin typeface="Times New Roman" pitchFamily="18" charset="0"/>
            <a:cs typeface="Times New Roman" pitchFamily="18" charset="0"/>
          </a:endParaRPr>
        </a:p>
      </dgm:t>
    </dgm:pt>
    <dgm:pt modelId="{38854C93-0B09-4DA5-B5A8-DAAF0BD1EC10}" type="parTrans" cxnId="{EDF5BBE5-BC01-4A35-8EA9-5037A38DD736}">
      <dgm:prSet/>
      <dgm:spPr/>
      <dgm:t>
        <a:bodyPr/>
        <a:lstStyle/>
        <a:p>
          <a:endParaRPr lang="ru-RU"/>
        </a:p>
      </dgm:t>
    </dgm:pt>
    <dgm:pt modelId="{02747106-5449-4FCE-A3D5-3F0358442EEA}" type="sibTrans" cxnId="{EDF5BBE5-BC01-4A35-8EA9-5037A38DD736}">
      <dgm:prSet/>
      <dgm:spPr/>
      <dgm:t>
        <a:bodyPr/>
        <a:lstStyle/>
        <a:p>
          <a:endParaRPr lang="ru-RU"/>
        </a:p>
      </dgm:t>
    </dgm:pt>
    <dgm:pt modelId="{D50D94F4-A28C-4AAD-8880-A2F6C20E9FFD}">
      <dgm:prSet custT="1"/>
      <dgm:spPr>
        <a:solidFill>
          <a:srgbClr val="7030A0"/>
        </a:solidFill>
      </dgm:spPr>
      <dgm:t>
        <a:bodyPr/>
        <a:lstStyle/>
        <a:p>
          <a:r>
            <a:rPr lang="ru-RU" sz="1600" dirty="0" err="1" smtClean="0">
              <a:latin typeface="Times New Roman" pitchFamily="18" charset="0"/>
              <a:cs typeface="Times New Roman" pitchFamily="18" charset="0"/>
            </a:rPr>
            <a:t>Егер</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ерітінді</a:t>
          </a:r>
          <a:r>
            <a:rPr lang="ru-RU" sz="1600" dirty="0" smtClean="0">
              <a:latin typeface="Times New Roman" pitchFamily="18" charset="0"/>
              <a:cs typeface="Times New Roman" pitchFamily="18" charset="0"/>
            </a:rPr>
            <a:t> Рауль </a:t>
          </a:r>
          <a:r>
            <a:rPr lang="ru-RU" sz="1600" dirty="0" err="1" smtClean="0">
              <a:latin typeface="Times New Roman" pitchFamily="18" charset="0"/>
              <a:cs typeface="Times New Roman" pitchFamily="18" charset="0"/>
            </a:rPr>
            <a:t>заңына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кез</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келген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қоюлық</a:t>
          </a:r>
          <a:r>
            <a:rPr lang="ru-RU" sz="1600" dirty="0" smtClean="0">
              <a:latin typeface="Times New Roman" pitchFamily="18" charset="0"/>
              <a:cs typeface="Times New Roman" pitchFamily="18" charset="0"/>
            </a:rPr>
            <a:t> пен </a:t>
          </a:r>
          <a:r>
            <a:rPr lang="ru-RU" sz="1600" dirty="0" err="1" smtClean="0">
              <a:latin typeface="Times New Roman" pitchFamily="18" charset="0"/>
              <a:cs typeface="Times New Roman" pitchFamily="18" charset="0"/>
            </a:rPr>
            <a:t>температурада</a:t>
          </a:r>
          <a:r>
            <a:rPr lang="ru-RU" sz="1600" dirty="0" smtClean="0">
              <a:latin typeface="Times New Roman" pitchFamily="18" charset="0"/>
              <a:cs typeface="Times New Roman" pitchFamily="18" charset="0"/>
            </a:rPr>
            <a:t> 1-теңдеуге </a:t>
          </a:r>
          <a:r>
            <a:rPr lang="ru-RU" sz="1600" dirty="0" err="1" smtClean="0">
              <a:latin typeface="Times New Roman" pitchFamily="18" charset="0"/>
              <a:cs typeface="Times New Roman" pitchFamily="18" charset="0"/>
            </a:rPr>
            <a:t>бағынса,онда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ерітінділер</a:t>
          </a:r>
          <a:r>
            <a:rPr lang="ru-RU" sz="1600" dirty="0" smtClean="0">
              <a:latin typeface="Times New Roman" pitchFamily="18" charset="0"/>
              <a:cs typeface="Times New Roman" pitchFamily="18" charset="0"/>
            </a:rPr>
            <a:t> идеал </a:t>
          </a:r>
          <a:r>
            <a:rPr lang="ru-RU" sz="1600" dirty="0" err="1" smtClean="0">
              <a:latin typeface="Times New Roman" pitchFamily="18" charset="0"/>
              <a:cs typeface="Times New Roman" pitchFamily="18" charset="0"/>
            </a:rPr>
            <a:t>ерітінділер</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деп</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аталады.Мысалы</a:t>
          </a:r>
          <a:r>
            <a:rPr lang="ru-RU" sz="1600" dirty="0" smtClean="0">
              <a:latin typeface="Times New Roman" pitchFamily="18" charset="0"/>
              <a:cs typeface="Times New Roman" pitchFamily="18" charset="0"/>
            </a:rPr>
            <a:t>, бензол мен толуол, </a:t>
          </a:r>
          <a:r>
            <a:rPr lang="ru-RU" sz="1600" dirty="0" err="1" smtClean="0">
              <a:latin typeface="Times New Roman" pitchFamily="18" charset="0"/>
              <a:cs typeface="Times New Roman" pitchFamily="18" charset="0"/>
            </a:rPr>
            <a:t>гексан</a:t>
          </a:r>
          <a:r>
            <a:rPr lang="ru-RU" sz="1600" dirty="0" smtClean="0">
              <a:latin typeface="Times New Roman" pitchFamily="18" charset="0"/>
              <a:cs typeface="Times New Roman" pitchFamily="18" charset="0"/>
            </a:rPr>
            <a:t> мен </a:t>
          </a:r>
          <a:r>
            <a:rPr lang="ru-RU" sz="1600" dirty="0" err="1" smtClean="0">
              <a:latin typeface="Times New Roman" pitchFamily="18" charset="0"/>
              <a:cs typeface="Times New Roman" pitchFamily="18" charset="0"/>
            </a:rPr>
            <a:t>октан,бензол</a:t>
          </a:r>
          <a:r>
            <a:rPr lang="ru-RU" sz="1600" dirty="0" smtClean="0">
              <a:latin typeface="Times New Roman" pitchFamily="18" charset="0"/>
              <a:cs typeface="Times New Roman" pitchFamily="18" charset="0"/>
            </a:rPr>
            <a:t> мен </a:t>
          </a:r>
          <a:r>
            <a:rPr lang="ru-RU" sz="1600" dirty="0" err="1" smtClean="0">
              <a:latin typeface="Times New Roman" pitchFamily="18" charset="0"/>
              <a:cs typeface="Times New Roman" pitchFamily="18" charset="0"/>
            </a:rPr>
            <a:t>дихлорэтаннан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тұратын</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қоспалар</a:t>
          </a:r>
          <a:r>
            <a:rPr lang="ru-RU" sz="1600" dirty="0" smtClean="0">
              <a:latin typeface="Times New Roman" pitchFamily="18" charset="0"/>
              <a:cs typeface="Times New Roman" pitchFamily="18" charset="0"/>
            </a:rPr>
            <a:t> идеал </a:t>
          </a:r>
          <a:r>
            <a:rPr lang="ru-RU" sz="1600" dirty="0" err="1" smtClean="0">
              <a:latin typeface="Times New Roman" pitchFamily="18" charset="0"/>
              <a:cs typeface="Times New Roman" pitchFamily="18" charset="0"/>
            </a:rPr>
            <a:t>ерітінділерге</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жатады</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dgm:t>
    </dgm:pt>
    <dgm:pt modelId="{40668E88-908D-49DD-BC07-73D9A6FCCD75}" type="parTrans" cxnId="{DA654161-2449-4F5B-B727-A8ECF410D1D7}">
      <dgm:prSet/>
      <dgm:spPr/>
      <dgm:t>
        <a:bodyPr/>
        <a:lstStyle/>
        <a:p>
          <a:endParaRPr lang="ru-RU"/>
        </a:p>
      </dgm:t>
    </dgm:pt>
    <dgm:pt modelId="{1F08A255-814F-4368-97D4-E4E5F24F4A29}" type="sibTrans" cxnId="{DA654161-2449-4F5B-B727-A8ECF410D1D7}">
      <dgm:prSet/>
      <dgm:spPr/>
      <dgm:t>
        <a:bodyPr/>
        <a:lstStyle/>
        <a:p>
          <a:endParaRPr lang="ru-RU"/>
        </a:p>
      </dgm:t>
    </dgm:pt>
    <dgm:pt modelId="{B6ED24A6-9E45-4605-9C94-CADF19CF0764}">
      <dgm:prSet custT="1"/>
      <dgm:spPr>
        <a:solidFill>
          <a:srgbClr val="FF0000"/>
        </a:solidFill>
      </dgm:spPr>
      <dgm:t>
        <a:bodyPr/>
        <a:lstStyle/>
        <a:p>
          <a:r>
            <a:rPr lang="ru-RU" sz="1800" dirty="0" err="1" smtClean="0">
              <a:latin typeface="Times New Roman" pitchFamily="18" charset="0"/>
              <a:cs typeface="Times New Roman" pitchFamily="18" charset="0"/>
            </a:rPr>
            <a:t>Белгілі</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бір</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 </a:t>
          </a:r>
          <a:r>
            <a:rPr lang="ru-RU" sz="1800" dirty="0" err="1" smtClean="0">
              <a:latin typeface="Times New Roman" pitchFamily="18" charset="0"/>
              <a:cs typeface="Times New Roman" pitchFamily="18" charset="0"/>
            </a:rPr>
            <a:t>құрамдастың</a:t>
          </a:r>
          <a:r>
            <a:rPr lang="ru-RU" sz="1800" dirty="0" smtClean="0">
              <a:latin typeface="Times New Roman" pitchFamily="18" charset="0"/>
              <a:cs typeface="Times New Roman" pitchFamily="18" charset="0"/>
            </a:rPr>
            <a:t> тепе –</a:t>
          </a:r>
          <a:r>
            <a:rPr lang="ru-RU" sz="1800" dirty="0" err="1" smtClean="0">
              <a:latin typeface="Times New Roman" pitchFamily="18" charset="0"/>
              <a:cs typeface="Times New Roman" pitchFamily="18" charset="0"/>
            </a:rPr>
            <a:t>теңдік</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жағдайда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ерітінді</a:t>
          </a:r>
          <a:r>
            <a:rPr lang="ru-RU" sz="1800" dirty="0" smtClean="0">
              <a:latin typeface="Times New Roman" pitchFamily="18" charset="0"/>
              <a:cs typeface="Times New Roman" pitchFamily="18" charset="0"/>
            </a:rPr>
            <a:t> мен </a:t>
          </a:r>
          <a:r>
            <a:rPr lang="ru-RU" sz="1800" dirty="0" err="1" smtClean="0">
              <a:latin typeface="Times New Roman" pitchFamily="18" charset="0"/>
              <a:cs typeface="Times New Roman" pitchFamily="18" charset="0"/>
            </a:rPr>
            <a:t>бу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арасында</a:t>
          </a:r>
          <a:r>
            <a:rPr lang="en-US"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таралуы</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ол</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құрамдас</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химиялық</a:t>
          </a:r>
          <a:r>
            <a:rPr lang="ru-RU" sz="1800" dirty="0" smtClean="0">
              <a:latin typeface="Times New Roman" pitchFamily="18" charset="0"/>
              <a:cs typeface="Times New Roman" pitchFamily="18" charset="0"/>
            </a:rPr>
            <a:t> потенциал мен </a:t>
          </a:r>
          <a:r>
            <a:rPr lang="ru-RU" sz="1800" dirty="0" err="1" smtClean="0">
              <a:latin typeface="Times New Roman" pitchFamily="18" charset="0"/>
              <a:cs typeface="Times New Roman" pitchFamily="18" charset="0"/>
            </a:rPr>
            <a:t>өзара</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тең</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болуымен</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сипатталады</a:t>
          </a:r>
          <a:r>
            <a:rPr lang="ru-RU"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t>
          </a:r>
          <a:r>
            <a:rPr lang="en-US" sz="2000" dirty="0" smtClean="0">
              <a:solidFill>
                <a:schemeClr val="accent3">
                  <a:lumMod val="75000"/>
                </a:schemeClr>
              </a:solidFill>
              <a:latin typeface="Times New Roman" pitchFamily="18" charset="0"/>
              <a:cs typeface="Times New Roman" pitchFamily="18" charset="0"/>
            </a:rPr>
            <a:t>µi=(</a:t>
          </a:r>
          <a:r>
            <a:rPr lang="en-US" sz="2000" dirty="0" err="1" smtClean="0">
              <a:solidFill>
                <a:schemeClr val="accent3">
                  <a:lumMod val="75000"/>
                </a:schemeClr>
              </a:solidFill>
              <a:latin typeface="Times New Roman" pitchFamily="18" charset="0"/>
              <a:cs typeface="Times New Roman" pitchFamily="18" charset="0"/>
            </a:rPr>
            <a:t>ep</a:t>
          </a:r>
          <a:r>
            <a:rPr lang="en-US" sz="2000" dirty="0" smtClean="0">
              <a:solidFill>
                <a:schemeClr val="accent3">
                  <a:lumMod val="75000"/>
                </a:schemeClr>
              </a:solidFill>
              <a:latin typeface="Times New Roman" pitchFamily="18" charset="0"/>
              <a:cs typeface="Times New Roman" pitchFamily="18" charset="0"/>
            </a:rPr>
            <a:t>)=µi(</a:t>
          </a:r>
          <a:r>
            <a:rPr lang="ru-RU" sz="2000" dirty="0" err="1" smtClean="0">
              <a:solidFill>
                <a:schemeClr val="accent3">
                  <a:lumMod val="75000"/>
                </a:schemeClr>
              </a:solidFill>
              <a:latin typeface="Times New Roman" pitchFamily="18" charset="0"/>
              <a:cs typeface="Times New Roman" pitchFamily="18" charset="0"/>
            </a:rPr>
            <a:t>бу</a:t>
          </a:r>
          <a:r>
            <a:rPr lang="ru-RU" sz="2000" dirty="0" smtClean="0">
              <a:solidFill>
                <a:schemeClr val="accent3">
                  <a:lumMod val="75000"/>
                </a:schemeClr>
              </a:solidFill>
              <a:latin typeface="Times New Roman" pitchFamily="18" charset="0"/>
              <a:cs typeface="Times New Roman" pitchFamily="18" charset="0"/>
            </a:rPr>
            <a:t>)              </a:t>
          </a:r>
          <a:endParaRPr lang="ru-RU" sz="2000" dirty="0">
            <a:solidFill>
              <a:schemeClr val="accent3">
                <a:lumMod val="75000"/>
              </a:schemeClr>
            </a:solidFill>
            <a:latin typeface="Times New Roman" pitchFamily="18" charset="0"/>
            <a:cs typeface="Times New Roman" pitchFamily="18" charset="0"/>
          </a:endParaRPr>
        </a:p>
      </dgm:t>
    </dgm:pt>
    <dgm:pt modelId="{BD9DB194-3BEE-4CCE-8403-515907C399A6}" type="parTrans" cxnId="{8F4A2B18-82A7-4FA1-A83B-F7F4862AF04F}">
      <dgm:prSet/>
      <dgm:spPr/>
      <dgm:t>
        <a:bodyPr/>
        <a:lstStyle/>
        <a:p>
          <a:endParaRPr lang="ru-RU"/>
        </a:p>
      </dgm:t>
    </dgm:pt>
    <dgm:pt modelId="{C1327B7D-964A-4878-99B8-BB2EFFA30E40}" type="sibTrans" cxnId="{8F4A2B18-82A7-4FA1-A83B-F7F4862AF04F}">
      <dgm:prSet/>
      <dgm:spPr/>
      <dgm:t>
        <a:bodyPr/>
        <a:lstStyle/>
        <a:p>
          <a:endParaRPr lang="ru-RU"/>
        </a:p>
      </dgm:t>
    </dgm:pt>
    <dgm:pt modelId="{CEAF649A-1F8D-40FF-9E11-55D0A67B58D4}">
      <dgm:prSet custT="1"/>
      <dgm:spPr>
        <a:solidFill>
          <a:srgbClr val="00B050"/>
        </a:solidFill>
      </dgm:spPr>
      <dgm:t>
        <a:bodyPr/>
        <a:lstStyle/>
        <a:p>
          <a:r>
            <a:rPr lang="ru-RU" sz="2000" dirty="0" err="1" smtClean="0">
              <a:latin typeface="Times New Roman" pitchFamily="18" charset="0"/>
              <a:cs typeface="Times New Roman" pitchFamily="18" charset="0"/>
            </a:rPr>
            <a:t>Егер</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ерітінді</a:t>
          </a:r>
          <a:r>
            <a:rPr lang="ru-RU" sz="2000" dirty="0" smtClean="0">
              <a:latin typeface="Times New Roman" pitchFamily="18" charset="0"/>
              <a:cs typeface="Times New Roman" pitchFamily="18" charset="0"/>
            </a:rPr>
            <a:t> Рауль </a:t>
          </a:r>
          <a:r>
            <a:rPr lang="ru-RU" sz="2000" dirty="0" err="1" smtClean="0">
              <a:latin typeface="Times New Roman" pitchFamily="18" charset="0"/>
              <a:cs typeface="Times New Roman" pitchFamily="18" charset="0"/>
            </a:rPr>
            <a:t>заңына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бағынатын</a:t>
          </a:r>
          <a:r>
            <a:rPr lang="ru-RU" sz="2000" dirty="0" smtClean="0">
              <a:latin typeface="Times New Roman" pitchFamily="18" charset="0"/>
              <a:cs typeface="Times New Roman" pitchFamily="18" charset="0"/>
            </a:rPr>
            <a:t> идеал </a:t>
          </a:r>
          <a:r>
            <a:rPr lang="ru-RU" sz="2000" dirty="0" err="1" smtClean="0">
              <a:latin typeface="Times New Roman" pitchFamily="18" charset="0"/>
              <a:cs typeface="Times New Roman" pitchFamily="18" charset="0"/>
            </a:rPr>
            <a:t>ерітінді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болса,жаңағы</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құрамдастың</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химиялық</a:t>
          </a:r>
          <a:r>
            <a:rPr lang="ru-RU" sz="2000" dirty="0" smtClean="0">
              <a:latin typeface="Times New Roman" pitchFamily="18" charset="0"/>
              <a:cs typeface="Times New Roman" pitchFamily="18" charset="0"/>
            </a:rPr>
            <a:t> потенциалы </a:t>
          </a:r>
          <a:r>
            <a:rPr lang="ru-RU" sz="2000" dirty="0" err="1" smtClean="0">
              <a:latin typeface="Times New Roman" pitchFamily="18" charset="0"/>
              <a:cs typeface="Times New Roman" pitchFamily="18" charset="0"/>
            </a:rPr>
            <a:t>мынаған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тең</a:t>
          </a:r>
          <a:r>
            <a:rPr lang="ru-RU"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dirty="0" smtClean="0">
              <a:solidFill>
                <a:schemeClr val="bg2">
                  <a:lumMod val="10000"/>
                </a:schemeClr>
              </a:solidFill>
              <a:latin typeface="Times New Roman" pitchFamily="18" charset="0"/>
              <a:cs typeface="Times New Roman" pitchFamily="18" charset="0"/>
            </a:rPr>
            <a:t>µi=µi(T)+</a:t>
          </a:r>
          <a:r>
            <a:rPr lang="en-US" sz="2000" dirty="0" err="1" smtClean="0">
              <a:solidFill>
                <a:schemeClr val="bg2">
                  <a:lumMod val="10000"/>
                </a:schemeClr>
              </a:solidFill>
              <a:latin typeface="Times New Roman" pitchFamily="18" charset="0"/>
              <a:cs typeface="Times New Roman" pitchFamily="18" charset="0"/>
            </a:rPr>
            <a:t>RTlnxi</a:t>
          </a:r>
          <a:r>
            <a:rPr lang="en-US" sz="2000" dirty="0" smtClean="0">
              <a:solidFill>
                <a:schemeClr val="bg2">
                  <a:lumMod val="10000"/>
                </a:schemeClr>
              </a:solidFill>
              <a:latin typeface="Times New Roman" pitchFamily="18" charset="0"/>
              <a:cs typeface="Times New Roman" pitchFamily="18" charset="0"/>
            </a:rPr>
            <a:t>  </a:t>
          </a:r>
          <a:r>
            <a:rPr lang="ru-RU" sz="2000" dirty="0" smtClean="0">
              <a:solidFill>
                <a:schemeClr val="bg2">
                  <a:lumMod val="10000"/>
                </a:schemeClr>
              </a:solidFill>
              <a:latin typeface="Times New Roman" pitchFamily="18" charset="0"/>
              <a:cs typeface="Times New Roman" pitchFamily="18" charset="0"/>
            </a:rPr>
            <a:t> </a:t>
          </a:r>
          <a:endParaRPr lang="ru-RU" sz="2000" dirty="0">
            <a:solidFill>
              <a:schemeClr val="bg2">
                <a:lumMod val="10000"/>
              </a:schemeClr>
            </a:solidFill>
            <a:latin typeface="Times New Roman" pitchFamily="18" charset="0"/>
            <a:cs typeface="Times New Roman" pitchFamily="18" charset="0"/>
          </a:endParaRPr>
        </a:p>
      </dgm:t>
    </dgm:pt>
    <dgm:pt modelId="{0CA5774A-8EBB-468F-9F93-B831C33E8351}" type="parTrans" cxnId="{6B1F801D-7E5F-4724-BECB-2CBEC2993DC9}">
      <dgm:prSet/>
      <dgm:spPr/>
      <dgm:t>
        <a:bodyPr/>
        <a:lstStyle/>
        <a:p>
          <a:endParaRPr lang="ru-RU"/>
        </a:p>
      </dgm:t>
    </dgm:pt>
    <dgm:pt modelId="{CD526763-690B-43C0-9CD7-6821B24DAAE8}" type="sibTrans" cxnId="{6B1F801D-7E5F-4724-BECB-2CBEC2993DC9}">
      <dgm:prSet/>
      <dgm:spPr/>
      <dgm:t>
        <a:bodyPr/>
        <a:lstStyle/>
        <a:p>
          <a:endParaRPr lang="ru-RU"/>
        </a:p>
      </dgm:t>
    </dgm:pt>
    <dgm:pt modelId="{8DBF904F-6C35-4B1F-AE41-10D9492E736D}" type="pres">
      <dgm:prSet presAssocID="{A6DC3A3A-99C8-446A-B040-EBA291882CE3}" presName="Name0" presStyleCnt="0">
        <dgm:presLayoutVars>
          <dgm:dir/>
          <dgm:resizeHandles val="exact"/>
        </dgm:presLayoutVars>
      </dgm:prSet>
      <dgm:spPr/>
    </dgm:pt>
    <dgm:pt modelId="{73D2493A-D52E-4852-AF7D-CA04E15620BA}" type="pres">
      <dgm:prSet presAssocID="{A6DC3A3A-99C8-446A-B040-EBA291882CE3}" presName="fgShape" presStyleLbl="fgShp" presStyleIdx="0" presStyleCnt="1" custFlipVert="1" custScaleX="106911" custScaleY="50826" custLinFactY="-207245" custLinFactNeighborX="0" custLinFactNeighborY="-300000"/>
      <dgm:spPr>
        <a:solidFill>
          <a:schemeClr val="bg1">
            <a:lumMod val="85000"/>
          </a:schemeClr>
        </a:solidFill>
      </dgm:spPr>
    </dgm:pt>
    <dgm:pt modelId="{256C652F-069B-4BE8-A3FA-15FF259C507E}" type="pres">
      <dgm:prSet presAssocID="{A6DC3A3A-99C8-446A-B040-EBA291882CE3}" presName="linComp" presStyleCnt="0"/>
      <dgm:spPr/>
    </dgm:pt>
    <dgm:pt modelId="{968302CA-ADED-4F4A-B80C-74090DC1D37E}" type="pres">
      <dgm:prSet presAssocID="{52EFCF49-F6E0-4D59-A6B2-36D356A37762}" presName="compNode" presStyleCnt="0"/>
      <dgm:spPr/>
    </dgm:pt>
    <dgm:pt modelId="{CE8D4574-0FC0-4632-B15C-1BC505FE263E}" type="pres">
      <dgm:prSet presAssocID="{52EFCF49-F6E0-4D59-A6B2-36D356A37762}" presName="bkgdShape" presStyleLbl="node1" presStyleIdx="0" presStyleCnt="6" custScaleX="114654"/>
      <dgm:spPr/>
      <dgm:t>
        <a:bodyPr/>
        <a:lstStyle/>
        <a:p>
          <a:endParaRPr lang="ru-RU"/>
        </a:p>
      </dgm:t>
    </dgm:pt>
    <dgm:pt modelId="{F4C45644-EDCC-419A-9F8E-9D285D74C6EC}" type="pres">
      <dgm:prSet presAssocID="{52EFCF49-F6E0-4D59-A6B2-36D356A37762}" presName="nodeTx" presStyleLbl="node1" presStyleIdx="0" presStyleCnt="6">
        <dgm:presLayoutVars>
          <dgm:bulletEnabled val="1"/>
        </dgm:presLayoutVars>
      </dgm:prSet>
      <dgm:spPr/>
      <dgm:t>
        <a:bodyPr/>
        <a:lstStyle/>
        <a:p>
          <a:endParaRPr lang="ru-RU"/>
        </a:p>
      </dgm:t>
    </dgm:pt>
    <dgm:pt modelId="{3CD00CC0-6196-45E2-B9E5-15D936779200}" type="pres">
      <dgm:prSet presAssocID="{52EFCF49-F6E0-4D59-A6B2-36D356A37762}" presName="invisiNode" presStyleLbl="node1" presStyleIdx="0" presStyleCnt="6"/>
      <dgm:spPr/>
    </dgm:pt>
    <dgm:pt modelId="{C6954968-5C42-461A-AF4C-5008EB0B90CE}" type="pres">
      <dgm:prSet presAssocID="{52EFCF49-F6E0-4D59-A6B2-36D356A37762}" presName="imagNode" presStyleLbl="fgImgPlace1" presStyleIdx="0" presStyleCnt="6" custScaleX="104126" custScaleY="59835" custLinFactNeighborX="-3685" custLinFactNeighborY="-31540"/>
      <dgm:spPr>
        <a:solidFill>
          <a:schemeClr val="accent3">
            <a:lumMod val="75000"/>
          </a:schemeClr>
        </a:solidFill>
      </dgm:spPr>
    </dgm:pt>
    <dgm:pt modelId="{FAD5D889-8518-40C9-BF85-3312A98DD0DB}" type="pres">
      <dgm:prSet presAssocID="{1178844B-096A-40BD-AA07-4AA8248FDE26}" presName="sibTrans" presStyleLbl="sibTrans2D1" presStyleIdx="0" presStyleCnt="0"/>
      <dgm:spPr/>
      <dgm:t>
        <a:bodyPr/>
        <a:lstStyle/>
        <a:p>
          <a:endParaRPr lang="ru-RU"/>
        </a:p>
      </dgm:t>
    </dgm:pt>
    <dgm:pt modelId="{5A976FF4-60B2-4BCA-B4AA-5F1A61061A90}" type="pres">
      <dgm:prSet presAssocID="{A1908773-B7DC-46D7-8735-75D3CA45524A}" presName="compNode" presStyleCnt="0"/>
      <dgm:spPr/>
    </dgm:pt>
    <dgm:pt modelId="{D6ECAC50-828A-4E39-9AB3-B12DAAC2C097}" type="pres">
      <dgm:prSet presAssocID="{A1908773-B7DC-46D7-8735-75D3CA45524A}" presName="bkgdShape" presStyleLbl="node1" presStyleIdx="1" presStyleCnt="6"/>
      <dgm:spPr/>
      <dgm:t>
        <a:bodyPr/>
        <a:lstStyle/>
        <a:p>
          <a:endParaRPr lang="ru-RU"/>
        </a:p>
      </dgm:t>
    </dgm:pt>
    <dgm:pt modelId="{949CCA0C-0CEF-4297-8255-B62531F3A454}" type="pres">
      <dgm:prSet presAssocID="{A1908773-B7DC-46D7-8735-75D3CA45524A}" presName="nodeTx" presStyleLbl="node1" presStyleIdx="1" presStyleCnt="6">
        <dgm:presLayoutVars>
          <dgm:bulletEnabled val="1"/>
        </dgm:presLayoutVars>
      </dgm:prSet>
      <dgm:spPr/>
      <dgm:t>
        <a:bodyPr/>
        <a:lstStyle/>
        <a:p>
          <a:endParaRPr lang="ru-RU"/>
        </a:p>
      </dgm:t>
    </dgm:pt>
    <dgm:pt modelId="{C8FC42EA-F757-45FC-9A19-85DFAFE8E76C}" type="pres">
      <dgm:prSet presAssocID="{A1908773-B7DC-46D7-8735-75D3CA45524A}" presName="invisiNode" presStyleLbl="node1" presStyleIdx="1" presStyleCnt="6"/>
      <dgm:spPr/>
    </dgm:pt>
    <dgm:pt modelId="{EFFEFD55-87E8-48EA-8D75-5E2A67BB25DC}" type="pres">
      <dgm:prSet presAssocID="{A1908773-B7DC-46D7-8735-75D3CA45524A}" presName="imagNode" presStyleLbl="fgImgPlace1" presStyleIdx="1" presStyleCnt="6" custScaleY="59835" custLinFactNeighborX="-2233" custLinFactNeighborY="-31540"/>
      <dgm:spPr>
        <a:solidFill>
          <a:schemeClr val="accent6">
            <a:lumMod val="60000"/>
            <a:lumOff val="40000"/>
          </a:schemeClr>
        </a:solidFill>
      </dgm:spPr>
    </dgm:pt>
    <dgm:pt modelId="{793F9759-863F-4541-9D33-F7402E8486B9}" type="pres">
      <dgm:prSet presAssocID="{7A39B7E3-6091-4E23-88CD-71A6356D3E1D}" presName="sibTrans" presStyleLbl="sibTrans2D1" presStyleIdx="0" presStyleCnt="0"/>
      <dgm:spPr/>
      <dgm:t>
        <a:bodyPr/>
        <a:lstStyle/>
        <a:p>
          <a:endParaRPr lang="ru-RU"/>
        </a:p>
      </dgm:t>
    </dgm:pt>
    <dgm:pt modelId="{7F6494BA-DBB3-4AB3-9EAD-8B9159B58C75}" type="pres">
      <dgm:prSet presAssocID="{866E3049-6F45-4F78-A67D-1ED3A5CFF1F6}" presName="compNode" presStyleCnt="0"/>
      <dgm:spPr/>
    </dgm:pt>
    <dgm:pt modelId="{4C0B42EC-0DA5-47ED-9619-1F3E5B36F8C6}" type="pres">
      <dgm:prSet presAssocID="{866E3049-6F45-4F78-A67D-1ED3A5CFF1F6}" presName="bkgdShape" presStyleLbl="node1" presStyleIdx="2" presStyleCnt="6"/>
      <dgm:spPr/>
      <dgm:t>
        <a:bodyPr/>
        <a:lstStyle/>
        <a:p>
          <a:endParaRPr lang="ru-RU"/>
        </a:p>
      </dgm:t>
    </dgm:pt>
    <dgm:pt modelId="{E6CCFD65-7DA8-47E2-84D1-B594BE017E7D}" type="pres">
      <dgm:prSet presAssocID="{866E3049-6F45-4F78-A67D-1ED3A5CFF1F6}" presName="nodeTx" presStyleLbl="node1" presStyleIdx="2" presStyleCnt="6">
        <dgm:presLayoutVars>
          <dgm:bulletEnabled val="1"/>
        </dgm:presLayoutVars>
      </dgm:prSet>
      <dgm:spPr/>
      <dgm:t>
        <a:bodyPr/>
        <a:lstStyle/>
        <a:p>
          <a:endParaRPr lang="ru-RU"/>
        </a:p>
      </dgm:t>
    </dgm:pt>
    <dgm:pt modelId="{98865ECC-D2ED-4656-AF4B-B8546C39F122}" type="pres">
      <dgm:prSet presAssocID="{866E3049-6F45-4F78-A67D-1ED3A5CFF1F6}" presName="invisiNode" presStyleLbl="node1" presStyleIdx="2" presStyleCnt="6"/>
      <dgm:spPr/>
    </dgm:pt>
    <dgm:pt modelId="{D3D89147-FDFC-4B29-9B80-B0EEF095C756}" type="pres">
      <dgm:prSet presAssocID="{866E3049-6F45-4F78-A67D-1ED3A5CFF1F6}" presName="imagNode" presStyleLbl="fgImgPlace1" presStyleIdx="2" presStyleCnt="6" custScaleY="59835" custLinFactNeighborX="3582" custLinFactNeighborY="-31540"/>
      <dgm:spPr>
        <a:solidFill>
          <a:srgbClr val="FF0000"/>
        </a:solidFill>
      </dgm:spPr>
    </dgm:pt>
    <dgm:pt modelId="{86661E29-4EE5-462B-8AAD-16A0844C3903}" type="pres">
      <dgm:prSet presAssocID="{02747106-5449-4FCE-A3D5-3F0358442EEA}" presName="sibTrans" presStyleLbl="sibTrans2D1" presStyleIdx="0" presStyleCnt="0"/>
      <dgm:spPr/>
      <dgm:t>
        <a:bodyPr/>
        <a:lstStyle/>
        <a:p>
          <a:endParaRPr lang="ru-RU"/>
        </a:p>
      </dgm:t>
    </dgm:pt>
    <dgm:pt modelId="{6CCF0DD9-1837-4BE3-B62E-BB78B9559235}" type="pres">
      <dgm:prSet presAssocID="{D50D94F4-A28C-4AAD-8880-A2F6C20E9FFD}" presName="compNode" presStyleCnt="0"/>
      <dgm:spPr/>
    </dgm:pt>
    <dgm:pt modelId="{015D45A9-6015-4609-844A-2BC4C75CB8DE}" type="pres">
      <dgm:prSet presAssocID="{D50D94F4-A28C-4AAD-8880-A2F6C20E9FFD}" presName="bkgdShape" presStyleLbl="node1" presStyleIdx="3" presStyleCnt="6"/>
      <dgm:spPr/>
      <dgm:t>
        <a:bodyPr/>
        <a:lstStyle/>
        <a:p>
          <a:endParaRPr lang="ru-RU"/>
        </a:p>
      </dgm:t>
    </dgm:pt>
    <dgm:pt modelId="{64BF3B29-4529-4244-88E1-0BBAD851B896}" type="pres">
      <dgm:prSet presAssocID="{D50D94F4-A28C-4AAD-8880-A2F6C20E9FFD}" presName="nodeTx" presStyleLbl="node1" presStyleIdx="3" presStyleCnt="6">
        <dgm:presLayoutVars>
          <dgm:bulletEnabled val="1"/>
        </dgm:presLayoutVars>
      </dgm:prSet>
      <dgm:spPr/>
      <dgm:t>
        <a:bodyPr/>
        <a:lstStyle/>
        <a:p>
          <a:endParaRPr lang="ru-RU"/>
        </a:p>
      </dgm:t>
    </dgm:pt>
    <dgm:pt modelId="{A4E44581-430C-45E6-B1B4-6C3866C91B92}" type="pres">
      <dgm:prSet presAssocID="{D50D94F4-A28C-4AAD-8880-A2F6C20E9FFD}" presName="invisiNode" presStyleLbl="node1" presStyleIdx="3" presStyleCnt="6"/>
      <dgm:spPr/>
    </dgm:pt>
    <dgm:pt modelId="{2EA3D2A3-F473-46F3-A785-9488336ECD37}" type="pres">
      <dgm:prSet presAssocID="{D50D94F4-A28C-4AAD-8880-A2F6C20E9FFD}" presName="imagNode" presStyleLbl="fgImgPlace1" presStyleIdx="3" presStyleCnt="6" custScaleY="59835" custLinFactNeighborX="3902" custLinFactNeighborY="-31540"/>
      <dgm:spPr>
        <a:solidFill>
          <a:schemeClr val="bg2">
            <a:lumMod val="25000"/>
          </a:schemeClr>
        </a:solidFill>
      </dgm:spPr>
    </dgm:pt>
    <dgm:pt modelId="{A9F708E9-384F-4181-88B1-4C53C76163B2}" type="pres">
      <dgm:prSet presAssocID="{1F08A255-814F-4368-97D4-E4E5F24F4A29}" presName="sibTrans" presStyleLbl="sibTrans2D1" presStyleIdx="0" presStyleCnt="0"/>
      <dgm:spPr/>
      <dgm:t>
        <a:bodyPr/>
        <a:lstStyle/>
        <a:p>
          <a:endParaRPr lang="ru-RU"/>
        </a:p>
      </dgm:t>
    </dgm:pt>
    <dgm:pt modelId="{1E4C8349-023E-4333-ACD4-2EDC4D5E233D}" type="pres">
      <dgm:prSet presAssocID="{B6ED24A6-9E45-4605-9C94-CADF19CF0764}" presName="compNode" presStyleCnt="0"/>
      <dgm:spPr/>
    </dgm:pt>
    <dgm:pt modelId="{E914E25E-FB08-4279-9E4C-2360BBA32EDE}" type="pres">
      <dgm:prSet presAssocID="{B6ED24A6-9E45-4605-9C94-CADF19CF0764}" presName="bkgdShape" presStyleLbl="node1" presStyleIdx="4" presStyleCnt="6"/>
      <dgm:spPr/>
      <dgm:t>
        <a:bodyPr/>
        <a:lstStyle/>
        <a:p>
          <a:endParaRPr lang="ru-RU"/>
        </a:p>
      </dgm:t>
    </dgm:pt>
    <dgm:pt modelId="{EADA5E27-3F96-45AA-80E0-BC3C8716FFBB}" type="pres">
      <dgm:prSet presAssocID="{B6ED24A6-9E45-4605-9C94-CADF19CF0764}" presName="nodeTx" presStyleLbl="node1" presStyleIdx="4" presStyleCnt="6">
        <dgm:presLayoutVars>
          <dgm:bulletEnabled val="1"/>
        </dgm:presLayoutVars>
      </dgm:prSet>
      <dgm:spPr/>
      <dgm:t>
        <a:bodyPr/>
        <a:lstStyle/>
        <a:p>
          <a:endParaRPr lang="ru-RU"/>
        </a:p>
      </dgm:t>
    </dgm:pt>
    <dgm:pt modelId="{3DC05D01-FC84-45B0-8223-85EBA73402C5}" type="pres">
      <dgm:prSet presAssocID="{B6ED24A6-9E45-4605-9C94-CADF19CF0764}" presName="invisiNode" presStyleLbl="node1" presStyleIdx="4" presStyleCnt="6"/>
      <dgm:spPr/>
    </dgm:pt>
    <dgm:pt modelId="{BF0AA3E5-5FD5-457D-98BE-1F4D8B27C975}" type="pres">
      <dgm:prSet presAssocID="{B6ED24A6-9E45-4605-9C94-CADF19CF0764}" presName="imagNode" presStyleLbl="fgImgPlace1" presStyleIdx="4" presStyleCnt="6" custScaleY="59835" custLinFactNeighborX="-1272" custLinFactNeighborY="-31540"/>
      <dgm:spPr>
        <a:solidFill>
          <a:srgbClr val="FFFF00"/>
        </a:solidFill>
      </dgm:spPr>
    </dgm:pt>
    <dgm:pt modelId="{89E083C4-9B49-4350-BA77-13C8852F0C70}" type="pres">
      <dgm:prSet presAssocID="{C1327B7D-964A-4878-99B8-BB2EFFA30E40}" presName="sibTrans" presStyleLbl="sibTrans2D1" presStyleIdx="0" presStyleCnt="0"/>
      <dgm:spPr/>
      <dgm:t>
        <a:bodyPr/>
        <a:lstStyle/>
        <a:p>
          <a:endParaRPr lang="ru-RU"/>
        </a:p>
      </dgm:t>
    </dgm:pt>
    <dgm:pt modelId="{F4B35933-0AFB-426C-AA54-56BC8214FE49}" type="pres">
      <dgm:prSet presAssocID="{CEAF649A-1F8D-40FF-9E11-55D0A67B58D4}" presName="compNode" presStyleCnt="0"/>
      <dgm:spPr/>
    </dgm:pt>
    <dgm:pt modelId="{F94D89DF-9033-433E-BED3-80E09DCD9388}" type="pres">
      <dgm:prSet presAssocID="{CEAF649A-1F8D-40FF-9E11-55D0A67B58D4}" presName="bkgdShape" presStyleLbl="node1" presStyleIdx="5" presStyleCnt="6"/>
      <dgm:spPr/>
      <dgm:t>
        <a:bodyPr/>
        <a:lstStyle/>
        <a:p>
          <a:endParaRPr lang="ru-RU"/>
        </a:p>
      </dgm:t>
    </dgm:pt>
    <dgm:pt modelId="{2EEC7CE8-CBD1-42C5-A5B1-B3ED2AA6A934}" type="pres">
      <dgm:prSet presAssocID="{CEAF649A-1F8D-40FF-9E11-55D0A67B58D4}" presName="nodeTx" presStyleLbl="node1" presStyleIdx="5" presStyleCnt="6">
        <dgm:presLayoutVars>
          <dgm:bulletEnabled val="1"/>
        </dgm:presLayoutVars>
      </dgm:prSet>
      <dgm:spPr/>
      <dgm:t>
        <a:bodyPr/>
        <a:lstStyle/>
        <a:p>
          <a:endParaRPr lang="ru-RU"/>
        </a:p>
      </dgm:t>
    </dgm:pt>
    <dgm:pt modelId="{F62DECFE-D4E3-4654-9CF9-1B0A4C5E940D}" type="pres">
      <dgm:prSet presAssocID="{CEAF649A-1F8D-40FF-9E11-55D0A67B58D4}" presName="invisiNode" presStyleLbl="node1" presStyleIdx="5" presStyleCnt="6"/>
      <dgm:spPr/>
    </dgm:pt>
    <dgm:pt modelId="{1CC0C6AA-9A11-4F29-B1D4-CCCFE8C75274}" type="pres">
      <dgm:prSet presAssocID="{CEAF649A-1F8D-40FF-9E11-55D0A67B58D4}" presName="imagNode" presStyleLbl="fgImgPlace1" presStyleIdx="5" presStyleCnt="6" custScaleY="57648" custLinFactNeighborX="-952" custLinFactNeighborY="-32633"/>
      <dgm:spPr>
        <a:solidFill>
          <a:schemeClr val="accent6">
            <a:lumMod val="75000"/>
          </a:schemeClr>
        </a:solidFill>
      </dgm:spPr>
    </dgm:pt>
  </dgm:ptLst>
  <dgm:cxnLst>
    <dgm:cxn modelId="{FFF500EE-8B0E-4A4C-A7C2-EE193EB4ECD6}" type="presOf" srcId="{1F08A255-814F-4368-97D4-E4E5F24F4A29}" destId="{A9F708E9-384F-4181-88B1-4C53C76163B2}" srcOrd="0" destOrd="0" presId="urn:microsoft.com/office/officeart/2005/8/layout/hList7"/>
    <dgm:cxn modelId="{D36869BD-F56B-400B-AD8D-2790FA01C46D}" type="presOf" srcId="{A1908773-B7DC-46D7-8735-75D3CA45524A}" destId="{D6ECAC50-828A-4E39-9AB3-B12DAAC2C097}" srcOrd="0" destOrd="0" presId="urn:microsoft.com/office/officeart/2005/8/layout/hList7"/>
    <dgm:cxn modelId="{DA654161-2449-4F5B-B727-A8ECF410D1D7}" srcId="{A6DC3A3A-99C8-446A-B040-EBA291882CE3}" destId="{D50D94F4-A28C-4AAD-8880-A2F6C20E9FFD}" srcOrd="3" destOrd="0" parTransId="{40668E88-908D-49DD-BC07-73D9A6FCCD75}" sibTransId="{1F08A255-814F-4368-97D4-E4E5F24F4A29}"/>
    <dgm:cxn modelId="{21B034E7-22AE-43D0-ADB9-2DD913ED11C6}" srcId="{A6DC3A3A-99C8-446A-B040-EBA291882CE3}" destId="{A1908773-B7DC-46D7-8735-75D3CA45524A}" srcOrd="1" destOrd="0" parTransId="{89E13AAA-D74F-470B-8700-BF3C7CB7D53F}" sibTransId="{7A39B7E3-6091-4E23-88CD-71A6356D3E1D}"/>
    <dgm:cxn modelId="{3452904A-7CC2-453F-AAFB-F82F65A85345}" type="presOf" srcId="{B6ED24A6-9E45-4605-9C94-CADF19CF0764}" destId="{EADA5E27-3F96-45AA-80E0-BC3C8716FFBB}" srcOrd="1" destOrd="0" presId="urn:microsoft.com/office/officeart/2005/8/layout/hList7"/>
    <dgm:cxn modelId="{0698DEAE-C141-43A1-AE4A-F30B3757281D}" type="presOf" srcId="{A6DC3A3A-99C8-446A-B040-EBA291882CE3}" destId="{8DBF904F-6C35-4B1F-AE41-10D9492E736D}" srcOrd="0" destOrd="0" presId="urn:microsoft.com/office/officeart/2005/8/layout/hList7"/>
    <dgm:cxn modelId="{B1250504-742A-4BEB-A6D0-E17053DE3751}" type="presOf" srcId="{CEAF649A-1F8D-40FF-9E11-55D0A67B58D4}" destId="{2EEC7CE8-CBD1-42C5-A5B1-B3ED2AA6A934}" srcOrd="1" destOrd="0" presId="urn:microsoft.com/office/officeart/2005/8/layout/hList7"/>
    <dgm:cxn modelId="{A892DA82-320B-4BFF-975C-92A77DE432D6}" type="presOf" srcId="{866E3049-6F45-4F78-A67D-1ED3A5CFF1F6}" destId="{E6CCFD65-7DA8-47E2-84D1-B594BE017E7D}" srcOrd="1" destOrd="0" presId="urn:microsoft.com/office/officeart/2005/8/layout/hList7"/>
    <dgm:cxn modelId="{EC455624-FECA-46D5-BC75-C7DF4C196ED8}" type="presOf" srcId="{CEAF649A-1F8D-40FF-9E11-55D0A67B58D4}" destId="{F94D89DF-9033-433E-BED3-80E09DCD9388}" srcOrd="0" destOrd="0" presId="urn:microsoft.com/office/officeart/2005/8/layout/hList7"/>
    <dgm:cxn modelId="{8F4A2B18-82A7-4FA1-A83B-F7F4862AF04F}" srcId="{A6DC3A3A-99C8-446A-B040-EBA291882CE3}" destId="{B6ED24A6-9E45-4605-9C94-CADF19CF0764}" srcOrd="4" destOrd="0" parTransId="{BD9DB194-3BEE-4CCE-8403-515907C399A6}" sibTransId="{C1327B7D-964A-4878-99B8-BB2EFFA30E40}"/>
    <dgm:cxn modelId="{3280323A-A042-4355-88B4-E658989C3869}" type="presOf" srcId="{B6ED24A6-9E45-4605-9C94-CADF19CF0764}" destId="{E914E25E-FB08-4279-9E4C-2360BBA32EDE}" srcOrd="0" destOrd="0" presId="urn:microsoft.com/office/officeart/2005/8/layout/hList7"/>
    <dgm:cxn modelId="{EDF5BBE5-BC01-4A35-8EA9-5037A38DD736}" srcId="{A6DC3A3A-99C8-446A-B040-EBA291882CE3}" destId="{866E3049-6F45-4F78-A67D-1ED3A5CFF1F6}" srcOrd="2" destOrd="0" parTransId="{38854C93-0B09-4DA5-B5A8-DAAF0BD1EC10}" sibTransId="{02747106-5449-4FCE-A3D5-3F0358442EEA}"/>
    <dgm:cxn modelId="{38FC0EBE-FCE0-4C5F-BF9C-96BCB569B734}" type="presOf" srcId="{D50D94F4-A28C-4AAD-8880-A2F6C20E9FFD}" destId="{64BF3B29-4529-4244-88E1-0BBAD851B896}" srcOrd="1" destOrd="0" presId="urn:microsoft.com/office/officeart/2005/8/layout/hList7"/>
    <dgm:cxn modelId="{2CDC8B54-E8AE-4C54-9937-8E93A820FA98}" type="presOf" srcId="{52EFCF49-F6E0-4D59-A6B2-36D356A37762}" destId="{CE8D4574-0FC0-4632-B15C-1BC505FE263E}" srcOrd="0" destOrd="0" presId="urn:microsoft.com/office/officeart/2005/8/layout/hList7"/>
    <dgm:cxn modelId="{66604A64-319C-4350-8842-721034E470E8}" type="presOf" srcId="{A1908773-B7DC-46D7-8735-75D3CA45524A}" destId="{949CCA0C-0CEF-4297-8255-B62531F3A454}" srcOrd="1" destOrd="0" presId="urn:microsoft.com/office/officeart/2005/8/layout/hList7"/>
    <dgm:cxn modelId="{973606A8-C13B-4F6C-AE4E-A27929E561A6}" type="presOf" srcId="{1178844B-096A-40BD-AA07-4AA8248FDE26}" destId="{FAD5D889-8518-40C9-BF85-3312A98DD0DB}" srcOrd="0" destOrd="0" presId="urn:microsoft.com/office/officeart/2005/8/layout/hList7"/>
    <dgm:cxn modelId="{6B1F801D-7E5F-4724-BECB-2CBEC2993DC9}" srcId="{A6DC3A3A-99C8-446A-B040-EBA291882CE3}" destId="{CEAF649A-1F8D-40FF-9E11-55D0A67B58D4}" srcOrd="5" destOrd="0" parTransId="{0CA5774A-8EBB-468F-9F93-B831C33E8351}" sibTransId="{CD526763-690B-43C0-9CD7-6821B24DAAE8}"/>
    <dgm:cxn modelId="{C27B3B5C-E84F-42AA-88E3-AB0F0A04A0FF}" type="presOf" srcId="{02747106-5449-4FCE-A3D5-3F0358442EEA}" destId="{86661E29-4EE5-462B-8AAD-16A0844C3903}" srcOrd="0" destOrd="0" presId="urn:microsoft.com/office/officeart/2005/8/layout/hList7"/>
    <dgm:cxn modelId="{0B359321-E834-46DF-A464-32D5373AAB7F}" type="presOf" srcId="{D50D94F4-A28C-4AAD-8880-A2F6C20E9FFD}" destId="{015D45A9-6015-4609-844A-2BC4C75CB8DE}" srcOrd="0" destOrd="0" presId="urn:microsoft.com/office/officeart/2005/8/layout/hList7"/>
    <dgm:cxn modelId="{7B08B4D1-5210-44B1-BA89-D1B1F68112EB}" srcId="{A6DC3A3A-99C8-446A-B040-EBA291882CE3}" destId="{52EFCF49-F6E0-4D59-A6B2-36D356A37762}" srcOrd="0" destOrd="0" parTransId="{C5943199-504E-42E2-9DDE-8DAEF06E9667}" sibTransId="{1178844B-096A-40BD-AA07-4AA8248FDE26}"/>
    <dgm:cxn modelId="{AC0EB595-7135-47AA-A590-23C8E06337A3}" type="presOf" srcId="{52EFCF49-F6E0-4D59-A6B2-36D356A37762}" destId="{F4C45644-EDCC-419A-9F8E-9D285D74C6EC}" srcOrd="1" destOrd="0" presId="urn:microsoft.com/office/officeart/2005/8/layout/hList7"/>
    <dgm:cxn modelId="{13227E72-CA85-4C2F-A6EE-E92D84CB8DF4}" type="presOf" srcId="{866E3049-6F45-4F78-A67D-1ED3A5CFF1F6}" destId="{4C0B42EC-0DA5-47ED-9619-1F3E5B36F8C6}" srcOrd="0" destOrd="0" presId="urn:microsoft.com/office/officeart/2005/8/layout/hList7"/>
    <dgm:cxn modelId="{0FCCEC08-0B5A-4B13-A86C-0BD32188DFF6}" type="presOf" srcId="{7A39B7E3-6091-4E23-88CD-71A6356D3E1D}" destId="{793F9759-863F-4541-9D33-F7402E8486B9}" srcOrd="0" destOrd="0" presId="urn:microsoft.com/office/officeart/2005/8/layout/hList7"/>
    <dgm:cxn modelId="{905B2F91-4CE7-4056-ABBD-D6099EC1D7F8}" type="presOf" srcId="{C1327B7D-964A-4878-99B8-BB2EFFA30E40}" destId="{89E083C4-9B49-4350-BA77-13C8852F0C70}" srcOrd="0" destOrd="0" presId="urn:microsoft.com/office/officeart/2005/8/layout/hList7"/>
    <dgm:cxn modelId="{3669B7CA-25CC-4FB3-BB65-8EED2B0AC00D}" type="presParOf" srcId="{8DBF904F-6C35-4B1F-AE41-10D9492E736D}" destId="{73D2493A-D52E-4852-AF7D-CA04E15620BA}" srcOrd="0" destOrd="0" presId="urn:microsoft.com/office/officeart/2005/8/layout/hList7"/>
    <dgm:cxn modelId="{AEFEDB34-8AB6-4596-83E2-48B4D39348F4}" type="presParOf" srcId="{8DBF904F-6C35-4B1F-AE41-10D9492E736D}" destId="{256C652F-069B-4BE8-A3FA-15FF259C507E}" srcOrd="1" destOrd="0" presId="urn:microsoft.com/office/officeart/2005/8/layout/hList7"/>
    <dgm:cxn modelId="{74376B87-3E2D-4917-89B4-E1DE659354C1}" type="presParOf" srcId="{256C652F-069B-4BE8-A3FA-15FF259C507E}" destId="{968302CA-ADED-4F4A-B80C-74090DC1D37E}" srcOrd="0" destOrd="0" presId="urn:microsoft.com/office/officeart/2005/8/layout/hList7"/>
    <dgm:cxn modelId="{BEAAD3F8-DA9F-495F-A222-6EAA6F2E995C}" type="presParOf" srcId="{968302CA-ADED-4F4A-B80C-74090DC1D37E}" destId="{CE8D4574-0FC0-4632-B15C-1BC505FE263E}" srcOrd="0" destOrd="0" presId="urn:microsoft.com/office/officeart/2005/8/layout/hList7"/>
    <dgm:cxn modelId="{ECDE4D96-9069-4F9C-872F-A415C3E9C77D}" type="presParOf" srcId="{968302CA-ADED-4F4A-B80C-74090DC1D37E}" destId="{F4C45644-EDCC-419A-9F8E-9D285D74C6EC}" srcOrd="1" destOrd="0" presId="urn:microsoft.com/office/officeart/2005/8/layout/hList7"/>
    <dgm:cxn modelId="{DD49CC8A-9870-4B74-90B5-6D1F6CF25825}" type="presParOf" srcId="{968302CA-ADED-4F4A-B80C-74090DC1D37E}" destId="{3CD00CC0-6196-45E2-B9E5-15D936779200}" srcOrd="2" destOrd="0" presId="urn:microsoft.com/office/officeart/2005/8/layout/hList7"/>
    <dgm:cxn modelId="{184B8789-0EA6-4B2A-8D18-AC5E4C197649}" type="presParOf" srcId="{968302CA-ADED-4F4A-B80C-74090DC1D37E}" destId="{C6954968-5C42-461A-AF4C-5008EB0B90CE}" srcOrd="3" destOrd="0" presId="urn:microsoft.com/office/officeart/2005/8/layout/hList7"/>
    <dgm:cxn modelId="{8477AB06-F5D1-4CFB-A1B1-35C810DCB1C6}" type="presParOf" srcId="{256C652F-069B-4BE8-A3FA-15FF259C507E}" destId="{FAD5D889-8518-40C9-BF85-3312A98DD0DB}" srcOrd="1" destOrd="0" presId="urn:microsoft.com/office/officeart/2005/8/layout/hList7"/>
    <dgm:cxn modelId="{69746D54-75D4-41E6-AF02-D57ADC98BD1E}" type="presParOf" srcId="{256C652F-069B-4BE8-A3FA-15FF259C507E}" destId="{5A976FF4-60B2-4BCA-B4AA-5F1A61061A90}" srcOrd="2" destOrd="0" presId="urn:microsoft.com/office/officeart/2005/8/layout/hList7"/>
    <dgm:cxn modelId="{F568F0F5-3639-48F5-A3D3-1F69938F2DAC}" type="presParOf" srcId="{5A976FF4-60B2-4BCA-B4AA-5F1A61061A90}" destId="{D6ECAC50-828A-4E39-9AB3-B12DAAC2C097}" srcOrd="0" destOrd="0" presId="urn:microsoft.com/office/officeart/2005/8/layout/hList7"/>
    <dgm:cxn modelId="{E664CBE0-D95E-4781-8910-89C37E92C4CB}" type="presParOf" srcId="{5A976FF4-60B2-4BCA-B4AA-5F1A61061A90}" destId="{949CCA0C-0CEF-4297-8255-B62531F3A454}" srcOrd="1" destOrd="0" presId="urn:microsoft.com/office/officeart/2005/8/layout/hList7"/>
    <dgm:cxn modelId="{FABD7688-FAB0-477B-80FE-B93BA906A09C}" type="presParOf" srcId="{5A976FF4-60B2-4BCA-B4AA-5F1A61061A90}" destId="{C8FC42EA-F757-45FC-9A19-85DFAFE8E76C}" srcOrd="2" destOrd="0" presId="urn:microsoft.com/office/officeart/2005/8/layout/hList7"/>
    <dgm:cxn modelId="{35FFCB69-60A8-4D74-86FE-DE9F1A3CBE4E}" type="presParOf" srcId="{5A976FF4-60B2-4BCA-B4AA-5F1A61061A90}" destId="{EFFEFD55-87E8-48EA-8D75-5E2A67BB25DC}" srcOrd="3" destOrd="0" presId="urn:microsoft.com/office/officeart/2005/8/layout/hList7"/>
    <dgm:cxn modelId="{E1146CAC-3E63-4A13-A923-43BCEF4853A2}" type="presParOf" srcId="{256C652F-069B-4BE8-A3FA-15FF259C507E}" destId="{793F9759-863F-4541-9D33-F7402E8486B9}" srcOrd="3" destOrd="0" presId="urn:microsoft.com/office/officeart/2005/8/layout/hList7"/>
    <dgm:cxn modelId="{705793B9-C96F-44B8-859B-D56864EBD9AB}" type="presParOf" srcId="{256C652F-069B-4BE8-A3FA-15FF259C507E}" destId="{7F6494BA-DBB3-4AB3-9EAD-8B9159B58C75}" srcOrd="4" destOrd="0" presId="urn:microsoft.com/office/officeart/2005/8/layout/hList7"/>
    <dgm:cxn modelId="{D32D5364-AD2A-4C9E-BAE2-ABA054762761}" type="presParOf" srcId="{7F6494BA-DBB3-4AB3-9EAD-8B9159B58C75}" destId="{4C0B42EC-0DA5-47ED-9619-1F3E5B36F8C6}" srcOrd="0" destOrd="0" presId="urn:microsoft.com/office/officeart/2005/8/layout/hList7"/>
    <dgm:cxn modelId="{EE39EC99-9A70-453B-B552-2B6ED144A2C5}" type="presParOf" srcId="{7F6494BA-DBB3-4AB3-9EAD-8B9159B58C75}" destId="{E6CCFD65-7DA8-47E2-84D1-B594BE017E7D}" srcOrd="1" destOrd="0" presId="urn:microsoft.com/office/officeart/2005/8/layout/hList7"/>
    <dgm:cxn modelId="{E01BE0FF-9B52-46FC-A2B9-6F086157CA71}" type="presParOf" srcId="{7F6494BA-DBB3-4AB3-9EAD-8B9159B58C75}" destId="{98865ECC-D2ED-4656-AF4B-B8546C39F122}" srcOrd="2" destOrd="0" presId="urn:microsoft.com/office/officeart/2005/8/layout/hList7"/>
    <dgm:cxn modelId="{B9056B91-6B85-4553-ABA1-01B148E13744}" type="presParOf" srcId="{7F6494BA-DBB3-4AB3-9EAD-8B9159B58C75}" destId="{D3D89147-FDFC-4B29-9B80-B0EEF095C756}" srcOrd="3" destOrd="0" presId="urn:microsoft.com/office/officeart/2005/8/layout/hList7"/>
    <dgm:cxn modelId="{2E1B4EA8-DE07-4A03-8A00-768D41B0987F}" type="presParOf" srcId="{256C652F-069B-4BE8-A3FA-15FF259C507E}" destId="{86661E29-4EE5-462B-8AAD-16A0844C3903}" srcOrd="5" destOrd="0" presId="urn:microsoft.com/office/officeart/2005/8/layout/hList7"/>
    <dgm:cxn modelId="{87F13F58-A2A3-41B9-8D5F-ED1EEA23D643}" type="presParOf" srcId="{256C652F-069B-4BE8-A3FA-15FF259C507E}" destId="{6CCF0DD9-1837-4BE3-B62E-BB78B9559235}" srcOrd="6" destOrd="0" presId="urn:microsoft.com/office/officeart/2005/8/layout/hList7"/>
    <dgm:cxn modelId="{4C7387F0-5F79-4DED-B875-316F8FBA0A5A}" type="presParOf" srcId="{6CCF0DD9-1837-4BE3-B62E-BB78B9559235}" destId="{015D45A9-6015-4609-844A-2BC4C75CB8DE}" srcOrd="0" destOrd="0" presId="urn:microsoft.com/office/officeart/2005/8/layout/hList7"/>
    <dgm:cxn modelId="{C508CD51-36EA-4431-A3C4-3BEAAF79D160}" type="presParOf" srcId="{6CCF0DD9-1837-4BE3-B62E-BB78B9559235}" destId="{64BF3B29-4529-4244-88E1-0BBAD851B896}" srcOrd="1" destOrd="0" presId="urn:microsoft.com/office/officeart/2005/8/layout/hList7"/>
    <dgm:cxn modelId="{8A845A98-7AF8-4DD1-B206-FB0E2E638548}" type="presParOf" srcId="{6CCF0DD9-1837-4BE3-B62E-BB78B9559235}" destId="{A4E44581-430C-45E6-B1B4-6C3866C91B92}" srcOrd="2" destOrd="0" presId="urn:microsoft.com/office/officeart/2005/8/layout/hList7"/>
    <dgm:cxn modelId="{8B68B57D-B46E-43A2-BEAA-35ED698F0538}" type="presParOf" srcId="{6CCF0DD9-1837-4BE3-B62E-BB78B9559235}" destId="{2EA3D2A3-F473-46F3-A785-9488336ECD37}" srcOrd="3" destOrd="0" presId="urn:microsoft.com/office/officeart/2005/8/layout/hList7"/>
    <dgm:cxn modelId="{7CE3847D-930B-49EE-B641-25DF22C8216C}" type="presParOf" srcId="{256C652F-069B-4BE8-A3FA-15FF259C507E}" destId="{A9F708E9-384F-4181-88B1-4C53C76163B2}" srcOrd="7" destOrd="0" presId="urn:microsoft.com/office/officeart/2005/8/layout/hList7"/>
    <dgm:cxn modelId="{D20C1324-20CC-46BE-A32C-4A1E9B49A3CE}" type="presParOf" srcId="{256C652F-069B-4BE8-A3FA-15FF259C507E}" destId="{1E4C8349-023E-4333-ACD4-2EDC4D5E233D}" srcOrd="8" destOrd="0" presId="urn:microsoft.com/office/officeart/2005/8/layout/hList7"/>
    <dgm:cxn modelId="{1DAA3C3D-7911-4BF4-8E73-2457D9E5E3B4}" type="presParOf" srcId="{1E4C8349-023E-4333-ACD4-2EDC4D5E233D}" destId="{E914E25E-FB08-4279-9E4C-2360BBA32EDE}" srcOrd="0" destOrd="0" presId="urn:microsoft.com/office/officeart/2005/8/layout/hList7"/>
    <dgm:cxn modelId="{384FDC53-E77C-4006-A8BB-D0FA812839AC}" type="presParOf" srcId="{1E4C8349-023E-4333-ACD4-2EDC4D5E233D}" destId="{EADA5E27-3F96-45AA-80E0-BC3C8716FFBB}" srcOrd="1" destOrd="0" presId="urn:microsoft.com/office/officeart/2005/8/layout/hList7"/>
    <dgm:cxn modelId="{856C0507-3D57-4C60-878F-BA93DBC1C746}" type="presParOf" srcId="{1E4C8349-023E-4333-ACD4-2EDC4D5E233D}" destId="{3DC05D01-FC84-45B0-8223-85EBA73402C5}" srcOrd="2" destOrd="0" presId="urn:microsoft.com/office/officeart/2005/8/layout/hList7"/>
    <dgm:cxn modelId="{2FA9F94A-6138-4D9A-B0CF-07FDFC54349C}" type="presParOf" srcId="{1E4C8349-023E-4333-ACD4-2EDC4D5E233D}" destId="{BF0AA3E5-5FD5-457D-98BE-1F4D8B27C975}" srcOrd="3" destOrd="0" presId="urn:microsoft.com/office/officeart/2005/8/layout/hList7"/>
    <dgm:cxn modelId="{96D78887-1704-4D5E-8F02-3B68E090D546}" type="presParOf" srcId="{256C652F-069B-4BE8-A3FA-15FF259C507E}" destId="{89E083C4-9B49-4350-BA77-13C8852F0C70}" srcOrd="9" destOrd="0" presId="urn:microsoft.com/office/officeart/2005/8/layout/hList7"/>
    <dgm:cxn modelId="{584F0E86-CAA6-4483-99E9-D58A4AB154C8}" type="presParOf" srcId="{256C652F-069B-4BE8-A3FA-15FF259C507E}" destId="{F4B35933-0AFB-426C-AA54-56BC8214FE49}" srcOrd="10" destOrd="0" presId="urn:microsoft.com/office/officeart/2005/8/layout/hList7"/>
    <dgm:cxn modelId="{0210DEE2-8BD9-4D74-887F-59D68396A01F}" type="presParOf" srcId="{F4B35933-0AFB-426C-AA54-56BC8214FE49}" destId="{F94D89DF-9033-433E-BED3-80E09DCD9388}" srcOrd="0" destOrd="0" presId="urn:microsoft.com/office/officeart/2005/8/layout/hList7"/>
    <dgm:cxn modelId="{F2CC8315-B399-41A1-86DB-C18B050A821D}" type="presParOf" srcId="{F4B35933-0AFB-426C-AA54-56BC8214FE49}" destId="{2EEC7CE8-CBD1-42C5-A5B1-B3ED2AA6A934}" srcOrd="1" destOrd="0" presId="urn:microsoft.com/office/officeart/2005/8/layout/hList7"/>
    <dgm:cxn modelId="{B95330FE-323D-4E64-B38C-45228893AFEE}" type="presParOf" srcId="{F4B35933-0AFB-426C-AA54-56BC8214FE49}" destId="{F62DECFE-D4E3-4654-9CF9-1B0A4C5E940D}" srcOrd="2" destOrd="0" presId="urn:microsoft.com/office/officeart/2005/8/layout/hList7"/>
    <dgm:cxn modelId="{9C64F9E0-1205-493F-9DDD-CA664BB8D97A}" type="presParOf" srcId="{F4B35933-0AFB-426C-AA54-56BC8214FE49}" destId="{1CC0C6AA-9A11-4F29-B1D4-CCCFE8C75274}"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1BE29EC-4528-48C7-8755-82EDDB8AA557}" type="doc">
      <dgm:prSet loTypeId="urn:microsoft.com/office/officeart/2005/8/layout/hProcess9" loCatId="process" qsTypeId="urn:microsoft.com/office/officeart/2005/8/quickstyle/simple1" qsCatId="simple" csTypeId="urn:microsoft.com/office/officeart/2005/8/colors/accent1_2" csCatId="accent1" phldr="1"/>
      <dgm:spPr/>
    </dgm:pt>
    <dgm:pt modelId="{D958C936-A90A-4845-A387-190BD61F7E15}">
      <dgm:prSet custT="1"/>
      <dgm:spPr>
        <a:solidFill>
          <a:srgbClr val="7030A0"/>
        </a:solidFill>
      </dgm:spPr>
      <dgm:t>
        <a:bodyPr/>
        <a:lstStyle/>
        <a:p>
          <a:r>
            <a:rPr lang="ru-RU" sz="1800" dirty="0" err="1" smtClean="0">
              <a:solidFill>
                <a:schemeClr val="tx1"/>
              </a:solidFill>
              <a:latin typeface="Times New Roman" pitchFamily="18" charset="0"/>
              <a:cs typeface="Times New Roman" pitchFamily="18" charset="0"/>
            </a:rPr>
            <a:t>Кейбір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өте</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сұйылтылған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ерітінділер</a:t>
          </a:r>
          <a:r>
            <a:rPr lang="ru-RU" sz="1800" dirty="0" smtClean="0">
              <a:solidFill>
                <a:schemeClr val="tx1"/>
              </a:solidFill>
              <a:latin typeface="Times New Roman" pitchFamily="18" charset="0"/>
              <a:cs typeface="Times New Roman" pitchFamily="18" charset="0"/>
            </a:rPr>
            <a:t> идеал </a:t>
          </a:r>
          <a:r>
            <a:rPr lang="ru-RU" sz="1800" dirty="0" err="1" smtClean="0">
              <a:solidFill>
                <a:schemeClr val="tx1"/>
              </a:solidFill>
              <a:latin typeface="Times New Roman" pitchFamily="18" charset="0"/>
              <a:cs typeface="Times New Roman" pitchFamily="18" charset="0"/>
            </a:rPr>
            <a:t>болмаса</a:t>
          </a:r>
          <a:r>
            <a:rPr lang="ru-RU" sz="1800" dirty="0" smtClean="0">
              <a:solidFill>
                <a:schemeClr val="tx1"/>
              </a:solidFill>
              <a:latin typeface="Times New Roman" pitchFamily="18" charset="0"/>
              <a:cs typeface="Times New Roman" pitchFamily="18" charset="0"/>
            </a:rPr>
            <a:t> да Рауль </a:t>
          </a:r>
          <a:r>
            <a:rPr lang="ru-RU" sz="1800" dirty="0" err="1" smtClean="0">
              <a:solidFill>
                <a:schemeClr val="tx1"/>
              </a:solidFill>
              <a:latin typeface="Times New Roman" pitchFamily="18" charset="0"/>
              <a:cs typeface="Times New Roman" pitchFamily="18" charset="0"/>
            </a:rPr>
            <a:t>заңына</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бағынады.Оларды</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шекті</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сұйылтылған</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ерітінділер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деп</a:t>
          </a:r>
          <a:r>
            <a:rPr lang="ru-RU" sz="1800" dirty="0" smtClean="0">
              <a:solidFill>
                <a:schemeClr val="tx1"/>
              </a:solidFill>
              <a:latin typeface="Times New Roman" pitchFamily="18" charset="0"/>
              <a:cs typeface="Times New Roman" pitchFamily="18" charset="0"/>
            </a:rPr>
            <a:t> </a:t>
          </a:r>
          <a:r>
            <a:rPr lang="ru-RU" sz="1800" dirty="0" err="1" smtClean="0">
              <a:solidFill>
                <a:schemeClr val="tx1"/>
              </a:solidFill>
              <a:latin typeface="Times New Roman" pitchFamily="18" charset="0"/>
              <a:cs typeface="Times New Roman" pitchFamily="18" charset="0"/>
            </a:rPr>
            <a:t>атайды</a:t>
          </a:r>
          <a:r>
            <a:rPr lang="ru-RU" sz="1100" dirty="0" smtClean="0"/>
            <a:t>.  </a:t>
          </a:r>
          <a:endParaRPr lang="ru-RU" sz="1100" dirty="0"/>
        </a:p>
      </dgm:t>
    </dgm:pt>
    <dgm:pt modelId="{39948D27-42E3-4FD4-8F16-43F05B4A3497}" type="parTrans" cxnId="{DB759161-E8C6-41E8-B909-0191A889B70C}">
      <dgm:prSet/>
      <dgm:spPr/>
      <dgm:t>
        <a:bodyPr/>
        <a:lstStyle/>
        <a:p>
          <a:endParaRPr lang="ru-RU"/>
        </a:p>
      </dgm:t>
    </dgm:pt>
    <dgm:pt modelId="{916978B9-8EE6-4464-8844-27CD4E455B22}" type="sibTrans" cxnId="{DB759161-E8C6-41E8-B909-0191A889B70C}">
      <dgm:prSet/>
      <dgm:spPr/>
      <dgm:t>
        <a:bodyPr/>
        <a:lstStyle/>
        <a:p>
          <a:endParaRPr lang="ru-RU"/>
        </a:p>
      </dgm:t>
    </dgm:pt>
    <dgm:pt modelId="{3167E3FC-4727-4313-9EE7-B7F0E1946E68}">
      <dgm:prSet custT="1"/>
      <dgm:spPr>
        <a:solidFill>
          <a:srgbClr val="FFFF00"/>
        </a:solidFill>
      </dgm:spPr>
      <dgm:t>
        <a:bodyPr/>
        <a:lstStyle/>
        <a:p>
          <a:r>
            <a:rPr lang="ru-RU" sz="1200" dirty="0">
              <a:solidFill>
                <a:schemeClr val="tx1"/>
              </a:solidFill>
              <a:latin typeface="Times New Roman" pitchFamily="18" charset="0"/>
              <a:cs typeface="Times New Roman" pitchFamily="18" charset="0"/>
            </a:rPr>
            <a:t>Реал </a:t>
          </a:r>
          <a:r>
            <a:rPr lang="ru-RU" sz="1200" dirty="0" err="1">
              <a:solidFill>
                <a:schemeClr val="tx1"/>
              </a:solidFill>
              <a:latin typeface="Times New Roman" pitchFamily="18" charset="0"/>
              <a:cs typeface="Times New Roman" pitchFamily="18" charset="0"/>
            </a:rPr>
            <a:t>ерітінділер</a:t>
          </a:r>
          <a:r>
            <a:rPr lang="ru-RU" sz="1200" dirty="0">
              <a:solidFill>
                <a:schemeClr val="tx1"/>
              </a:solidFill>
              <a:latin typeface="Times New Roman" pitchFamily="18" charset="0"/>
              <a:cs typeface="Times New Roman" pitchFamily="18" charset="0"/>
            </a:rPr>
            <a:t> Рауль </a:t>
          </a:r>
          <a:r>
            <a:rPr lang="ru-RU" sz="1200" dirty="0" err="1">
              <a:solidFill>
                <a:schemeClr val="tx1"/>
              </a:solidFill>
              <a:latin typeface="Times New Roman" pitchFamily="18" charset="0"/>
              <a:cs typeface="Times New Roman" pitchFamily="18" charset="0"/>
            </a:rPr>
            <a:t>заңына</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бағынбайды.Ерітінді</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буының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жалпы</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және</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оның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құрамдастарының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үлестік</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қысымдары</a:t>
          </a:r>
          <a:r>
            <a:rPr lang="ru-RU" sz="1200" dirty="0">
              <a:solidFill>
                <a:schemeClr val="tx1"/>
              </a:solidFill>
              <a:latin typeface="Times New Roman" pitchFamily="18" charset="0"/>
              <a:cs typeface="Times New Roman" pitchFamily="18" charset="0"/>
            </a:rPr>
            <a:t> идеал </a:t>
          </a:r>
          <a:r>
            <a:rPr lang="ru-RU" sz="1200" dirty="0" err="1">
              <a:solidFill>
                <a:schemeClr val="tx1"/>
              </a:solidFill>
              <a:latin typeface="Times New Roman" pitchFamily="18" charset="0"/>
              <a:cs typeface="Times New Roman" pitchFamily="18" charset="0"/>
            </a:rPr>
            <a:t>ерітіндінің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жалпы</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және</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үлестік</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қысымдарынан</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көп</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немесе</a:t>
          </a:r>
          <a:r>
            <a:rPr lang="ru-RU" sz="1200" dirty="0">
              <a:solidFill>
                <a:schemeClr val="tx1"/>
              </a:solidFill>
              <a:latin typeface="Times New Roman" pitchFamily="18" charset="0"/>
              <a:cs typeface="Times New Roman" pitchFamily="18" charset="0"/>
            </a:rPr>
            <a:t> аз </a:t>
          </a:r>
          <a:r>
            <a:rPr lang="ru-RU" sz="1200" dirty="0" err="1">
              <a:solidFill>
                <a:schemeClr val="tx1"/>
              </a:solidFill>
              <a:latin typeface="Times New Roman" pitchFamily="18" charset="0"/>
              <a:cs typeface="Times New Roman" pitchFamily="18" charset="0"/>
            </a:rPr>
            <a:t>болады.Рауль</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заңынан</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оң</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және</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теріс</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ауытқуларды</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әртүрлі</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ерітінділерден</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байқауға</a:t>
          </a:r>
          <a:r>
            <a:rPr lang="ru-RU" sz="1200" dirty="0">
              <a:solidFill>
                <a:schemeClr val="tx1"/>
              </a:solidFill>
              <a:latin typeface="Times New Roman" pitchFamily="18" charset="0"/>
              <a:cs typeface="Times New Roman" pitchFamily="18" charset="0"/>
            </a:rPr>
            <a:t> </a:t>
          </a:r>
          <a:r>
            <a:rPr lang="ru-RU" sz="1200" dirty="0" err="1">
              <a:solidFill>
                <a:schemeClr val="tx1"/>
              </a:solidFill>
              <a:latin typeface="Times New Roman" pitchFamily="18" charset="0"/>
              <a:cs typeface="Times New Roman" pitchFamily="18" charset="0"/>
            </a:rPr>
            <a:t>болады</a:t>
          </a:r>
          <a:r>
            <a:rPr lang="ru-RU" sz="1200" dirty="0">
              <a:solidFill>
                <a:schemeClr val="tx1"/>
              </a:solidFill>
              <a:latin typeface="Times New Roman" pitchFamily="18" charset="0"/>
              <a:cs typeface="Times New Roman" pitchFamily="18" charset="0"/>
            </a:rPr>
            <a:t>.</a:t>
          </a:r>
        </a:p>
      </dgm:t>
    </dgm:pt>
    <dgm:pt modelId="{28AB976E-3DF7-4D99-BADE-D6B9E5BF8C87}" type="parTrans" cxnId="{E17E3130-FBC7-4D0B-A356-97B317398761}">
      <dgm:prSet/>
      <dgm:spPr/>
      <dgm:t>
        <a:bodyPr/>
        <a:lstStyle/>
        <a:p>
          <a:endParaRPr lang="ru-RU"/>
        </a:p>
      </dgm:t>
    </dgm:pt>
    <dgm:pt modelId="{A575F0E7-AA52-4FEF-B62A-E027F8F6F9D8}" type="sibTrans" cxnId="{E17E3130-FBC7-4D0B-A356-97B317398761}">
      <dgm:prSet/>
      <dgm:spPr/>
      <dgm:t>
        <a:bodyPr/>
        <a:lstStyle/>
        <a:p>
          <a:endParaRPr lang="ru-RU"/>
        </a:p>
      </dgm:t>
    </dgm:pt>
    <dgm:pt modelId="{11EA9D64-991E-4609-BAB7-936B9EFEBDCC}">
      <dgm:prSet custT="1"/>
      <dgm:spPr>
        <a:solidFill>
          <a:srgbClr val="FF0000"/>
        </a:solidFill>
      </dgm:spPr>
      <dgm:t>
        <a:bodyPr/>
        <a:lstStyle/>
        <a:p>
          <a:r>
            <a:rPr lang="ru-RU" sz="1400" dirty="0" err="1">
              <a:solidFill>
                <a:schemeClr val="tx1"/>
              </a:solidFill>
              <a:latin typeface="Times New Roman" pitchFamily="18" charset="0"/>
              <a:cs typeface="Times New Roman" pitchFamily="18" charset="0"/>
            </a:rPr>
            <a:t>Мысалы,ацетон-күкіртті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көміртек,ацетон</a:t>
          </a:r>
          <a:r>
            <a:rPr lang="ru-RU" sz="1400" dirty="0">
              <a:solidFill>
                <a:schemeClr val="tx1"/>
              </a:solidFill>
              <a:latin typeface="Times New Roman" pitchFamily="18" charset="0"/>
              <a:cs typeface="Times New Roman" pitchFamily="18" charset="0"/>
            </a:rPr>
            <a:t>-</a:t>
          </a:r>
          <a:r>
            <a:rPr lang="ru-RU" sz="1400" dirty="0" err="1">
              <a:solidFill>
                <a:schemeClr val="tx1"/>
              </a:solidFill>
              <a:latin typeface="Times New Roman" pitchFamily="18" charset="0"/>
              <a:cs typeface="Times New Roman" pitchFamily="18" charset="0"/>
            </a:rPr>
            <a:t>этанол,су</a:t>
          </a:r>
          <a:r>
            <a:rPr lang="ru-RU" sz="1400" dirty="0">
              <a:solidFill>
                <a:schemeClr val="tx1"/>
              </a:solidFill>
              <a:latin typeface="Times New Roman" pitchFamily="18" charset="0"/>
              <a:cs typeface="Times New Roman" pitchFamily="18" charset="0"/>
            </a:rPr>
            <a:t>-метанол </a:t>
          </a:r>
          <a:r>
            <a:rPr lang="ru-RU" sz="1400" dirty="0" err="1">
              <a:solidFill>
                <a:schemeClr val="tx1"/>
              </a:solidFill>
              <a:latin typeface="Times New Roman" pitchFamily="18" charset="0"/>
              <a:cs typeface="Times New Roman" pitchFamily="18" charset="0"/>
            </a:rPr>
            <a:t>және</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т.б</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ауытқу</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болса,су</a:t>
          </a:r>
          <a:r>
            <a:rPr lang="ru-RU" sz="1400" dirty="0">
              <a:solidFill>
                <a:schemeClr val="tx1"/>
              </a:solidFill>
              <a:latin typeface="Times New Roman" pitchFamily="18" charset="0"/>
              <a:cs typeface="Times New Roman" pitchFamily="18" charset="0"/>
            </a:rPr>
            <a:t>-азот </a:t>
          </a:r>
          <a:r>
            <a:rPr lang="ru-RU" sz="1400" dirty="0" err="1">
              <a:solidFill>
                <a:schemeClr val="tx1"/>
              </a:solidFill>
              <a:latin typeface="Times New Roman" pitchFamily="18" charset="0"/>
              <a:cs typeface="Times New Roman" pitchFamily="18" charset="0"/>
            </a:rPr>
            <a:t>қышқылы,су-хлорлы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сутек,хлороформ</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ацетон,хлороформ</a:t>
          </a:r>
          <a:r>
            <a:rPr lang="ru-RU" sz="1400" dirty="0">
              <a:solidFill>
                <a:schemeClr val="tx1"/>
              </a:solidFill>
              <a:latin typeface="Times New Roman" pitchFamily="18" charset="0"/>
              <a:cs typeface="Times New Roman" pitchFamily="18" charset="0"/>
            </a:rPr>
            <a:t>-бензол </a:t>
          </a:r>
          <a:r>
            <a:rPr lang="ru-RU" sz="1400" dirty="0" err="1">
              <a:solidFill>
                <a:schemeClr val="tx1"/>
              </a:solidFill>
              <a:latin typeface="Times New Roman" pitchFamily="18" charset="0"/>
              <a:cs typeface="Times New Roman" pitchFamily="18" charset="0"/>
            </a:rPr>
            <a:t>т.б</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ерітінділерде</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теріс</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ауытқуларды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байқауға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болады</a:t>
          </a:r>
          <a:r>
            <a:rPr lang="ru-RU" sz="1400" dirty="0">
              <a:solidFill>
                <a:schemeClr val="tx1"/>
              </a:solidFill>
              <a:latin typeface="Times New Roman" pitchFamily="18" charset="0"/>
              <a:cs typeface="Times New Roman" pitchFamily="18" charset="0"/>
            </a:rPr>
            <a:t>.</a:t>
          </a:r>
        </a:p>
      </dgm:t>
    </dgm:pt>
    <dgm:pt modelId="{986D35D3-FD15-49D2-BDC4-0F764667AD3B}" type="parTrans" cxnId="{EE7EF125-C5F8-412F-BD60-449AC0C00CAA}">
      <dgm:prSet/>
      <dgm:spPr/>
      <dgm:t>
        <a:bodyPr/>
        <a:lstStyle/>
        <a:p>
          <a:endParaRPr lang="ru-RU"/>
        </a:p>
      </dgm:t>
    </dgm:pt>
    <dgm:pt modelId="{06B6AB11-ADC1-426C-84D0-A7CBB373287C}" type="sibTrans" cxnId="{EE7EF125-C5F8-412F-BD60-449AC0C00CAA}">
      <dgm:prSet/>
      <dgm:spPr/>
      <dgm:t>
        <a:bodyPr/>
        <a:lstStyle/>
        <a:p>
          <a:endParaRPr lang="ru-RU"/>
        </a:p>
      </dgm:t>
    </dgm:pt>
    <dgm:pt modelId="{3A33A330-6D57-473C-8AE6-4D7C2AF33DC0}">
      <dgm:prSet custT="1"/>
      <dgm:spPr>
        <a:solidFill>
          <a:srgbClr val="00B0F0"/>
        </a:solidFill>
      </dgm:spPr>
      <dgm:t>
        <a:bodyPr/>
        <a:lstStyle/>
        <a:p>
          <a:r>
            <a:rPr lang="ru-RU" sz="1400" dirty="0" err="1">
              <a:solidFill>
                <a:schemeClr val="tx1"/>
              </a:solidFill>
              <a:latin typeface="Times New Roman" pitchFamily="18" charset="0"/>
              <a:cs typeface="Times New Roman" pitchFamily="18" charset="0"/>
            </a:rPr>
            <a:t>Біртекті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молекулаларға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қарағанда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әртекті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молекулалардың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ерітіндідегі</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өзара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тартылуы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әлсіздеу</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келеді.Ендеше</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ондай</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жағдайда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молекулалардың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сұйық</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буға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айналуы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оңайырақ</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болғандықтан,Рауль</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заңынан</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оң</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ауытқуды</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байқауға</a:t>
          </a:r>
          <a:r>
            <a:rPr lang="ru-RU" sz="1400" dirty="0">
              <a:solidFill>
                <a:schemeClr val="tx1"/>
              </a:solidFill>
              <a:latin typeface="Times New Roman" pitchFamily="18" charset="0"/>
              <a:cs typeface="Times New Roman" pitchFamily="18" charset="0"/>
            </a:rPr>
            <a:t> </a:t>
          </a:r>
          <a:r>
            <a:rPr lang="ru-RU" sz="1400" dirty="0" err="1">
              <a:solidFill>
                <a:schemeClr val="tx1"/>
              </a:solidFill>
              <a:latin typeface="Times New Roman" pitchFamily="18" charset="0"/>
              <a:cs typeface="Times New Roman" pitchFamily="18" charset="0"/>
            </a:rPr>
            <a:t>болады</a:t>
          </a:r>
          <a:r>
            <a:rPr lang="ru-RU" sz="1300" dirty="0"/>
            <a:t>. </a:t>
          </a:r>
        </a:p>
      </dgm:t>
    </dgm:pt>
    <dgm:pt modelId="{93268124-05C4-4EC9-9B0A-2D76876EA803}" type="parTrans" cxnId="{71428A3C-756E-4364-9E4D-641ABFB75E05}">
      <dgm:prSet/>
      <dgm:spPr/>
      <dgm:t>
        <a:bodyPr/>
        <a:lstStyle/>
        <a:p>
          <a:endParaRPr lang="ru-RU"/>
        </a:p>
      </dgm:t>
    </dgm:pt>
    <dgm:pt modelId="{3AA3D232-70F0-4A70-A487-6B7FC81E8FD7}" type="sibTrans" cxnId="{71428A3C-756E-4364-9E4D-641ABFB75E05}">
      <dgm:prSet/>
      <dgm:spPr/>
      <dgm:t>
        <a:bodyPr/>
        <a:lstStyle/>
        <a:p>
          <a:endParaRPr lang="ru-RU"/>
        </a:p>
      </dgm:t>
    </dgm:pt>
    <dgm:pt modelId="{936C5775-0DBE-42A8-9A30-EA6C01A39B5F}" type="pres">
      <dgm:prSet presAssocID="{E1BE29EC-4528-48C7-8755-82EDDB8AA557}" presName="CompostProcess" presStyleCnt="0">
        <dgm:presLayoutVars>
          <dgm:dir/>
          <dgm:resizeHandles val="exact"/>
        </dgm:presLayoutVars>
      </dgm:prSet>
      <dgm:spPr/>
    </dgm:pt>
    <dgm:pt modelId="{7E913813-C0CE-4CC1-8822-7F910015C44C}" type="pres">
      <dgm:prSet presAssocID="{E1BE29EC-4528-48C7-8755-82EDDB8AA557}" presName="arrow" presStyleLbl="bgShp" presStyleIdx="0" presStyleCnt="1"/>
      <dgm:spPr>
        <a:solidFill>
          <a:schemeClr val="accent3">
            <a:lumMod val="75000"/>
          </a:schemeClr>
        </a:solidFill>
      </dgm:spPr>
    </dgm:pt>
    <dgm:pt modelId="{48F134C1-DBED-4CD2-9801-B8BAE0436D83}" type="pres">
      <dgm:prSet presAssocID="{E1BE29EC-4528-48C7-8755-82EDDB8AA557}" presName="linearProcess" presStyleCnt="0"/>
      <dgm:spPr/>
    </dgm:pt>
    <dgm:pt modelId="{C33F17FE-F3BD-4F99-A062-462E82067388}" type="pres">
      <dgm:prSet presAssocID="{D958C936-A90A-4845-A387-190BD61F7E15}" presName="textNode" presStyleLbl="node1" presStyleIdx="0" presStyleCnt="4" custScaleY="113101">
        <dgm:presLayoutVars>
          <dgm:bulletEnabled val="1"/>
        </dgm:presLayoutVars>
      </dgm:prSet>
      <dgm:spPr/>
      <dgm:t>
        <a:bodyPr/>
        <a:lstStyle/>
        <a:p>
          <a:endParaRPr lang="ru-RU"/>
        </a:p>
      </dgm:t>
    </dgm:pt>
    <dgm:pt modelId="{722C241E-F083-400D-8A1E-5FA1E73041DC}" type="pres">
      <dgm:prSet presAssocID="{916978B9-8EE6-4464-8844-27CD4E455B22}" presName="sibTrans" presStyleCnt="0"/>
      <dgm:spPr/>
    </dgm:pt>
    <dgm:pt modelId="{EC299291-745A-4D20-A9C9-8E0406F73FC4}" type="pres">
      <dgm:prSet presAssocID="{3167E3FC-4727-4313-9EE7-B7F0E1946E68}" presName="textNode" presStyleLbl="node1" presStyleIdx="1" presStyleCnt="4" custScaleY="113101">
        <dgm:presLayoutVars>
          <dgm:bulletEnabled val="1"/>
        </dgm:presLayoutVars>
      </dgm:prSet>
      <dgm:spPr/>
      <dgm:t>
        <a:bodyPr/>
        <a:lstStyle/>
        <a:p>
          <a:endParaRPr lang="ru-RU"/>
        </a:p>
      </dgm:t>
    </dgm:pt>
    <dgm:pt modelId="{38BCC350-515F-4CA3-9BA4-92059441F3A9}" type="pres">
      <dgm:prSet presAssocID="{A575F0E7-AA52-4FEF-B62A-E027F8F6F9D8}" presName="sibTrans" presStyleCnt="0"/>
      <dgm:spPr/>
    </dgm:pt>
    <dgm:pt modelId="{472CACBF-CDBD-4D45-B9BD-C23005182335}" type="pres">
      <dgm:prSet presAssocID="{3A33A330-6D57-473C-8AE6-4D7C2AF33DC0}" presName="textNode" presStyleLbl="node1" presStyleIdx="2" presStyleCnt="4" custScaleY="113100" custLinFactX="98122" custLinFactNeighborX="100000" custLinFactNeighborY="2976">
        <dgm:presLayoutVars>
          <dgm:bulletEnabled val="1"/>
        </dgm:presLayoutVars>
      </dgm:prSet>
      <dgm:spPr/>
      <dgm:t>
        <a:bodyPr/>
        <a:lstStyle/>
        <a:p>
          <a:endParaRPr lang="ru-RU"/>
        </a:p>
      </dgm:t>
    </dgm:pt>
    <dgm:pt modelId="{9220914D-404D-44C3-B51C-EE52CB3473A3}" type="pres">
      <dgm:prSet presAssocID="{3AA3D232-70F0-4A70-A487-6B7FC81E8FD7}" presName="sibTrans" presStyleCnt="0"/>
      <dgm:spPr/>
    </dgm:pt>
    <dgm:pt modelId="{B5977CFB-31BC-4F1D-A328-40A251F39A8E}" type="pres">
      <dgm:prSet presAssocID="{11EA9D64-991E-4609-BAB7-936B9EFEBDCC}" presName="textNode" presStyleLbl="node1" presStyleIdx="3" presStyleCnt="4" custScaleY="117859" custLinFactX="-98979" custLinFactNeighborX="-100000" custLinFactNeighborY="2379">
        <dgm:presLayoutVars>
          <dgm:bulletEnabled val="1"/>
        </dgm:presLayoutVars>
      </dgm:prSet>
      <dgm:spPr/>
      <dgm:t>
        <a:bodyPr/>
        <a:lstStyle/>
        <a:p>
          <a:endParaRPr lang="ru-RU"/>
        </a:p>
      </dgm:t>
    </dgm:pt>
  </dgm:ptLst>
  <dgm:cxnLst>
    <dgm:cxn modelId="{E17E3130-FBC7-4D0B-A356-97B317398761}" srcId="{E1BE29EC-4528-48C7-8755-82EDDB8AA557}" destId="{3167E3FC-4727-4313-9EE7-B7F0E1946E68}" srcOrd="1" destOrd="0" parTransId="{28AB976E-3DF7-4D99-BADE-D6B9E5BF8C87}" sibTransId="{A575F0E7-AA52-4FEF-B62A-E027F8F6F9D8}"/>
    <dgm:cxn modelId="{71428A3C-756E-4364-9E4D-641ABFB75E05}" srcId="{E1BE29EC-4528-48C7-8755-82EDDB8AA557}" destId="{3A33A330-6D57-473C-8AE6-4D7C2AF33DC0}" srcOrd="2" destOrd="0" parTransId="{93268124-05C4-4EC9-9B0A-2D76876EA803}" sibTransId="{3AA3D232-70F0-4A70-A487-6B7FC81E8FD7}"/>
    <dgm:cxn modelId="{55DBC653-E4A6-4272-B369-DECB40A215CD}" type="presOf" srcId="{3167E3FC-4727-4313-9EE7-B7F0E1946E68}" destId="{EC299291-745A-4D20-A9C9-8E0406F73FC4}" srcOrd="0" destOrd="0" presId="urn:microsoft.com/office/officeart/2005/8/layout/hProcess9"/>
    <dgm:cxn modelId="{DB759161-E8C6-41E8-B909-0191A889B70C}" srcId="{E1BE29EC-4528-48C7-8755-82EDDB8AA557}" destId="{D958C936-A90A-4845-A387-190BD61F7E15}" srcOrd="0" destOrd="0" parTransId="{39948D27-42E3-4FD4-8F16-43F05B4A3497}" sibTransId="{916978B9-8EE6-4464-8844-27CD4E455B22}"/>
    <dgm:cxn modelId="{EE7EF125-C5F8-412F-BD60-449AC0C00CAA}" srcId="{E1BE29EC-4528-48C7-8755-82EDDB8AA557}" destId="{11EA9D64-991E-4609-BAB7-936B9EFEBDCC}" srcOrd="3" destOrd="0" parTransId="{986D35D3-FD15-49D2-BDC4-0F764667AD3B}" sibTransId="{06B6AB11-ADC1-426C-84D0-A7CBB373287C}"/>
    <dgm:cxn modelId="{D438999E-789E-4FE5-AFEB-AD4C2DD5A349}" type="presOf" srcId="{3A33A330-6D57-473C-8AE6-4D7C2AF33DC0}" destId="{472CACBF-CDBD-4D45-B9BD-C23005182335}" srcOrd="0" destOrd="0" presId="urn:microsoft.com/office/officeart/2005/8/layout/hProcess9"/>
    <dgm:cxn modelId="{7C0484F7-9D44-46CF-B285-3C97ED391ED8}" type="presOf" srcId="{11EA9D64-991E-4609-BAB7-936B9EFEBDCC}" destId="{B5977CFB-31BC-4F1D-A328-40A251F39A8E}" srcOrd="0" destOrd="0" presId="urn:microsoft.com/office/officeart/2005/8/layout/hProcess9"/>
    <dgm:cxn modelId="{EBEEEEFB-62D3-4BCF-A17D-758A3D2D7257}" type="presOf" srcId="{E1BE29EC-4528-48C7-8755-82EDDB8AA557}" destId="{936C5775-0DBE-42A8-9A30-EA6C01A39B5F}" srcOrd="0" destOrd="0" presId="urn:microsoft.com/office/officeart/2005/8/layout/hProcess9"/>
    <dgm:cxn modelId="{B8DC179B-AAB7-45A8-A33F-8F82061ED634}" type="presOf" srcId="{D958C936-A90A-4845-A387-190BD61F7E15}" destId="{C33F17FE-F3BD-4F99-A062-462E82067388}" srcOrd="0" destOrd="0" presId="urn:microsoft.com/office/officeart/2005/8/layout/hProcess9"/>
    <dgm:cxn modelId="{EC8D9736-8F99-498B-9D69-D7C99F1505EC}" type="presParOf" srcId="{936C5775-0DBE-42A8-9A30-EA6C01A39B5F}" destId="{7E913813-C0CE-4CC1-8822-7F910015C44C}" srcOrd="0" destOrd="0" presId="urn:microsoft.com/office/officeart/2005/8/layout/hProcess9"/>
    <dgm:cxn modelId="{052DABA3-FC2B-4390-9938-5F8AA6FD9ADB}" type="presParOf" srcId="{936C5775-0DBE-42A8-9A30-EA6C01A39B5F}" destId="{48F134C1-DBED-4CD2-9801-B8BAE0436D83}" srcOrd="1" destOrd="0" presId="urn:microsoft.com/office/officeart/2005/8/layout/hProcess9"/>
    <dgm:cxn modelId="{C3278C69-AF77-40AF-B7B3-407A5E5EA19F}" type="presParOf" srcId="{48F134C1-DBED-4CD2-9801-B8BAE0436D83}" destId="{C33F17FE-F3BD-4F99-A062-462E82067388}" srcOrd="0" destOrd="0" presId="urn:microsoft.com/office/officeart/2005/8/layout/hProcess9"/>
    <dgm:cxn modelId="{535C8D9C-5DB1-4FB4-9F58-E66AAEBC764E}" type="presParOf" srcId="{48F134C1-DBED-4CD2-9801-B8BAE0436D83}" destId="{722C241E-F083-400D-8A1E-5FA1E73041DC}" srcOrd="1" destOrd="0" presId="urn:microsoft.com/office/officeart/2005/8/layout/hProcess9"/>
    <dgm:cxn modelId="{D63F64BE-B89D-4205-92E8-1C2A8DFD082A}" type="presParOf" srcId="{48F134C1-DBED-4CD2-9801-B8BAE0436D83}" destId="{EC299291-745A-4D20-A9C9-8E0406F73FC4}" srcOrd="2" destOrd="0" presId="urn:microsoft.com/office/officeart/2005/8/layout/hProcess9"/>
    <dgm:cxn modelId="{52875EA9-38AA-4FC3-B18F-D4850E85A57D}" type="presParOf" srcId="{48F134C1-DBED-4CD2-9801-B8BAE0436D83}" destId="{38BCC350-515F-4CA3-9BA4-92059441F3A9}" srcOrd="3" destOrd="0" presId="urn:microsoft.com/office/officeart/2005/8/layout/hProcess9"/>
    <dgm:cxn modelId="{031FDAD2-AC68-4BBB-B5D4-8762E9ADC4FA}" type="presParOf" srcId="{48F134C1-DBED-4CD2-9801-B8BAE0436D83}" destId="{472CACBF-CDBD-4D45-B9BD-C23005182335}" srcOrd="4" destOrd="0" presId="urn:microsoft.com/office/officeart/2005/8/layout/hProcess9"/>
    <dgm:cxn modelId="{8586360E-AB27-4C40-9454-0941467C83DE}" type="presParOf" srcId="{48F134C1-DBED-4CD2-9801-B8BAE0436D83}" destId="{9220914D-404D-44C3-B51C-EE52CB3473A3}" srcOrd="5" destOrd="0" presId="urn:microsoft.com/office/officeart/2005/8/layout/hProcess9"/>
    <dgm:cxn modelId="{E99C2D78-FD27-4E97-82B2-38B1D925211F}" type="presParOf" srcId="{48F134C1-DBED-4CD2-9801-B8BAE0436D83}" destId="{B5977CFB-31BC-4F1D-A328-40A251F39A8E}" srcOrd="6" destOrd="0" presId="urn:microsoft.com/office/officeart/2005/8/layout/hProcess9"/>
  </dgm:cxnLst>
  <dgm:bg>
    <a:solidFill>
      <a:schemeClr val="accent6">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3D0855-4B73-488E-AE4C-DDB30CA768EE}" type="doc">
      <dgm:prSet loTypeId="urn:microsoft.com/office/officeart/2005/8/layout/gear1" loCatId="process" qsTypeId="urn:microsoft.com/office/officeart/2005/8/quickstyle/simple1" qsCatId="simple" csTypeId="urn:microsoft.com/office/officeart/2005/8/colors/accent1_2" csCatId="accent1" phldr="1"/>
      <dgm:spPr/>
    </dgm:pt>
    <dgm:pt modelId="{18D7FAD7-88EE-4DFA-BEB5-1126E2C91A28}" type="pres">
      <dgm:prSet presAssocID="{153D0855-4B73-488E-AE4C-DDB30CA768EE}" presName="composite" presStyleCnt="0">
        <dgm:presLayoutVars>
          <dgm:chMax val="3"/>
          <dgm:animLvl val="lvl"/>
          <dgm:resizeHandles val="exact"/>
        </dgm:presLayoutVars>
      </dgm:prSet>
      <dgm:spPr/>
    </dgm:pt>
  </dgm:ptLst>
  <dgm:cxnLst>
    <dgm:cxn modelId="{B712C71A-E8F4-4698-B0B8-9DEF13DB9CF9}" type="presOf" srcId="{153D0855-4B73-488E-AE4C-DDB30CA768EE}" destId="{18D7FAD7-88EE-4DFA-BEB5-1126E2C91A28}" srcOrd="0" destOrd="0" presId="urn:microsoft.com/office/officeart/2005/8/layout/gear1"/>
  </dgm:cxnLst>
  <dgm:bg>
    <a:solidFill>
      <a:srgbClr val="7030A0"/>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79D8D8E-BBD4-4436-9291-0292059C8C5A}" type="doc">
      <dgm:prSet loTypeId="urn:microsoft.com/office/officeart/2005/8/layout/gear1" loCatId="process" qsTypeId="urn:microsoft.com/office/officeart/2005/8/quickstyle/simple1" qsCatId="simple" csTypeId="urn:microsoft.com/office/officeart/2005/8/colors/accent1_2" csCatId="accent1" phldr="1"/>
      <dgm:spPr/>
    </dgm:pt>
    <dgm:pt modelId="{B3B88EB9-E799-4E82-ADF5-3F52B7F8E920}">
      <dgm:prSet phldrT="[Текст]"/>
      <dgm:spPr>
        <a:blipFill rotWithShape="0">
          <a:blip xmlns:r="http://schemas.openxmlformats.org/officeDocument/2006/relationships" r:embed="rId1"/>
          <a:stretch>
            <a:fillRect/>
          </a:stretch>
        </a:blipFill>
      </dgm:spPr>
      <dgm:t>
        <a:bodyPr/>
        <a:lstStyle/>
        <a:p>
          <a:endParaRPr lang="kk-KZ" dirty="0" smtClean="0"/>
        </a:p>
      </dgm:t>
    </dgm:pt>
    <dgm:pt modelId="{9F919A61-8197-4D8E-B4EA-26B884F25572}" type="parTrans" cxnId="{2A0D3640-8A68-465A-98D8-935D82DBB826}">
      <dgm:prSet/>
      <dgm:spPr/>
      <dgm:t>
        <a:bodyPr/>
        <a:lstStyle/>
        <a:p>
          <a:endParaRPr lang="ru-RU"/>
        </a:p>
      </dgm:t>
    </dgm:pt>
    <dgm:pt modelId="{EA14F908-48A6-4676-B6A0-69940761E9F1}" type="sibTrans" cxnId="{2A0D3640-8A68-465A-98D8-935D82DBB826}">
      <dgm:prSet/>
      <dgm:spPr/>
      <dgm:t>
        <a:bodyPr/>
        <a:lstStyle/>
        <a:p>
          <a:endParaRPr lang="ru-RU"/>
        </a:p>
      </dgm:t>
    </dgm:pt>
    <dgm:pt modelId="{4BADE7E7-60A1-49D6-B0C0-91F4950B8E01}">
      <dgm:prSet phldrT="[Текст]" custT="1"/>
      <dgm:spPr/>
      <dgm:t>
        <a:bodyPr/>
        <a:lstStyle/>
        <a:p>
          <a:r>
            <a:rPr lang="kk-KZ" sz="4400" dirty="0" smtClean="0">
              <a:solidFill>
                <a:schemeClr val="tx2">
                  <a:lumMod val="75000"/>
                </a:schemeClr>
              </a:solidFill>
              <a:latin typeface="Times New Roman" pitchFamily="18" charset="0"/>
              <a:cs typeface="Times New Roman" pitchFamily="18" charset="0"/>
            </a:rPr>
            <a:t>Вант Гофф заңы.</a:t>
          </a:r>
          <a:endParaRPr lang="ru-RU" sz="4400" dirty="0">
            <a:solidFill>
              <a:schemeClr val="tx2">
                <a:lumMod val="75000"/>
              </a:schemeClr>
            </a:solidFill>
            <a:latin typeface="Times New Roman" pitchFamily="18" charset="0"/>
            <a:cs typeface="Times New Roman" pitchFamily="18" charset="0"/>
          </a:endParaRPr>
        </a:p>
      </dgm:t>
    </dgm:pt>
    <dgm:pt modelId="{C5AEF248-2718-4A23-B8E2-CF64B0A9503B}" type="parTrans" cxnId="{4AB82F99-1436-499F-A030-84598230F395}">
      <dgm:prSet/>
      <dgm:spPr/>
      <dgm:t>
        <a:bodyPr/>
        <a:lstStyle/>
        <a:p>
          <a:endParaRPr lang="ru-RU"/>
        </a:p>
      </dgm:t>
    </dgm:pt>
    <dgm:pt modelId="{1F1672A7-8C20-408F-B266-11AD9A9691F9}" type="sibTrans" cxnId="{4AB82F99-1436-499F-A030-84598230F395}">
      <dgm:prSet/>
      <dgm:spPr/>
      <dgm:t>
        <a:bodyPr/>
        <a:lstStyle/>
        <a:p>
          <a:endParaRPr lang="ru-RU"/>
        </a:p>
      </dgm:t>
    </dgm:pt>
    <dgm:pt modelId="{081B0EEE-0DC9-4A7C-A2EF-7BA47EAD781D}">
      <dgm:prSet phldrT="[Текст]"/>
      <dgm:spPr>
        <a:blipFill rotWithShape="0">
          <a:blip xmlns:r="http://schemas.openxmlformats.org/officeDocument/2006/relationships" r:embed="rId2"/>
          <a:stretch>
            <a:fillRect/>
          </a:stretch>
        </a:blipFill>
      </dgm:spPr>
      <dgm:t>
        <a:bodyPr/>
        <a:lstStyle/>
        <a:p>
          <a:endParaRPr lang="kk-KZ" dirty="0" smtClean="0"/>
        </a:p>
        <a:p>
          <a:endParaRPr lang="ru-RU" dirty="0"/>
        </a:p>
      </dgm:t>
    </dgm:pt>
    <dgm:pt modelId="{F0990161-0896-4570-A6E3-4560465478B2}" type="parTrans" cxnId="{2A6E5793-1230-4198-8B59-E88FBE28A3EF}">
      <dgm:prSet/>
      <dgm:spPr/>
      <dgm:t>
        <a:bodyPr/>
        <a:lstStyle/>
        <a:p>
          <a:endParaRPr lang="ru-RU"/>
        </a:p>
      </dgm:t>
    </dgm:pt>
    <dgm:pt modelId="{5DF502E7-2AF5-425B-ACE1-E42883C08C27}" type="sibTrans" cxnId="{2A6E5793-1230-4198-8B59-E88FBE28A3EF}">
      <dgm:prSet/>
      <dgm:spPr/>
      <dgm:t>
        <a:bodyPr/>
        <a:lstStyle/>
        <a:p>
          <a:endParaRPr lang="ru-RU"/>
        </a:p>
      </dgm:t>
    </dgm:pt>
    <dgm:pt modelId="{F887CFE1-18A3-4575-9B9F-F639FC51BEDB}" type="pres">
      <dgm:prSet presAssocID="{D79D8D8E-BBD4-4436-9291-0292059C8C5A}" presName="composite" presStyleCnt="0">
        <dgm:presLayoutVars>
          <dgm:chMax val="3"/>
          <dgm:animLvl val="lvl"/>
          <dgm:resizeHandles val="exact"/>
        </dgm:presLayoutVars>
      </dgm:prSet>
      <dgm:spPr/>
    </dgm:pt>
    <dgm:pt modelId="{A4440AD4-3B95-4106-ABFD-F55053AA1E26}" type="pres">
      <dgm:prSet presAssocID="{B3B88EB9-E799-4E82-ADF5-3F52B7F8E920}" presName="gear1" presStyleLbl="node1" presStyleIdx="0" presStyleCnt="3" custScaleX="134091" custScaleY="124287">
        <dgm:presLayoutVars>
          <dgm:chMax val="1"/>
          <dgm:bulletEnabled val="1"/>
        </dgm:presLayoutVars>
      </dgm:prSet>
      <dgm:spPr/>
      <dgm:t>
        <a:bodyPr/>
        <a:lstStyle/>
        <a:p>
          <a:endParaRPr lang="ru-RU"/>
        </a:p>
      </dgm:t>
    </dgm:pt>
    <dgm:pt modelId="{0FE1CFF2-7B9A-4E71-A013-2C51F31E1796}" type="pres">
      <dgm:prSet presAssocID="{B3B88EB9-E799-4E82-ADF5-3F52B7F8E920}" presName="gear1srcNode" presStyleLbl="node1" presStyleIdx="0" presStyleCnt="3"/>
      <dgm:spPr/>
      <dgm:t>
        <a:bodyPr/>
        <a:lstStyle/>
        <a:p>
          <a:endParaRPr lang="ru-RU"/>
        </a:p>
      </dgm:t>
    </dgm:pt>
    <dgm:pt modelId="{0A7631CA-0ACD-4DFA-A2CE-31761215238D}" type="pres">
      <dgm:prSet presAssocID="{B3B88EB9-E799-4E82-ADF5-3F52B7F8E920}" presName="gear1dstNode" presStyleLbl="node1" presStyleIdx="0" presStyleCnt="3"/>
      <dgm:spPr/>
      <dgm:t>
        <a:bodyPr/>
        <a:lstStyle/>
        <a:p>
          <a:endParaRPr lang="ru-RU"/>
        </a:p>
      </dgm:t>
    </dgm:pt>
    <dgm:pt modelId="{A3F2D86E-D6DD-4A9F-A7EB-5BB35E2DE268}" type="pres">
      <dgm:prSet presAssocID="{4BADE7E7-60A1-49D6-B0C0-91F4950B8E01}" presName="gear2" presStyleLbl="node1" presStyleIdx="1" presStyleCnt="3" custScaleX="136875" custScaleY="122500" custLinFactNeighborX="-16406" custLinFactNeighborY="-2099">
        <dgm:presLayoutVars>
          <dgm:chMax val="1"/>
          <dgm:bulletEnabled val="1"/>
        </dgm:presLayoutVars>
      </dgm:prSet>
      <dgm:spPr/>
      <dgm:t>
        <a:bodyPr/>
        <a:lstStyle/>
        <a:p>
          <a:endParaRPr lang="ru-RU"/>
        </a:p>
      </dgm:t>
    </dgm:pt>
    <dgm:pt modelId="{A336094F-D85B-4038-974A-09C5D18E8ACB}" type="pres">
      <dgm:prSet presAssocID="{4BADE7E7-60A1-49D6-B0C0-91F4950B8E01}" presName="gear2srcNode" presStyleLbl="node1" presStyleIdx="1" presStyleCnt="3"/>
      <dgm:spPr/>
      <dgm:t>
        <a:bodyPr/>
        <a:lstStyle/>
        <a:p>
          <a:endParaRPr lang="ru-RU"/>
        </a:p>
      </dgm:t>
    </dgm:pt>
    <dgm:pt modelId="{E79941A1-7756-4047-B29C-1824BE8BF7ED}" type="pres">
      <dgm:prSet presAssocID="{4BADE7E7-60A1-49D6-B0C0-91F4950B8E01}" presName="gear2dstNode" presStyleLbl="node1" presStyleIdx="1" presStyleCnt="3"/>
      <dgm:spPr/>
      <dgm:t>
        <a:bodyPr/>
        <a:lstStyle/>
        <a:p>
          <a:endParaRPr lang="ru-RU"/>
        </a:p>
      </dgm:t>
    </dgm:pt>
    <dgm:pt modelId="{D288C24C-D65F-4EDC-AC4B-00056CE97C83}" type="pres">
      <dgm:prSet presAssocID="{081B0EEE-0DC9-4A7C-A2EF-7BA47EAD781D}" presName="gear3" presStyleLbl="node1" presStyleIdx="2" presStyleCnt="3" custScaleX="142046" custScaleY="134825"/>
      <dgm:spPr/>
      <dgm:t>
        <a:bodyPr/>
        <a:lstStyle/>
        <a:p>
          <a:endParaRPr lang="ru-RU"/>
        </a:p>
      </dgm:t>
    </dgm:pt>
    <dgm:pt modelId="{70430C3A-06F7-4B55-A5D8-C44E96E45335}" type="pres">
      <dgm:prSet presAssocID="{081B0EEE-0DC9-4A7C-A2EF-7BA47EAD781D}" presName="gear3tx" presStyleLbl="node1" presStyleIdx="2" presStyleCnt="3">
        <dgm:presLayoutVars>
          <dgm:chMax val="1"/>
          <dgm:bulletEnabled val="1"/>
        </dgm:presLayoutVars>
      </dgm:prSet>
      <dgm:spPr/>
      <dgm:t>
        <a:bodyPr/>
        <a:lstStyle/>
        <a:p>
          <a:endParaRPr lang="ru-RU"/>
        </a:p>
      </dgm:t>
    </dgm:pt>
    <dgm:pt modelId="{C208703B-CBC9-4EBA-8BB8-B9A2EE6DDB92}" type="pres">
      <dgm:prSet presAssocID="{081B0EEE-0DC9-4A7C-A2EF-7BA47EAD781D}" presName="gear3srcNode" presStyleLbl="node1" presStyleIdx="2" presStyleCnt="3"/>
      <dgm:spPr/>
      <dgm:t>
        <a:bodyPr/>
        <a:lstStyle/>
        <a:p>
          <a:endParaRPr lang="ru-RU"/>
        </a:p>
      </dgm:t>
    </dgm:pt>
    <dgm:pt modelId="{83565BF2-1CB3-48F6-AB90-9327501CA3B2}" type="pres">
      <dgm:prSet presAssocID="{081B0EEE-0DC9-4A7C-A2EF-7BA47EAD781D}" presName="gear3dstNode" presStyleLbl="node1" presStyleIdx="2" presStyleCnt="3"/>
      <dgm:spPr/>
      <dgm:t>
        <a:bodyPr/>
        <a:lstStyle/>
        <a:p>
          <a:endParaRPr lang="ru-RU"/>
        </a:p>
      </dgm:t>
    </dgm:pt>
    <dgm:pt modelId="{EABBC65A-935D-46F5-9997-190D16D417C4}" type="pres">
      <dgm:prSet presAssocID="{EA14F908-48A6-4676-B6A0-69940761E9F1}" presName="connector1" presStyleLbl="sibTrans2D1" presStyleIdx="0" presStyleCnt="3"/>
      <dgm:spPr/>
      <dgm:t>
        <a:bodyPr/>
        <a:lstStyle/>
        <a:p>
          <a:endParaRPr lang="ru-RU"/>
        </a:p>
      </dgm:t>
    </dgm:pt>
    <dgm:pt modelId="{8FC162CD-05C1-4D02-B552-744347882930}" type="pres">
      <dgm:prSet presAssocID="{1F1672A7-8C20-408F-B266-11AD9A9691F9}" presName="connector2" presStyleLbl="sibTrans2D1" presStyleIdx="1" presStyleCnt="3" custLinFactNeighborX="-13399" custLinFactNeighborY="-2683"/>
      <dgm:spPr/>
      <dgm:t>
        <a:bodyPr/>
        <a:lstStyle/>
        <a:p>
          <a:endParaRPr lang="ru-RU"/>
        </a:p>
      </dgm:t>
    </dgm:pt>
    <dgm:pt modelId="{93BC51C4-EF01-44B7-BFF1-5AFB11DA0534}" type="pres">
      <dgm:prSet presAssocID="{5DF502E7-2AF5-425B-ACE1-E42883C08C27}" presName="connector3" presStyleLbl="sibTrans2D1" presStyleIdx="2" presStyleCnt="3" custLinFactNeighborX="2673" custLinFactNeighborY="1736"/>
      <dgm:spPr/>
      <dgm:t>
        <a:bodyPr/>
        <a:lstStyle/>
        <a:p>
          <a:endParaRPr lang="ru-RU"/>
        </a:p>
      </dgm:t>
    </dgm:pt>
  </dgm:ptLst>
  <dgm:cxnLst>
    <dgm:cxn modelId="{EC0B577F-FE12-410C-B5A3-7890922A288E}" type="presOf" srcId="{EA14F908-48A6-4676-B6A0-69940761E9F1}" destId="{EABBC65A-935D-46F5-9997-190D16D417C4}" srcOrd="0" destOrd="0" presId="urn:microsoft.com/office/officeart/2005/8/layout/gear1"/>
    <dgm:cxn modelId="{36BBF762-C9DC-421C-A194-953B449D10EE}" type="presOf" srcId="{081B0EEE-0DC9-4A7C-A2EF-7BA47EAD781D}" destId="{70430C3A-06F7-4B55-A5D8-C44E96E45335}" srcOrd="1" destOrd="0" presId="urn:microsoft.com/office/officeart/2005/8/layout/gear1"/>
    <dgm:cxn modelId="{E07649E2-F405-41CF-BC50-327D7295ECCA}" type="presOf" srcId="{081B0EEE-0DC9-4A7C-A2EF-7BA47EAD781D}" destId="{C208703B-CBC9-4EBA-8BB8-B9A2EE6DDB92}" srcOrd="2" destOrd="0" presId="urn:microsoft.com/office/officeart/2005/8/layout/gear1"/>
    <dgm:cxn modelId="{085B6EE4-109A-449F-BAC0-33422C902654}" type="presOf" srcId="{081B0EEE-0DC9-4A7C-A2EF-7BA47EAD781D}" destId="{D288C24C-D65F-4EDC-AC4B-00056CE97C83}" srcOrd="0" destOrd="0" presId="urn:microsoft.com/office/officeart/2005/8/layout/gear1"/>
    <dgm:cxn modelId="{3544EFD2-3A91-48F9-A735-0960585D9D28}" type="presOf" srcId="{B3B88EB9-E799-4E82-ADF5-3F52B7F8E920}" destId="{A4440AD4-3B95-4106-ABFD-F55053AA1E26}" srcOrd="0" destOrd="0" presId="urn:microsoft.com/office/officeart/2005/8/layout/gear1"/>
    <dgm:cxn modelId="{323E3082-80A2-4511-8C78-4EA8E33E816B}" type="presOf" srcId="{4BADE7E7-60A1-49D6-B0C0-91F4950B8E01}" destId="{A336094F-D85B-4038-974A-09C5D18E8ACB}" srcOrd="1" destOrd="0" presId="urn:microsoft.com/office/officeart/2005/8/layout/gear1"/>
    <dgm:cxn modelId="{C6649E89-EE93-46BE-B2B9-AE9623FFBBC3}" type="presOf" srcId="{1F1672A7-8C20-408F-B266-11AD9A9691F9}" destId="{8FC162CD-05C1-4D02-B552-744347882930}" srcOrd="0" destOrd="0" presId="urn:microsoft.com/office/officeart/2005/8/layout/gear1"/>
    <dgm:cxn modelId="{564E05E3-E6D5-4714-8C59-22A028AF387F}" type="presOf" srcId="{4BADE7E7-60A1-49D6-B0C0-91F4950B8E01}" destId="{E79941A1-7756-4047-B29C-1824BE8BF7ED}" srcOrd="2" destOrd="0" presId="urn:microsoft.com/office/officeart/2005/8/layout/gear1"/>
    <dgm:cxn modelId="{F2255526-B5C3-4489-A3F9-25041AB0BB01}" type="presOf" srcId="{081B0EEE-0DC9-4A7C-A2EF-7BA47EAD781D}" destId="{83565BF2-1CB3-48F6-AB90-9327501CA3B2}" srcOrd="3" destOrd="0" presId="urn:microsoft.com/office/officeart/2005/8/layout/gear1"/>
    <dgm:cxn modelId="{E8F7FB0A-F6B0-40B7-8075-0FD39A912CA4}" type="presOf" srcId="{B3B88EB9-E799-4E82-ADF5-3F52B7F8E920}" destId="{0A7631CA-0ACD-4DFA-A2CE-31761215238D}" srcOrd="2" destOrd="0" presId="urn:microsoft.com/office/officeart/2005/8/layout/gear1"/>
    <dgm:cxn modelId="{2A0D3640-8A68-465A-98D8-935D82DBB826}" srcId="{D79D8D8E-BBD4-4436-9291-0292059C8C5A}" destId="{B3B88EB9-E799-4E82-ADF5-3F52B7F8E920}" srcOrd="0" destOrd="0" parTransId="{9F919A61-8197-4D8E-B4EA-26B884F25572}" sibTransId="{EA14F908-48A6-4676-B6A0-69940761E9F1}"/>
    <dgm:cxn modelId="{D70EE2F3-DDDC-4B1F-B632-12E68F3EB7CB}" type="presOf" srcId="{4BADE7E7-60A1-49D6-B0C0-91F4950B8E01}" destId="{A3F2D86E-D6DD-4A9F-A7EB-5BB35E2DE268}" srcOrd="0" destOrd="0" presId="urn:microsoft.com/office/officeart/2005/8/layout/gear1"/>
    <dgm:cxn modelId="{82012D75-9719-44A1-8D58-5C577F80D17F}" type="presOf" srcId="{B3B88EB9-E799-4E82-ADF5-3F52B7F8E920}" destId="{0FE1CFF2-7B9A-4E71-A013-2C51F31E1796}" srcOrd="1" destOrd="0" presId="urn:microsoft.com/office/officeart/2005/8/layout/gear1"/>
    <dgm:cxn modelId="{07F6F3E8-CA1B-492D-9BBF-6A0BDDF2D41B}" type="presOf" srcId="{5DF502E7-2AF5-425B-ACE1-E42883C08C27}" destId="{93BC51C4-EF01-44B7-BFF1-5AFB11DA0534}" srcOrd="0" destOrd="0" presId="urn:microsoft.com/office/officeart/2005/8/layout/gear1"/>
    <dgm:cxn modelId="{4AB82F99-1436-499F-A030-84598230F395}" srcId="{D79D8D8E-BBD4-4436-9291-0292059C8C5A}" destId="{4BADE7E7-60A1-49D6-B0C0-91F4950B8E01}" srcOrd="1" destOrd="0" parTransId="{C5AEF248-2718-4A23-B8E2-CF64B0A9503B}" sibTransId="{1F1672A7-8C20-408F-B266-11AD9A9691F9}"/>
    <dgm:cxn modelId="{D2E87A7E-2DD9-4E25-B421-8E0A5A476D47}" type="presOf" srcId="{D79D8D8E-BBD4-4436-9291-0292059C8C5A}" destId="{F887CFE1-18A3-4575-9B9F-F639FC51BEDB}" srcOrd="0" destOrd="0" presId="urn:microsoft.com/office/officeart/2005/8/layout/gear1"/>
    <dgm:cxn modelId="{2A6E5793-1230-4198-8B59-E88FBE28A3EF}" srcId="{D79D8D8E-BBD4-4436-9291-0292059C8C5A}" destId="{081B0EEE-0DC9-4A7C-A2EF-7BA47EAD781D}" srcOrd="2" destOrd="0" parTransId="{F0990161-0896-4570-A6E3-4560465478B2}" sibTransId="{5DF502E7-2AF5-425B-ACE1-E42883C08C27}"/>
    <dgm:cxn modelId="{EAA209B2-D291-45A3-9ED9-BE8559277D80}" type="presParOf" srcId="{F887CFE1-18A3-4575-9B9F-F639FC51BEDB}" destId="{A4440AD4-3B95-4106-ABFD-F55053AA1E26}" srcOrd="0" destOrd="0" presId="urn:microsoft.com/office/officeart/2005/8/layout/gear1"/>
    <dgm:cxn modelId="{5695B1A3-739F-4D5F-80FA-DAA458A61C2B}" type="presParOf" srcId="{F887CFE1-18A3-4575-9B9F-F639FC51BEDB}" destId="{0FE1CFF2-7B9A-4E71-A013-2C51F31E1796}" srcOrd="1" destOrd="0" presId="urn:microsoft.com/office/officeart/2005/8/layout/gear1"/>
    <dgm:cxn modelId="{2F44F83F-2E1A-4571-8D18-46469F6B021C}" type="presParOf" srcId="{F887CFE1-18A3-4575-9B9F-F639FC51BEDB}" destId="{0A7631CA-0ACD-4DFA-A2CE-31761215238D}" srcOrd="2" destOrd="0" presId="urn:microsoft.com/office/officeart/2005/8/layout/gear1"/>
    <dgm:cxn modelId="{F2354C5D-49EF-455D-8D41-C6097A1B8D59}" type="presParOf" srcId="{F887CFE1-18A3-4575-9B9F-F639FC51BEDB}" destId="{A3F2D86E-D6DD-4A9F-A7EB-5BB35E2DE268}" srcOrd="3" destOrd="0" presId="urn:microsoft.com/office/officeart/2005/8/layout/gear1"/>
    <dgm:cxn modelId="{BCA3593D-362A-499D-A752-CADA4B8D208B}" type="presParOf" srcId="{F887CFE1-18A3-4575-9B9F-F639FC51BEDB}" destId="{A336094F-D85B-4038-974A-09C5D18E8ACB}" srcOrd="4" destOrd="0" presId="urn:microsoft.com/office/officeart/2005/8/layout/gear1"/>
    <dgm:cxn modelId="{B77A088D-372A-441C-907D-D1C436480320}" type="presParOf" srcId="{F887CFE1-18A3-4575-9B9F-F639FC51BEDB}" destId="{E79941A1-7756-4047-B29C-1824BE8BF7ED}" srcOrd="5" destOrd="0" presId="urn:microsoft.com/office/officeart/2005/8/layout/gear1"/>
    <dgm:cxn modelId="{D0D7A32C-01EC-46CF-904E-A0A6E595F6F3}" type="presParOf" srcId="{F887CFE1-18A3-4575-9B9F-F639FC51BEDB}" destId="{D288C24C-D65F-4EDC-AC4B-00056CE97C83}" srcOrd="6" destOrd="0" presId="urn:microsoft.com/office/officeart/2005/8/layout/gear1"/>
    <dgm:cxn modelId="{5E355215-C63D-4B7D-96FD-D656C24961C5}" type="presParOf" srcId="{F887CFE1-18A3-4575-9B9F-F639FC51BEDB}" destId="{70430C3A-06F7-4B55-A5D8-C44E96E45335}" srcOrd="7" destOrd="0" presId="urn:microsoft.com/office/officeart/2005/8/layout/gear1"/>
    <dgm:cxn modelId="{630AC42D-138D-46BE-9F63-618160BFD361}" type="presParOf" srcId="{F887CFE1-18A3-4575-9B9F-F639FC51BEDB}" destId="{C208703B-CBC9-4EBA-8BB8-B9A2EE6DDB92}" srcOrd="8" destOrd="0" presId="urn:microsoft.com/office/officeart/2005/8/layout/gear1"/>
    <dgm:cxn modelId="{247679AC-CA86-4642-8E75-27AE34974D77}" type="presParOf" srcId="{F887CFE1-18A3-4575-9B9F-F639FC51BEDB}" destId="{83565BF2-1CB3-48F6-AB90-9327501CA3B2}" srcOrd="9" destOrd="0" presId="urn:microsoft.com/office/officeart/2005/8/layout/gear1"/>
    <dgm:cxn modelId="{4CACD917-3F74-47C5-80A8-9BD4AC8F705D}" type="presParOf" srcId="{F887CFE1-18A3-4575-9B9F-F639FC51BEDB}" destId="{EABBC65A-935D-46F5-9997-190D16D417C4}" srcOrd="10" destOrd="0" presId="urn:microsoft.com/office/officeart/2005/8/layout/gear1"/>
    <dgm:cxn modelId="{443BDD37-46A9-464A-AF1A-7E7D2CB18810}" type="presParOf" srcId="{F887CFE1-18A3-4575-9B9F-F639FC51BEDB}" destId="{8FC162CD-05C1-4D02-B552-744347882930}" srcOrd="11" destOrd="0" presId="urn:microsoft.com/office/officeart/2005/8/layout/gear1"/>
    <dgm:cxn modelId="{AE51B521-EBDD-4E5F-92B9-8E63F0B78092}" type="presParOf" srcId="{F887CFE1-18A3-4575-9B9F-F639FC51BEDB}" destId="{93BC51C4-EF01-44B7-BFF1-5AFB11DA0534}" srcOrd="12" destOrd="0" presId="urn:microsoft.com/office/officeart/2005/8/layout/gear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9C36F43-CF11-4894-9697-2C04D32B5E02}"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ru-RU"/>
        </a:p>
      </dgm:t>
    </dgm:pt>
    <dgm:pt modelId="{C6EB376B-D054-4E53-BBD9-E11ED7694B70}">
      <dgm:prSet custT="1"/>
      <dgm:spPr>
        <a:solidFill>
          <a:srgbClr val="FF0000"/>
        </a:solidFill>
      </dgm:spPr>
      <dgm:t>
        <a:bodyPr/>
        <a:lstStyle/>
        <a:p>
          <a:r>
            <a:rPr lang="ru-RU" sz="1400" dirty="0" err="1" smtClean="0">
              <a:solidFill>
                <a:schemeClr val="tx1"/>
              </a:solidFill>
              <a:latin typeface="Times New Roman" pitchFamily="18" charset="0"/>
              <a:cs typeface="Times New Roman" pitchFamily="18" charset="0"/>
            </a:rPr>
            <a:t>Кейбір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еріткіштің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белгілі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бір</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мөлшерінде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еритін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заттың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ерігіштігіне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сәйкес</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мөлшерінен</a:t>
          </a:r>
          <a:r>
            <a:rPr lang="ru-RU" sz="1400" dirty="0" smtClean="0">
              <a:solidFill>
                <a:schemeClr val="tx1"/>
              </a:solidFill>
              <a:latin typeface="Times New Roman" pitchFamily="18" charset="0"/>
              <a:cs typeface="Times New Roman" pitchFamily="18" charset="0"/>
            </a:rPr>
            <a:t> де </a:t>
          </a:r>
          <a:r>
            <a:rPr lang="ru-RU" sz="1400" dirty="0" err="1" smtClean="0">
              <a:solidFill>
                <a:schemeClr val="tx1"/>
              </a:solidFill>
              <a:latin typeface="Times New Roman" pitchFamily="18" charset="0"/>
              <a:cs typeface="Times New Roman" pitchFamily="18" charset="0"/>
            </a:rPr>
            <a:t>артық</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мөлшерін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ерітуге</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болады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Мұндай</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ерітінділер</a:t>
          </a:r>
          <a:r>
            <a:rPr lang="ru-RU" sz="1600" dirty="0" smtClean="0">
              <a:solidFill>
                <a:schemeClr val="bg1"/>
              </a:solidFill>
              <a:latin typeface="Times New Roman" pitchFamily="18" charset="0"/>
              <a:cs typeface="Times New Roman" pitchFamily="18" charset="0"/>
            </a:rPr>
            <a:t> </a:t>
          </a:r>
          <a:r>
            <a:rPr lang="ru-RU" sz="1800" dirty="0" smtClean="0">
              <a:solidFill>
                <a:schemeClr val="bg1"/>
              </a:solidFill>
              <a:latin typeface="Times New Roman" pitchFamily="18" charset="0"/>
              <a:cs typeface="Times New Roman" pitchFamily="18" charset="0"/>
            </a:rPr>
            <a:t>аса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ерітінділер</a:t>
          </a:r>
          <a:r>
            <a:rPr lang="ru-RU" sz="1600" dirty="0" smtClean="0">
              <a:solidFill>
                <a:schemeClr val="bg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деп</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аталады</a:t>
          </a:r>
          <a:endParaRPr lang="ru-RU" sz="1400" dirty="0">
            <a:solidFill>
              <a:schemeClr val="tx1"/>
            </a:solidFill>
            <a:latin typeface="Times New Roman" pitchFamily="18" charset="0"/>
            <a:cs typeface="Times New Roman" pitchFamily="18" charset="0"/>
          </a:endParaRPr>
        </a:p>
      </dgm:t>
    </dgm:pt>
    <dgm:pt modelId="{827C92C7-443A-46A3-905E-6F2255690596}" type="parTrans" cxnId="{5A859828-49E2-4D91-BB35-81B831400CB6}">
      <dgm:prSet/>
      <dgm:spPr/>
      <dgm:t>
        <a:bodyPr/>
        <a:lstStyle/>
        <a:p>
          <a:endParaRPr lang="ru-RU"/>
        </a:p>
      </dgm:t>
    </dgm:pt>
    <dgm:pt modelId="{B677696D-8ADF-4330-B60C-CFBE33FB5646}" type="sibTrans" cxnId="{5A859828-49E2-4D91-BB35-81B831400CB6}">
      <dgm:prSet/>
      <dgm:spPr/>
      <dgm:t>
        <a:bodyPr/>
        <a:lstStyle/>
        <a:p>
          <a:endParaRPr lang="ru-RU"/>
        </a:p>
      </dgm:t>
    </dgm:pt>
    <dgm:pt modelId="{B7D854FE-2DF4-4193-8D37-B48282C6EA09}">
      <dgm:prSet custT="1"/>
      <dgm:spPr>
        <a:solidFill>
          <a:schemeClr val="tx2">
            <a:lumMod val="40000"/>
            <a:lumOff val="60000"/>
          </a:schemeClr>
        </a:solidFill>
      </dgm:spPr>
      <dgm:t>
        <a:bodyPr/>
        <a:lstStyle/>
        <a:p>
          <a:r>
            <a:rPr lang="ru-RU" sz="1600" dirty="0" smtClean="0">
              <a:solidFill>
                <a:schemeClr val="tx1"/>
              </a:solidFill>
              <a:latin typeface="Times New Roman" pitchFamily="18" charset="0"/>
              <a:cs typeface="Times New Roman" pitchFamily="18" charset="0"/>
            </a:rPr>
            <a:t> Ал </a:t>
          </a:r>
          <a:r>
            <a:rPr lang="ru-RU" sz="1600" dirty="0" err="1" smtClean="0">
              <a:solidFill>
                <a:schemeClr val="tx1"/>
              </a:solidFill>
              <a:latin typeface="Times New Roman" pitchFamily="18" charset="0"/>
              <a:cs typeface="Times New Roman" pitchFamily="18" charset="0"/>
            </a:rPr>
            <a:t>концентрациялары</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қаныққан</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ерітіндінің</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концентрациясына</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дейінгі</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барлық</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ерітінділерді</a:t>
          </a:r>
          <a:r>
            <a:rPr lang="ru-RU" sz="1600" dirty="0" smtClean="0">
              <a:solidFill>
                <a:schemeClr val="tx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қанықпаған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ерітінділер</a:t>
          </a:r>
          <a:r>
            <a:rPr lang="ru-RU" sz="1800" dirty="0" smtClean="0">
              <a:solidFill>
                <a:schemeClr val="bg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деп</a:t>
          </a:r>
          <a:r>
            <a:rPr lang="ru-RU" sz="1600" dirty="0" smtClean="0">
              <a:solidFill>
                <a:schemeClr val="tx1"/>
              </a:solidFill>
              <a:latin typeface="Times New Roman" pitchFamily="18" charset="0"/>
              <a:cs typeface="Times New Roman" pitchFamily="18" charset="0"/>
            </a:rPr>
            <a:t> </a:t>
          </a:r>
          <a:r>
            <a:rPr lang="ru-RU" sz="1600" dirty="0" err="1" smtClean="0">
              <a:solidFill>
                <a:schemeClr val="tx1"/>
              </a:solidFill>
              <a:latin typeface="Times New Roman" pitchFamily="18" charset="0"/>
              <a:cs typeface="Times New Roman" pitchFamily="18" charset="0"/>
            </a:rPr>
            <a:t>атайды</a:t>
          </a:r>
          <a:r>
            <a:rPr lang="ru-RU" sz="1400" dirty="0" smtClean="0">
              <a:solidFill>
                <a:schemeClr val="tx1"/>
              </a:solidFill>
              <a:latin typeface="Times New Roman" pitchFamily="18" charset="0"/>
              <a:cs typeface="Times New Roman" pitchFamily="18" charset="0"/>
            </a:rPr>
            <a:t>. </a:t>
          </a:r>
          <a:endParaRPr lang="ru-RU" sz="1400" dirty="0">
            <a:solidFill>
              <a:schemeClr val="tx1"/>
            </a:solidFill>
            <a:latin typeface="Times New Roman" pitchFamily="18" charset="0"/>
            <a:cs typeface="Times New Roman" pitchFamily="18" charset="0"/>
          </a:endParaRPr>
        </a:p>
      </dgm:t>
    </dgm:pt>
    <dgm:pt modelId="{98219C08-DAA9-4049-A405-A2D9C6C52089}" type="parTrans" cxnId="{2669E9B2-C49B-4EC0-9409-D700B771E513}">
      <dgm:prSet/>
      <dgm:spPr/>
      <dgm:t>
        <a:bodyPr/>
        <a:lstStyle/>
        <a:p>
          <a:endParaRPr lang="ru-RU"/>
        </a:p>
      </dgm:t>
    </dgm:pt>
    <dgm:pt modelId="{61E298E7-F83A-45AD-A6DE-AE7BAF588179}" type="sibTrans" cxnId="{2669E9B2-C49B-4EC0-9409-D700B771E513}">
      <dgm:prSet/>
      <dgm:spPr/>
      <dgm:t>
        <a:bodyPr/>
        <a:lstStyle/>
        <a:p>
          <a:endParaRPr lang="ru-RU"/>
        </a:p>
      </dgm:t>
    </dgm:pt>
    <dgm:pt modelId="{BD42A8BA-1193-4583-BD0E-9A41B163F666}">
      <dgm:prSet custT="1"/>
      <dgm:spPr>
        <a:solidFill>
          <a:schemeClr val="accent3">
            <a:lumMod val="75000"/>
          </a:schemeClr>
        </a:solidFill>
      </dgm:spPr>
      <dgm:t>
        <a:bodyPr/>
        <a:lstStyle/>
        <a:p>
          <a:pPr algn="ctr"/>
          <a:r>
            <a:rPr lang="ru-RU" sz="1000" dirty="0" smtClean="0">
              <a:solidFill>
                <a:schemeClr val="tx1"/>
              </a:solidFill>
            </a:rPr>
            <a:t> </a:t>
          </a:r>
          <a:r>
            <a:rPr lang="ru-RU" sz="1200" dirty="0" err="1" smtClean="0">
              <a:solidFill>
                <a:schemeClr val="tx1"/>
              </a:solidFill>
              <a:latin typeface="Times New Roman" pitchFamily="18" charset="0"/>
              <a:cs typeface="Times New Roman" pitchFamily="18" charset="0"/>
            </a:rPr>
            <a:t>Еріген</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заттың</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концентрациясы</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белгілі</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бір</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мөлшерден</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асқанда</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оның</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артығы</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ерімей</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ерітіндінің</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түбіне</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шөгеді</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Бұл</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кезде</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ерітінді</a:t>
          </a:r>
          <a:r>
            <a:rPr lang="ru-RU" sz="1200" dirty="0" smtClean="0">
              <a:solidFill>
                <a:schemeClr val="tx1"/>
              </a:solidFill>
              <a:latin typeface="Times New Roman" pitchFamily="18" charset="0"/>
              <a:cs typeface="Times New Roman" pitchFamily="18" charset="0"/>
            </a:rPr>
            <a:t> мен </a:t>
          </a:r>
          <a:r>
            <a:rPr lang="ru-RU" sz="1200" dirty="0" err="1" smtClean="0">
              <a:solidFill>
                <a:schemeClr val="tx1"/>
              </a:solidFill>
              <a:latin typeface="Times New Roman" pitchFamily="18" charset="0"/>
              <a:cs typeface="Times New Roman" pitchFamily="18" charset="0"/>
            </a:rPr>
            <a:t>еріген</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зат</a:t>
          </a:r>
          <a:r>
            <a:rPr lang="ru-RU" sz="1200" dirty="0" smtClean="0">
              <a:solidFill>
                <a:schemeClr val="tx1"/>
              </a:solidFill>
              <a:latin typeface="Times New Roman" pitchFamily="18" charset="0"/>
              <a:cs typeface="Times New Roman" pitchFamily="18" charset="0"/>
            </a:rPr>
            <a:t> тепе-</a:t>
          </a:r>
          <a:r>
            <a:rPr lang="ru-RU" sz="1200" dirty="0" err="1" smtClean="0">
              <a:solidFill>
                <a:schemeClr val="tx1"/>
              </a:solidFill>
              <a:latin typeface="Times New Roman" pitchFamily="18" charset="0"/>
              <a:cs typeface="Times New Roman" pitchFamily="18" charset="0"/>
            </a:rPr>
            <a:t>теңдік</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жағдайда</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болады</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Мұндай</a:t>
          </a:r>
          <a:r>
            <a:rPr lang="ru-RU" sz="1200" dirty="0" smtClean="0">
              <a:solidFill>
                <a:schemeClr val="tx1"/>
              </a:solidFill>
              <a:latin typeface="Times New Roman" pitchFamily="18" charset="0"/>
              <a:cs typeface="Times New Roman" pitchFamily="18" charset="0"/>
            </a:rPr>
            <a:t> </a:t>
          </a:r>
          <a:r>
            <a:rPr lang="ru-RU" sz="1200" dirty="0" err="1" smtClean="0">
              <a:solidFill>
                <a:schemeClr val="tx1"/>
              </a:solidFill>
              <a:latin typeface="Times New Roman" pitchFamily="18" charset="0"/>
              <a:cs typeface="Times New Roman" pitchFamily="18" charset="0"/>
            </a:rPr>
            <a:t>ерітінділерді</a:t>
          </a:r>
          <a:r>
            <a:rPr lang="ru-RU" sz="1200" dirty="0" smtClean="0">
              <a:solidFill>
                <a:schemeClr val="tx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ерітінділер</a:t>
          </a:r>
          <a:r>
            <a:rPr lang="en-US" sz="1400" dirty="0" smtClean="0">
              <a:solidFill>
                <a:schemeClr val="bg1"/>
              </a:solidFill>
              <a:latin typeface="Times New Roman" pitchFamily="18" charset="0"/>
              <a:cs typeface="Times New Roman" pitchFamily="18" charset="0"/>
            </a:rPr>
            <a:t> </a:t>
          </a:r>
          <a:r>
            <a:rPr lang="kk-KZ" sz="1200" dirty="0" smtClean="0">
              <a:solidFill>
                <a:schemeClr val="tx1"/>
              </a:solidFill>
              <a:latin typeface="Times New Roman" pitchFamily="18" charset="0"/>
              <a:cs typeface="Times New Roman" pitchFamily="18" charset="0"/>
            </a:rPr>
            <a:t>болады</a:t>
          </a:r>
          <a:r>
            <a:rPr lang="ru-RU" sz="1200" dirty="0" smtClean="0">
              <a:solidFill>
                <a:schemeClr val="tx1"/>
              </a:solidFill>
              <a:latin typeface="Times New Roman" pitchFamily="18" charset="0"/>
              <a:cs typeface="Times New Roman" pitchFamily="18" charset="0"/>
            </a:rPr>
            <a:t> </a:t>
          </a:r>
          <a:endParaRPr lang="ru-RU" sz="1200" dirty="0">
            <a:solidFill>
              <a:schemeClr val="tx1"/>
            </a:solidFill>
            <a:latin typeface="Times New Roman" pitchFamily="18" charset="0"/>
            <a:cs typeface="Times New Roman" pitchFamily="18" charset="0"/>
          </a:endParaRPr>
        </a:p>
      </dgm:t>
    </dgm:pt>
    <dgm:pt modelId="{EC90B371-989B-40A4-83D5-B3762727C841}" type="parTrans" cxnId="{7C85D7A9-3419-4B3E-83B4-2B0D3FBBCC50}">
      <dgm:prSet/>
      <dgm:spPr/>
      <dgm:t>
        <a:bodyPr/>
        <a:lstStyle/>
        <a:p>
          <a:endParaRPr lang="ru-RU"/>
        </a:p>
      </dgm:t>
    </dgm:pt>
    <dgm:pt modelId="{8861B6A6-9252-4F9B-A202-967674D5E4FA}" type="sibTrans" cxnId="{7C85D7A9-3419-4B3E-83B4-2B0D3FBBCC50}">
      <dgm:prSet/>
      <dgm:spPr/>
      <dgm:t>
        <a:bodyPr/>
        <a:lstStyle/>
        <a:p>
          <a:endParaRPr lang="ru-RU"/>
        </a:p>
      </dgm:t>
    </dgm:pt>
    <dgm:pt modelId="{AB945E3B-1CE4-4E17-8F8F-2B552C03412C}">
      <dgm:prSet custT="1"/>
      <dgm:spPr>
        <a:solidFill>
          <a:schemeClr val="accent2">
            <a:lumMod val="75000"/>
          </a:schemeClr>
        </a:solidFill>
      </dgm:spPr>
      <dgm:t>
        <a:bodyPr/>
        <a:lstStyle/>
        <a:p>
          <a:r>
            <a:rPr lang="ru-RU" sz="12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Ерітінділердің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құрамы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құрамдас</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бөліктердің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конценрацияларымен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сипатталады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Ерітінділер</a:t>
          </a:r>
          <a:r>
            <a:rPr lang="ru-RU" sz="1800" dirty="0" smtClean="0">
              <a:solidFill>
                <a:schemeClr val="tx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қанықпаған</a:t>
          </a:r>
          <a:r>
            <a:rPr lang="ru-RU" sz="1800" dirty="0" smtClean="0">
              <a:solidFill>
                <a:schemeClr val="bg1"/>
              </a:solidFill>
              <a:latin typeface="Times New Roman" pitchFamily="18" charset="0"/>
              <a:cs typeface="Times New Roman" pitchFamily="18" charset="0"/>
            </a:rPr>
            <a:t> </a:t>
          </a:r>
          <a:r>
            <a:rPr lang="ru-RU" sz="1800" dirty="0" err="1" smtClean="0">
              <a:solidFill>
                <a:schemeClr val="bg1"/>
              </a:solidFill>
              <a:latin typeface="Times New Roman" pitchFamily="18" charset="0"/>
              <a:cs typeface="Times New Roman" pitchFamily="18" charset="0"/>
            </a:rPr>
            <a:t>және</a:t>
          </a:r>
          <a:r>
            <a:rPr lang="ru-RU" sz="1800" dirty="0" smtClean="0">
              <a:solidFill>
                <a:schemeClr val="bg1"/>
              </a:solidFill>
              <a:latin typeface="Times New Roman" pitchFamily="18" charset="0"/>
              <a:cs typeface="Times New Roman" pitchFamily="18" charset="0"/>
            </a:rPr>
            <a:t> аса </a:t>
          </a:r>
          <a:r>
            <a:rPr lang="ru-RU" sz="1800" dirty="0" err="1" smtClean="0">
              <a:solidFill>
                <a:schemeClr val="bg1"/>
              </a:solidFill>
              <a:latin typeface="Times New Roman" pitchFamily="18" charset="0"/>
              <a:cs typeface="Times New Roman" pitchFamily="18" charset="0"/>
            </a:rPr>
            <a:t>қаныққан</a:t>
          </a:r>
          <a:r>
            <a:rPr lang="ru-RU" sz="18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деп</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бөлінеді</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Берілген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температурада</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жақсы</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еритін</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заттардың</a:t>
          </a:r>
          <a:r>
            <a:rPr lang="ru-RU" sz="1400" dirty="0" smtClean="0">
              <a:solidFill>
                <a:schemeClr val="tx1"/>
              </a:solidFill>
              <a:latin typeface="Times New Roman" pitchFamily="18" charset="0"/>
              <a:cs typeface="Times New Roman" pitchFamily="18" charset="0"/>
            </a:rPr>
            <a:t> </a:t>
          </a:r>
          <a:r>
            <a:rPr lang="ru-RU" sz="1400" dirty="0" err="1" smtClean="0">
              <a:solidFill>
                <a:schemeClr val="tx1"/>
              </a:solidFill>
              <a:latin typeface="Times New Roman" pitchFamily="18" charset="0"/>
              <a:cs typeface="Times New Roman" pitchFamily="18" charset="0"/>
            </a:rPr>
            <a:t>ерігіштігінің</a:t>
          </a:r>
          <a:r>
            <a:rPr lang="ru-RU" sz="1400" dirty="0" smtClean="0">
              <a:solidFill>
                <a:schemeClr val="tx1"/>
              </a:solidFill>
              <a:latin typeface="Times New Roman" pitchFamily="18" charset="0"/>
              <a:cs typeface="Times New Roman" pitchFamily="18" charset="0"/>
            </a:rPr>
            <a:t> де </a:t>
          </a:r>
          <a:r>
            <a:rPr lang="ru-RU" sz="1400" dirty="0" err="1" smtClean="0">
              <a:solidFill>
                <a:schemeClr val="tx1"/>
              </a:solidFill>
              <a:latin typeface="Times New Roman" pitchFamily="18" charset="0"/>
              <a:cs typeface="Times New Roman" pitchFamily="18" charset="0"/>
            </a:rPr>
            <a:t>шегі</a:t>
          </a:r>
          <a:r>
            <a:rPr lang="ru-RU" sz="1400" dirty="0" smtClean="0">
              <a:solidFill>
                <a:schemeClr val="tx1"/>
              </a:solidFill>
              <a:latin typeface="Times New Roman" pitchFamily="18" charset="0"/>
              <a:cs typeface="Times New Roman" pitchFamily="18" charset="0"/>
            </a:rPr>
            <a:t> бар.</a:t>
          </a:r>
          <a:endParaRPr lang="ru-RU" sz="1400" dirty="0">
            <a:solidFill>
              <a:schemeClr val="tx1"/>
            </a:solidFill>
            <a:latin typeface="Times New Roman" pitchFamily="18" charset="0"/>
            <a:cs typeface="Times New Roman" pitchFamily="18" charset="0"/>
          </a:endParaRPr>
        </a:p>
      </dgm:t>
    </dgm:pt>
    <dgm:pt modelId="{C84195AE-116A-470A-A990-4DB2D6281587}" type="parTrans" cxnId="{5248B657-4F04-4C7E-8F3A-AB8E42A3BDFD}">
      <dgm:prSet/>
      <dgm:spPr/>
      <dgm:t>
        <a:bodyPr/>
        <a:lstStyle/>
        <a:p>
          <a:endParaRPr lang="ru-RU"/>
        </a:p>
      </dgm:t>
    </dgm:pt>
    <dgm:pt modelId="{0D0E8B07-A5B7-42D0-BDA0-B53875610D31}" type="sibTrans" cxnId="{5248B657-4F04-4C7E-8F3A-AB8E42A3BDFD}">
      <dgm:prSet/>
      <dgm:spPr/>
      <dgm:t>
        <a:bodyPr/>
        <a:lstStyle/>
        <a:p>
          <a:endParaRPr lang="ru-RU"/>
        </a:p>
      </dgm:t>
    </dgm:pt>
    <dgm:pt modelId="{0AA54ED8-1B8F-46AF-B8B1-77B677F33748}" type="pres">
      <dgm:prSet presAssocID="{E9C36F43-CF11-4894-9697-2C04D32B5E02}" presName="rootnode" presStyleCnt="0">
        <dgm:presLayoutVars>
          <dgm:chMax/>
          <dgm:chPref/>
          <dgm:dir/>
          <dgm:animLvl val="lvl"/>
        </dgm:presLayoutVars>
      </dgm:prSet>
      <dgm:spPr/>
      <dgm:t>
        <a:bodyPr/>
        <a:lstStyle/>
        <a:p>
          <a:endParaRPr lang="ru-RU"/>
        </a:p>
      </dgm:t>
    </dgm:pt>
    <dgm:pt modelId="{5CC6F7B3-2CBF-4BFF-8938-B7FA04484684}" type="pres">
      <dgm:prSet presAssocID="{AB945E3B-1CE4-4E17-8F8F-2B552C03412C}" presName="composite" presStyleCnt="0"/>
      <dgm:spPr/>
    </dgm:pt>
    <dgm:pt modelId="{14531D90-1EA7-4C77-A770-01252A4F1AB5}" type="pres">
      <dgm:prSet presAssocID="{AB945E3B-1CE4-4E17-8F8F-2B552C03412C}" presName="bentUpArrow1" presStyleLbl="alignImgPlace1" presStyleIdx="0" presStyleCnt="3"/>
      <dgm:spPr/>
    </dgm:pt>
    <dgm:pt modelId="{553515FE-75FE-4C20-AAC6-A2E02BDBBEC1}" type="pres">
      <dgm:prSet presAssocID="{AB945E3B-1CE4-4E17-8F8F-2B552C03412C}" presName="ParentText" presStyleLbl="node1" presStyleIdx="0" presStyleCnt="4" custScaleX="180199" custScaleY="112696">
        <dgm:presLayoutVars>
          <dgm:chMax val="1"/>
          <dgm:chPref val="1"/>
          <dgm:bulletEnabled val="1"/>
        </dgm:presLayoutVars>
      </dgm:prSet>
      <dgm:spPr/>
      <dgm:t>
        <a:bodyPr/>
        <a:lstStyle/>
        <a:p>
          <a:endParaRPr lang="ru-RU"/>
        </a:p>
      </dgm:t>
    </dgm:pt>
    <dgm:pt modelId="{AAD9727C-0B33-42F4-9F34-A5920E35143F}" type="pres">
      <dgm:prSet presAssocID="{AB945E3B-1CE4-4E17-8F8F-2B552C03412C}" presName="ChildText" presStyleLbl="revTx" presStyleIdx="0" presStyleCnt="3">
        <dgm:presLayoutVars>
          <dgm:chMax val="0"/>
          <dgm:chPref val="0"/>
          <dgm:bulletEnabled val="1"/>
        </dgm:presLayoutVars>
      </dgm:prSet>
      <dgm:spPr/>
    </dgm:pt>
    <dgm:pt modelId="{F279A9BC-1125-44AF-8E30-5A3358AAC7F9}" type="pres">
      <dgm:prSet presAssocID="{0D0E8B07-A5B7-42D0-BDA0-B53875610D31}" presName="sibTrans" presStyleCnt="0"/>
      <dgm:spPr/>
    </dgm:pt>
    <dgm:pt modelId="{AF327584-6A3D-4DBF-96D8-FA63F593130A}" type="pres">
      <dgm:prSet presAssocID="{BD42A8BA-1193-4583-BD0E-9A41B163F666}" presName="composite" presStyleCnt="0"/>
      <dgm:spPr/>
    </dgm:pt>
    <dgm:pt modelId="{D8D0EDA2-341C-4649-AA36-982956B7EC21}" type="pres">
      <dgm:prSet presAssocID="{BD42A8BA-1193-4583-BD0E-9A41B163F666}" presName="bentUpArrow1" presStyleLbl="alignImgPlace1" presStyleIdx="1" presStyleCnt="3"/>
      <dgm:spPr/>
    </dgm:pt>
    <dgm:pt modelId="{9F0227D7-E69F-4C69-B4D9-1C7ACB366172}" type="pres">
      <dgm:prSet presAssocID="{BD42A8BA-1193-4583-BD0E-9A41B163F666}" presName="ParentText" presStyleLbl="node1" presStyleIdx="1" presStyleCnt="4" custScaleX="137548" custScaleY="110101" custLinFactNeighborX="19927" custLinFactNeighborY="-4682">
        <dgm:presLayoutVars>
          <dgm:chMax val="1"/>
          <dgm:chPref val="1"/>
          <dgm:bulletEnabled val="1"/>
        </dgm:presLayoutVars>
      </dgm:prSet>
      <dgm:spPr/>
      <dgm:t>
        <a:bodyPr/>
        <a:lstStyle/>
        <a:p>
          <a:endParaRPr lang="ru-RU"/>
        </a:p>
      </dgm:t>
    </dgm:pt>
    <dgm:pt modelId="{2E71090B-86DD-46F1-BDCF-FB2534477B5D}" type="pres">
      <dgm:prSet presAssocID="{BD42A8BA-1193-4583-BD0E-9A41B163F666}" presName="ChildText" presStyleLbl="revTx" presStyleIdx="1" presStyleCnt="3" custLinFactNeighborX="44195" custLinFactNeighborY="-19489">
        <dgm:presLayoutVars>
          <dgm:chMax val="0"/>
          <dgm:chPref val="0"/>
          <dgm:bulletEnabled val="1"/>
        </dgm:presLayoutVars>
      </dgm:prSet>
      <dgm:spPr/>
    </dgm:pt>
    <dgm:pt modelId="{E6AF0691-BCAF-49C7-B5A1-5CED1CC531CE}" type="pres">
      <dgm:prSet presAssocID="{8861B6A6-9252-4F9B-A202-967674D5E4FA}" presName="sibTrans" presStyleCnt="0"/>
      <dgm:spPr/>
    </dgm:pt>
    <dgm:pt modelId="{11518E2C-BEFD-4383-907F-AB125FE5144C}" type="pres">
      <dgm:prSet presAssocID="{B7D854FE-2DF4-4193-8D37-B48282C6EA09}" presName="composite" presStyleCnt="0"/>
      <dgm:spPr/>
    </dgm:pt>
    <dgm:pt modelId="{111E801B-2CF9-4236-AFD2-6F31FED1BA31}" type="pres">
      <dgm:prSet presAssocID="{B7D854FE-2DF4-4193-8D37-B48282C6EA09}" presName="bentUpArrow1" presStyleLbl="alignImgPlace1" presStyleIdx="2" presStyleCnt="3" custLinFactNeighborX="-22303" custLinFactNeighborY="-7409"/>
      <dgm:spPr/>
    </dgm:pt>
    <dgm:pt modelId="{D00FA977-7F61-4571-A8D2-3344DD2C5864}" type="pres">
      <dgm:prSet presAssocID="{B7D854FE-2DF4-4193-8D37-B48282C6EA09}" presName="ParentText" presStyleLbl="node1" presStyleIdx="2" presStyleCnt="4" custScaleX="171545" custScaleY="104930" custLinFactNeighborX="-5867" custLinFactNeighborY="-7514">
        <dgm:presLayoutVars>
          <dgm:chMax val="1"/>
          <dgm:chPref val="1"/>
          <dgm:bulletEnabled val="1"/>
        </dgm:presLayoutVars>
      </dgm:prSet>
      <dgm:spPr/>
      <dgm:t>
        <a:bodyPr/>
        <a:lstStyle/>
        <a:p>
          <a:endParaRPr lang="ru-RU"/>
        </a:p>
      </dgm:t>
    </dgm:pt>
    <dgm:pt modelId="{B6E64EAC-024C-4848-9907-AB3447D58BD7}" type="pres">
      <dgm:prSet presAssocID="{B7D854FE-2DF4-4193-8D37-B48282C6EA09}" presName="ChildText" presStyleLbl="revTx" presStyleIdx="2" presStyleCnt="3">
        <dgm:presLayoutVars>
          <dgm:chMax val="0"/>
          <dgm:chPref val="0"/>
          <dgm:bulletEnabled val="1"/>
        </dgm:presLayoutVars>
      </dgm:prSet>
      <dgm:spPr/>
    </dgm:pt>
    <dgm:pt modelId="{1AC42978-A094-4CAC-8664-3D87AA72BFB4}" type="pres">
      <dgm:prSet presAssocID="{61E298E7-F83A-45AD-A6DE-AE7BAF588179}" presName="sibTrans" presStyleCnt="0"/>
      <dgm:spPr/>
    </dgm:pt>
    <dgm:pt modelId="{729C1282-BC5F-44E5-A755-0DCE816DEC73}" type="pres">
      <dgm:prSet presAssocID="{C6EB376B-D054-4E53-BBD9-E11ED7694B70}" presName="composite" presStyleCnt="0"/>
      <dgm:spPr/>
    </dgm:pt>
    <dgm:pt modelId="{219342B3-F3F8-4038-AFDC-3EAA0FB4F439}" type="pres">
      <dgm:prSet presAssocID="{C6EB376B-D054-4E53-BBD9-E11ED7694B70}" presName="ParentText" presStyleLbl="node1" presStyleIdx="3" presStyleCnt="4" custScaleX="157706" custScaleY="117149" custLinFactNeighborX="-2183" custLinFactNeighborY="-5301">
        <dgm:presLayoutVars>
          <dgm:chMax val="1"/>
          <dgm:chPref val="1"/>
          <dgm:bulletEnabled val="1"/>
        </dgm:presLayoutVars>
      </dgm:prSet>
      <dgm:spPr/>
      <dgm:t>
        <a:bodyPr/>
        <a:lstStyle/>
        <a:p>
          <a:endParaRPr lang="ru-RU"/>
        </a:p>
      </dgm:t>
    </dgm:pt>
  </dgm:ptLst>
  <dgm:cxnLst>
    <dgm:cxn modelId="{5248B657-4F04-4C7E-8F3A-AB8E42A3BDFD}" srcId="{E9C36F43-CF11-4894-9697-2C04D32B5E02}" destId="{AB945E3B-1CE4-4E17-8F8F-2B552C03412C}" srcOrd="0" destOrd="0" parTransId="{C84195AE-116A-470A-A990-4DB2D6281587}" sibTransId="{0D0E8B07-A5B7-42D0-BDA0-B53875610D31}"/>
    <dgm:cxn modelId="{2669E9B2-C49B-4EC0-9409-D700B771E513}" srcId="{E9C36F43-CF11-4894-9697-2C04D32B5E02}" destId="{B7D854FE-2DF4-4193-8D37-B48282C6EA09}" srcOrd="2" destOrd="0" parTransId="{98219C08-DAA9-4049-A405-A2D9C6C52089}" sibTransId="{61E298E7-F83A-45AD-A6DE-AE7BAF588179}"/>
    <dgm:cxn modelId="{8B5287F3-ABCD-452E-AB87-3666DB330A86}" type="presOf" srcId="{E9C36F43-CF11-4894-9697-2C04D32B5E02}" destId="{0AA54ED8-1B8F-46AF-B8B1-77B677F33748}" srcOrd="0" destOrd="0" presId="urn:microsoft.com/office/officeart/2005/8/layout/StepDownProcess"/>
    <dgm:cxn modelId="{7C85D7A9-3419-4B3E-83B4-2B0D3FBBCC50}" srcId="{E9C36F43-CF11-4894-9697-2C04D32B5E02}" destId="{BD42A8BA-1193-4583-BD0E-9A41B163F666}" srcOrd="1" destOrd="0" parTransId="{EC90B371-989B-40A4-83D5-B3762727C841}" sibTransId="{8861B6A6-9252-4F9B-A202-967674D5E4FA}"/>
    <dgm:cxn modelId="{5A859828-49E2-4D91-BB35-81B831400CB6}" srcId="{E9C36F43-CF11-4894-9697-2C04D32B5E02}" destId="{C6EB376B-D054-4E53-BBD9-E11ED7694B70}" srcOrd="3" destOrd="0" parTransId="{827C92C7-443A-46A3-905E-6F2255690596}" sibTransId="{B677696D-8ADF-4330-B60C-CFBE33FB5646}"/>
    <dgm:cxn modelId="{F35E0A1A-BE66-406D-9898-37710E20E5FD}" type="presOf" srcId="{C6EB376B-D054-4E53-BBD9-E11ED7694B70}" destId="{219342B3-F3F8-4038-AFDC-3EAA0FB4F439}" srcOrd="0" destOrd="0" presId="urn:microsoft.com/office/officeart/2005/8/layout/StepDownProcess"/>
    <dgm:cxn modelId="{2F42242B-5EB0-45DC-83C1-D7364479AEA8}" type="presOf" srcId="{B7D854FE-2DF4-4193-8D37-B48282C6EA09}" destId="{D00FA977-7F61-4571-A8D2-3344DD2C5864}" srcOrd="0" destOrd="0" presId="urn:microsoft.com/office/officeart/2005/8/layout/StepDownProcess"/>
    <dgm:cxn modelId="{E6D11EEF-7581-4CC2-9EFC-5B723FB4AF17}" type="presOf" srcId="{AB945E3B-1CE4-4E17-8F8F-2B552C03412C}" destId="{553515FE-75FE-4C20-AAC6-A2E02BDBBEC1}" srcOrd="0" destOrd="0" presId="urn:microsoft.com/office/officeart/2005/8/layout/StepDownProcess"/>
    <dgm:cxn modelId="{D4A86A46-763E-4C13-8FBA-17C46AD5ECF8}" type="presOf" srcId="{BD42A8BA-1193-4583-BD0E-9A41B163F666}" destId="{9F0227D7-E69F-4C69-B4D9-1C7ACB366172}" srcOrd="0" destOrd="0" presId="urn:microsoft.com/office/officeart/2005/8/layout/StepDownProcess"/>
    <dgm:cxn modelId="{41B46934-F51A-496D-A067-7BA8D25FA176}" type="presParOf" srcId="{0AA54ED8-1B8F-46AF-B8B1-77B677F33748}" destId="{5CC6F7B3-2CBF-4BFF-8938-B7FA04484684}" srcOrd="0" destOrd="0" presId="urn:microsoft.com/office/officeart/2005/8/layout/StepDownProcess"/>
    <dgm:cxn modelId="{61E5E245-7CA0-486D-A5DA-3F1E8D70D7E9}" type="presParOf" srcId="{5CC6F7B3-2CBF-4BFF-8938-B7FA04484684}" destId="{14531D90-1EA7-4C77-A770-01252A4F1AB5}" srcOrd="0" destOrd="0" presId="urn:microsoft.com/office/officeart/2005/8/layout/StepDownProcess"/>
    <dgm:cxn modelId="{9D8A4E74-418A-4022-8E1D-CE5181C5885E}" type="presParOf" srcId="{5CC6F7B3-2CBF-4BFF-8938-B7FA04484684}" destId="{553515FE-75FE-4C20-AAC6-A2E02BDBBEC1}" srcOrd="1" destOrd="0" presId="urn:microsoft.com/office/officeart/2005/8/layout/StepDownProcess"/>
    <dgm:cxn modelId="{36F235B5-33D4-4C91-B03C-51EF40DA3529}" type="presParOf" srcId="{5CC6F7B3-2CBF-4BFF-8938-B7FA04484684}" destId="{AAD9727C-0B33-42F4-9F34-A5920E35143F}" srcOrd="2" destOrd="0" presId="urn:microsoft.com/office/officeart/2005/8/layout/StepDownProcess"/>
    <dgm:cxn modelId="{0F7785ED-9CCF-42D8-A2B9-286E36BE4BC2}" type="presParOf" srcId="{0AA54ED8-1B8F-46AF-B8B1-77B677F33748}" destId="{F279A9BC-1125-44AF-8E30-5A3358AAC7F9}" srcOrd="1" destOrd="0" presId="urn:microsoft.com/office/officeart/2005/8/layout/StepDownProcess"/>
    <dgm:cxn modelId="{48EAB0B6-1815-4565-ADC7-CC12CE03197D}" type="presParOf" srcId="{0AA54ED8-1B8F-46AF-B8B1-77B677F33748}" destId="{AF327584-6A3D-4DBF-96D8-FA63F593130A}" srcOrd="2" destOrd="0" presId="urn:microsoft.com/office/officeart/2005/8/layout/StepDownProcess"/>
    <dgm:cxn modelId="{F15AFB65-38E5-4EBD-A53B-C7A4C5C4BEBA}" type="presParOf" srcId="{AF327584-6A3D-4DBF-96D8-FA63F593130A}" destId="{D8D0EDA2-341C-4649-AA36-982956B7EC21}" srcOrd="0" destOrd="0" presId="urn:microsoft.com/office/officeart/2005/8/layout/StepDownProcess"/>
    <dgm:cxn modelId="{43785675-C12C-45EE-8A0F-5E7BD8984B5D}" type="presParOf" srcId="{AF327584-6A3D-4DBF-96D8-FA63F593130A}" destId="{9F0227D7-E69F-4C69-B4D9-1C7ACB366172}" srcOrd="1" destOrd="0" presId="urn:microsoft.com/office/officeart/2005/8/layout/StepDownProcess"/>
    <dgm:cxn modelId="{448591CE-F55F-4552-A626-74CAFD304F15}" type="presParOf" srcId="{AF327584-6A3D-4DBF-96D8-FA63F593130A}" destId="{2E71090B-86DD-46F1-BDCF-FB2534477B5D}" srcOrd="2" destOrd="0" presId="urn:microsoft.com/office/officeart/2005/8/layout/StepDownProcess"/>
    <dgm:cxn modelId="{8B9F1E85-116B-47AA-8584-CC32AA025503}" type="presParOf" srcId="{0AA54ED8-1B8F-46AF-B8B1-77B677F33748}" destId="{E6AF0691-BCAF-49C7-B5A1-5CED1CC531CE}" srcOrd="3" destOrd="0" presId="urn:microsoft.com/office/officeart/2005/8/layout/StepDownProcess"/>
    <dgm:cxn modelId="{A5A71E15-1808-4CF0-934D-D72446F28102}" type="presParOf" srcId="{0AA54ED8-1B8F-46AF-B8B1-77B677F33748}" destId="{11518E2C-BEFD-4383-907F-AB125FE5144C}" srcOrd="4" destOrd="0" presId="urn:microsoft.com/office/officeart/2005/8/layout/StepDownProcess"/>
    <dgm:cxn modelId="{A4B33D66-FF87-4ABB-BC4A-A2D6E0ADEFC1}" type="presParOf" srcId="{11518E2C-BEFD-4383-907F-AB125FE5144C}" destId="{111E801B-2CF9-4236-AFD2-6F31FED1BA31}" srcOrd="0" destOrd="0" presId="urn:microsoft.com/office/officeart/2005/8/layout/StepDownProcess"/>
    <dgm:cxn modelId="{5EC77B80-E821-4EDF-AA18-229C565AB0F0}" type="presParOf" srcId="{11518E2C-BEFD-4383-907F-AB125FE5144C}" destId="{D00FA977-7F61-4571-A8D2-3344DD2C5864}" srcOrd="1" destOrd="0" presId="urn:microsoft.com/office/officeart/2005/8/layout/StepDownProcess"/>
    <dgm:cxn modelId="{A0EAB084-DBA7-49B8-A46D-8889CF53D338}" type="presParOf" srcId="{11518E2C-BEFD-4383-907F-AB125FE5144C}" destId="{B6E64EAC-024C-4848-9907-AB3447D58BD7}" srcOrd="2" destOrd="0" presId="urn:microsoft.com/office/officeart/2005/8/layout/StepDownProcess"/>
    <dgm:cxn modelId="{C15E508A-7E06-4AEE-AB48-1DD120CBC3D9}" type="presParOf" srcId="{0AA54ED8-1B8F-46AF-B8B1-77B677F33748}" destId="{1AC42978-A094-4CAC-8664-3D87AA72BFB4}" srcOrd="5" destOrd="0" presId="urn:microsoft.com/office/officeart/2005/8/layout/StepDownProcess"/>
    <dgm:cxn modelId="{4D50730E-82A6-4FA9-AEF3-B31168E5DEEA}" type="presParOf" srcId="{0AA54ED8-1B8F-46AF-B8B1-77B677F33748}" destId="{729C1282-BC5F-44E5-A755-0DCE816DEC73}" srcOrd="6" destOrd="0" presId="urn:microsoft.com/office/officeart/2005/8/layout/StepDownProcess"/>
    <dgm:cxn modelId="{2FBD26E5-D0B8-47B6-BC1C-EC305C7AA69F}" type="presParOf" srcId="{729C1282-BC5F-44E5-A755-0DCE816DEC73}" destId="{219342B3-F3F8-4038-AFDC-3EAA0FB4F439}" srcOrd="0" destOrd="0" presId="urn:microsoft.com/office/officeart/2005/8/layout/StepDownProcess"/>
  </dgm:cxnLst>
  <dgm:bg>
    <a:solidFill>
      <a:schemeClr val="accent6">
        <a:lumMod val="60000"/>
        <a:lumOff val="4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2A081C-72DC-4A92-B04E-34711486ABBA}">
      <dsp:nvSpPr>
        <dsp:cNvPr id="0" name=""/>
        <dsp:cNvSpPr/>
      </dsp:nvSpPr>
      <dsp:spPr>
        <a:xfrm>
          <a:off x="630673" y="0"/>
          <a:ext cx="6354762" cy="6354762"/>
        </a:xfrm>
        <a:prstGeom prst="triangle">
          <a:avLst/>
        </a:prstGeom>
        <a:solidFill>
          <a:schemeClr val="tx1"/>
        </a:solidFill>
        <a:ln>
          <a:noFill/>
        </a:ln>
        <a:effectLst>
          <a:outerShdw blurRad="63500" dist="50800" dir="5400000" sx="98000" sy="98000" rotWithShape="0">
            <a:srgbClr val="000000">
              <a:alpha val="2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574D969-6587-47FE-A47A-8A700F819FED}">
      <dsp:nvSpPr>
        <dsp:cNvPr id="0" name=""/>
        <dsp:cNvSpPr/>
      </dsp:nvSpPr>
      <dsp:spPr>
        <a:xfrm>
          <a:off x="3808055" y="638271"/>
          <a:ext cx="4130595" cy="1017755"/>
        </a:xfrm>
        <a:prstGeom prst="roundRect">
          <a:avLst/>
        </a:prstGeom>
        <a:solidFill>
          <a:srgbClr val="7030A0">
            <a:alpha val="90000"/>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solidFill>
                <a:schemeClr val="accent3">
                  <a:lumMod val="20000"/>
                  <a:lumOff val="80000"/>
                </a:schemeClr>
              </a:solidFill>
              <a:latin typeface="Times New Roman" pitchFamily="18" charset="0"/>
              <a:cs typeface="Times New Roman" pitchFamily="18" charset="0"/>
            </a:rPr>
            <a:t>1.Ерітінді </a:t>
          </a:r>
          <a:r>
            <a:rPr lang="ru-RU" sz="2400" kern="1200" dirty="0" err="1" smtClean="0">
              <a:solidFill>
                <a:schemeClr val="accent3">
                  <a:lumMod val="20000"/>
                  <a:lumOff val="80000"/>
                </a:schemeClr>
              </a:solidFill>
              <a:latin typeface="Times New Roman" pitchFamily="18" charset="0"/>
              <a:cs typeface="Times New Roman" pitchFamily="18" charset="0"/>
            </a:rPr>
            <a:t>бетінде</a:t>
          </a:r>
          <a:r>
            <a:rPr lang="ru-RU" sz="2400" kern="1200" dirty="0" smtClean="0">
              <a:solidFill>
                <a:schemeClr val="accent3">
                  <a:lumMod val="20000"/>
                  <a:lumOff val="80000"/>
                </a:schemeClr>
              </a:solidFill>
              <a:latin typeface="Times New Roman" pitchFamily="18" charset="0"/>
              <a:cs typeface="Times New Roman" pitchFamily="18" charset="0"/>
            </a:rPr>
            <a:t> </a:t>
          </a:r>
          <a:r>
            <a:rPr lang="ru-RU" sz="2400" kern="1200" dirty="0" err="1" smtClean="0">
              <a:solidFill>
                <a:schemeClr val="accent3">
                  <a:lumMod val="20000"/>
                  <a:lumOff val="80000"/>
                </a:schemeClr>
              </a:solidFill>
              <a:latin typeface="Times New Roman" pitchFamily="18" charset="0"/>
              <a:cs typeface="Times New Roman" pitchFamily="18" charset="0"/>
            </a:rPr>
            <a:t>еріткіш</a:t>
          </a:r>
          <a:r>
            <a:rPr lang="ru-RU" sz="2400" kern="1200" dirty="0" smtClean="0">
              <a:solidFill>
                <a:schemeClr val="accent3">
                  <a:lumMod val="20000"/>
                  <a:lumOff val="80000"/>
                </a:schemeClr>
              </a:solidFill>
              <a:latin typeface="Times New Roman" pitchFamily="18" charset="0"/>
              <a:cs typeface="Times New Roman" pitchFamily="18" charset="0"/>
            </a:rPr>
            <a:t> </a:t>
          </a:r>
          <a:r>
            <a:rPr lang="ru-RU" sz="2400" kern="1200" dirty="0" err="1" smtClean="0">
              <a:solidFill>
                <a:schemeClr val="accent3">
                  <a:lumMod val="20000"/>
                  <a:lumOff val="80000"/>
                </a:schemeClr>
              </a:solidFill>
              <a:latin typeface="Times New Roman" pitchFamily="18" charset="0"/>
              <a:cs typeface="Times New Roman" pitchFamily="18" charset="0"/>
            </a:rPr>
            <a:t>бу</a:t>
          </a:r>
          <a:r>
            <a:rPr lang="ru-RU" sz="2400" kern="1200" dirty="0" smtClean="0">
              <a:solidFill>
                <a:schemeClr val="accent3">
                  <a:lumMod val="20000"/>
                  <a:lumOff val="80000"/>
                </a:schemeClr>
              </a:solidFill>
              <a:latin typeface="Times New Roman" pitchFamily="18" charset="0"/>
              <a:cs typeface="Times New Roman" pitchFamily="18" charset="0"/>
            </a:rPr>
            <a:t> </a:t>
          </a:r>
          <a:r>
            <a:rPr lang="ru-RU" sz="2400" kern="1200" dirty="0" err="1" smtClean="0">
              <a:solidFill>
                <a:schemeClr val="accent3">
                  <a:lumMod val="20000"/>
                  <a:lumOff val="80000"/>
                </a:schemeClr>
              </a:solidFill>
              <a:latin typeface="Times New Roman" pitchFamily="18" charset="0"/>
              <a:cs typeface="Times New Roman" pitchFamily="18" charset="0"/>
            </a:rPr>
            <a:t>қысымының</a:t>
          </a:r>
          <a:r>
            <a:rPr lang="ru-RU" sz="2400" kern="1200" dirty="0" smtClean="0">
              <a:solidFill>
                <a:schemeClr val="accent3">
                  <a:lumMod val="20000"/>
                  <a:lumOff val="80000"/>
                </a:schemeClr>
              </a:solidFill>
              <a:latin typeface="Times New Roman" pitchFamily="18" charset="0"/>
              <a:cs typeface="Times New Roman" pitchFamily="18" charset="0"/>
            </a:rPr>
            <a:t> </a:t>
          </a:r>
          <a:r>
            <a:rPr lang="ru-RU" sz="2400" kern="1200" dirty="0" err="1" smtClean="0">
              <a:solidFill>
                <a:schemeClr val="accent3">
                  <a:lumMod val="20000"/>
                  <a:lumOff val="80000"/>
                </a:schemeClr>
              </a:solidFill>
              <a:latin typeface="Times New Roman" pitchFamily="18" charset="0"/>
              <a:cs typeface="Times New Roman" pitchFamily="18" charset="0"/>
            </a:rPr>
            <a:t>салыстырмалы</a:t>
          </a:r>
          <a:r>
            <a:rPr lang="ru-RU" sz="2400" kern="1200" dirty="0" smtClean="0">
              <a:solidFill>
                <a:schemeClr val="accent3">
                  <a:lumMod val="20000"/>
                  <a:lumOff val="80000"/>
                </a:schemeClr>
              </a:solidFill>
              <a:latin typeface="Times New Roman" pitchFamily="18" charset="0"/>
              <a:cs typeface="Times New Roman" pitchFamily="18" charset="0"/>
            </a:rPr>
            <a:t> </a:t>
          </a:r>
          <a:r>
            <a:rPr lang="ru-RU" sz="2400" kern="1200" dirty="0" err="1" smtClean="0">
              <a:solidFill>
                <a:schemeClr val="accent3">
                  <a:lumMod val="20000"/>
                  <a:lumOff val="80000"/>
                </a:schemeClr>
              </a:solidFill>
              <a:latin typeface="Times New Roman" pitchFamily="18" charset="0"/>
              <a:cs typeface="Times New Roman" pitchFamily="18" charset="0"/>
            </a:rPr>
            <a:t>төмендеуі</a:t>
          </a:r>
          <a:r>
            <a:rPr lang="ru-RU" sz="2400" kern="1200" dirty="0" smtClean="0">
              <a:solidFill>
                <a:schemeClr val="accent3">
                  <a:lumMod val="20000"/>
                  <a:lumOff val="80000"/>
                </a:schemeClr>
              </a:solidFill>
              <a:latin typeface="Times New Roman" pitchFamily="18" charset="0"/>
              <a:cs typeface="Times New Roman" pitchFamily="18" charset="0"/>
            </a:rPr>
            <a:t>; </a:t>
          </a:r>
          <a:endParaRPr lang="ru-RU" sz="2400" kern="1200" dirty="0">
            <a:solidFill>
              <a:schemeClr val="accent3">
                <a:lumMod val="20000"/>
                <a:lumOff val="80000"/>
              </a:schemeClr>
            </a:solidFill>
            <a:latin typeface="Times New Roman" pitchFamily="18" charset="0"/>
            <a:cs typeface="Times New Roman" pitchFamily="18" charset="0"/>
          </a:endParaRPr>
        </a:p>
      </dsp:txBody>
      <dsp:txXfrm>
        <a:off x="3857738" y="687954"/>
        <a:ext cx="4031229" cy="918389"/>
      </dsp:txXfrm>
    </dsp:sp>
    <dsp:sp modelId="{5330CDF8-98E6-489B-93F1-66B7AB050257}">
      <dsp:nvSpPr>
        <dsp:cNvPr id="0" name=""/>
        <dsp:cNvSpPr/>
      </dsp:nvSpPr>
      <dsp:spPr>
        <a:xfrm>
          <a:off x="3808055" y="1783245"/>
          <a:ext cx="4130595" cy="1017755"/>
        </a:xfrm>
        <a:prstGeom prst="roundRect">
          <a:avLst/>
        </a:prstGeom>
        <a:solidFill>
          <a:schemeClr val="accent6">
            <a:lumMod val="40000"/>
            <a:lumOff val="60000"/>
            <a:alpha val="9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itchFamily="18" charset="0"/>
              <a:cs typeface="Times New Roman" pitchFamily="18" charset="0"/>
            </a:rPr>
            <a:t>2.Ерітіндінің </a:t>
          </a:r>
          <a:r>
            <a:rPr lang="ru-RU" sz="2000" kern="1200" dirty="0" err="1" smtClean="0">
              <a:solidFill>
                <a:schemeClr val="bg1"/>
              </a:solidFill>
              <a:latin typeface="Times New Roman" pitchFamily="18" charset="0"/>
              <a:cs typeface="Times New Roman" pitchFamily="18" charset="0"/>
            </a:rPr>
            <a:t>қайнау</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температурасы</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еріткіштің</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қайнау</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температурасына</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қарағанда</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жоғарылауы</a:t>
          </a:r>
          <a:r>
            <a:rPr lang="ru-RU" sz="2000" kern="1200" dirty="0" smtClean="0">
              <a:solidFill>
                <a:schemeClr val="bg1"/>
              </a:solidFill>
              <a:latin typeface="Times New Roman" pitchFamily="18" charset="0"/>
              <a:cs typeface="Times New Roman" pitchFamily="18" charset="0"/>
            </a:rPr>
            <a:t>; </a:t>
          </a:r>
          <a:endParaRPr lang="ru-RU" sz="2000" kern="1200" dirty="0">
            <a:solidFill>
              <a:schemeClr val="bg1"/>
            </a:solidFill>
            <a:latin typeface="Times New Roman" pitchFamily="18" charset="0"/>
            <a:cs typeface="Times New Roman" pitchFamily="18" charset="0"/>
          </a:endParaRPr>
        </a:p>
      </dsp:txBody>
      <dsp:txXfrm>
        <a:off x="3857738" y="1832928"/>
        <a:ext cx="4031229" cy="918389"/>
      </dsp:txXfrm>
    </dsp:sp>
    <dsp:sp modelId="{E059A5E3-F208-4F40-B9E5-F9C440C6EDCA}">
      <dsp:nvSpPr>
        <dsp:cNvPr id="0" name=""/>
        <dsp:cNvSpPr/>
      </dsp:nvSpPr>
      <dsp:spPr>
        <a:xfrm>
          <a:off x="3817101" y="4608808"/>
          <a:ext cx="4130595" cy="1017755"/>
        </a:xfrm>
        <a:prstGeom prst="roundRect">
          <a:avLst/>
        </a:prstGeom>
        <a:solidFill>
          <a:srgbClr val="FF0000">
            <a:alpha val="90000"/>
          </a:srgbClr>
        </a:solidFill>
        <a:ln w="9525" cap="flat" cmpd="sng" algn="ctr">
          <a:solidFill>
            <a:srgbClr val="002060"/>
          </a:solidFill>
          <a:prstDash val="solid"/>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ru-RU" sz="3300" kern="1200" dirty="0" smtClean="0">
              <a:solidFill>
                <a:schemeClr val="bg1"/>
              </a:solidFill>
            </a:rPr>
            <a:t>4.Осмостық қысым; </a:t>
          </a:r>
          <a:endParaRPr lang="ru-RU" sz="3300" kern="1200" dirty="0">
            <a:solidFill>
              <a:schemeClr val="bg1"/>
            </a:solidFill>
          </a:endParaRPr>
        </a:p>
      </dsp:txBody>
      <dsp:txXfrm>
        <a:off x="3866784" y="4658491"/>
        <a:ext cx="4031229" cy="918389"/>
      </dsp:txXfrm>
    </dsp:sp>
    <dsp:sp modelId="{29DC7835-A5C5-4C81-9427-1CCFF5881F7D}">
      <dsp:nvSpPr>
        <dsp:cNvPr id="0" name=""/>
        <dsp:cNvSpPr/>
      </dsp:nvSpPr>
      <dsp:spPr>
        <a:xfrm>
          <a:off x="3745104" y="2952625"/>
          <a:ext cx="4130595" cy="1516078"/>
        </a:xfrm>
        <a:prstGeom prst="roundRect">
          <a:avLst/>
        </a:prstGeom>
        <a:solidFill>
          <a:srgbClr val="FFFF00">
            <a:alpha val="90000"/>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solidFill>
                <a:srgbClr val="7030A0"/>
              </a:solidFill>
              <a:latin typeface="Times New Roman" pitchFamily="18" charset="0"/>
              <a:cs typeface="Times New Roman" pitchFamily="18" charset="0"/>
            </a:rPr>
            <a:t>3.Ерітіндінің </a:t>
          </a:r>
          <a:r>
            <a:rPr lang="ru-RU" sz="2400" kern="1200" dirty="0" err="1" smtClean="0">
              <a:solidFill>
                <a:srgbClr val="7030A0"/>
              </a:solidFill>
              <a:latin typeface="Times New Roman" pitchFamily="18" charset="0"/>
              <a:cs typeface="Times New Roman" pitchFamily="18" charset="0"/>
            </a:rPr>
            <a:t>қайнау</a:t>
          </a:r>
          <a:r>
            <a:rPr lang="ru-RU" sz="2400" kern="1200" dirty="0" smtClean="0">
              <a:solidFill>
                <a:srgbClr val="7030A0"/>
              </a:solidFill>
              <a:latin typeface="Times New Roman" pitchFamily="18" charset="0"/>
              <a:cs typeface="Times New Roman" pitchFamily="18" charset="0"/>
            </a:rPr>
            <a:t> </a:t>
          </a:r>
          <a:r>
            <a:rPr lang="ru-RU" sz="2400" kern="1200" dirty="0" err="1" smtClean="0">
              <a:solidFill>
                <a:srgbClr val="7030A0"/>
              </a:solidFill>
              <a:latin typeface="Times New Roman" pitchFamily="18" charset="0"/>
              <a:cs typeface="Times New Roman" pitchFamily="18" charset="0"/>
            </a:rPr>
            <a:t>температурасының</a:t>
          </a:r>
          <a:r>
            <a:rPr lang="ru-RU" sz="2400" kern="1200" dirty="0" smtClean="0">
              <a:solidFill>
                <a:srgbClr val="7030A0"/>
              </a:solidFill>
              <a:latin typeface="Times New Roman" pitchFamily="18" charset="0"/>
              <a:cs typeface="Times New Roman" pitchFamily="18" charset="0"/>
            </a:rPr>
            <a:t>  </a:t>
          </a:r>
          <a:r>
            <a:rPr lang="ru-RU" sz="2400" kern="1200" dirty="0" err="1" smtClean="0">
              <a:solidFill>
                <a:srgbClr val="7030A0"/>
              </a:solidFill>
              <a:latin typeface="Times New Roman" pitchFamily="18" charset="0"/>
              <a:cs typeface="Times New Roman" pitchFamily="18" charset="0"/>
            </a:rPr>
            <a:t>еріткіш</a:t>
          </a:r>
          <a:r>
            <a:rPr lang="ru-RU" sz="2400" kern="1200" dirty="0" smtClean="0">
              <a:solidFill>
                <a:srgbClr val="7030A0"/>
              </a:solidFill>
              <a:latin typeface="Times New Roman" pitchFamily="18" charset="0"/>
              <a:cs typeface="Times New Roman" pitchFamily="18" charset="0"/>
            </a:rPr>
            <a:t> </a:t>
          </a:r>
          <a:r>
            <a:rPr lang="ru-RU" sz="2400" kern="1200" dirty="0" err="1" smtClean="0">
              <a:solidFill>
                <a:srgbClr val="7030A0"/>
              </a:solidFill>
              <a:latin typeface="Times New Roman" pitchFamily="18" charset="0"/>
              <a:cs typeface="Times New Roman" pitchFamily="18" charset="0"/>
            </a:rPr>
            <a:t>қату</a:t>
          </a:r>
          <a:r>
            <a:rPr lang="ru-RU" sz="2400" kern="1200" dirty="0" smtClean="0">
              <a:solidFill>
                <a:srgbClr val="7030A0"/>
              </a:solidFill>
              <a:latin typeface="Times New Roman" pitchFamily="18" charset="0"/>
              <a:cs typeface="Times New Roman" pitchFamily="18" charset="0"/>
            </a:rPr>
            <a:t> </a:t>
          </a:r>
          <a:r>
            <a:rPr lang="ru-RU" sz="2400" kern="1200" dirty="0" err="1" smtClean="0">
              <a:solidFill>
                <a:srgbClr val="7030A0"/>
              </a:solidFill>
              <a:latin typeface="Times New Roman" pitchFamily="18" charset="0"/>
              <a:cs typeface="Times New Roman" pitchFamily="18" charset="0"/>
            </a:rPr>
            <a:t>температурасынан</a:t>
          </a:r>
          <a:r>
            <a:rPr lang="ru-RU" sz="2400" kern="1200" dirty="0" smtClean="0">
              <a:solidFill>
                <a:srgbClr val="7030A0"/>
              </a:solidFill>
              <a:latin typeface="Times New Roman" pitchFamily="18" charset="0"/>
              <a:cs typeface="Times New Roman" pitchFamily="18" charset="0"/>
            </a:rPr>
            <a:t> </a:t>
          </a:r>
          <a:r>
            <a:rPr lang="ru-RU" sz="2400" kern="1200" dirty="0" err="1" smtClean="0">
              <a:solidFill>
                <a:srgbClr val="7030A0"/>
              </a:solidFill>
              <a:latin typeface="Times New Roman" pitchFamily="18" charset="0"/>
              <a:cs typeface="Times New Roman" pitchFamily="18" charset="0"/>
            </a:rPr>
            <a:t>төмендеу</a:t>
          </a:r>
          <a:r>
            <a:rPr lang="ru-RU" sz="2200" kern="1200" dirty="0" err="1" smtClean="0"/>
            <a:t>і</a:t>
          </a:r>
          <a:endParaRPr lang="ru-RU" sz="2200" kern="1200" dirty="0"/>
        </a:p>
      </dsp:txBody>
      <dsp:txXfrm>
        <a:off x="3819113" y="3026634"/>
        <a:ext cx="3982577" cy="13680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5CF76A-A1ED-4569-9AD8-B7DF8947147B}">
      <dsp:nvSpPr>
        <dsp:cNvPr id="0" name=""/>
        <dsp:cNvSpPr/>
      </dsp:nvSpPr>
      <dsp:spPr>
        <a:xfrm>
          <a:off x="1751080" y="877048"/>
          <a:ext cx="5099098" cy="5099098"/>
        </a:xfrm>
        <a:prstGeom prst="blockArc">
          <a:avLst>
            <a:gd name="adj1" fmla="val 9000000"/>
            <a:gd name="adj2" fmla="val 16200000"/>
            <a:gd name="adj3" fmla="val 4632"/>
          </a:avLst>
        </a:prstGeom>
        <a:solidFill>
          <a:srgbClr val="FFFF00"/>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64B1CB80-1625-40A1-8125-C3FA3A264962}">
      <dsp:nvSpPr>
        <dsp:cNvPr id="0" name=""/>
        <dsp:cNvSpPr/>
      </dsp:nvSpPr>
      <dsp:spPr>
        <a:xfrm>
          <a:off x="1751080" y="877048"/>
          <a:ext cx="5099098" cy="5099098"/>
        </a:xfrm>
        <a:prstGeom prst="blockArc">
          <a:avLst>
            <a:gd name="adj1" fmla="val 1800000"/>
            <a:gd name="adj2" fmla="val 9000000"/>
            <a:gd name="adj3" fmla="val 4632"/>
          </a:avLst>
        </a:prstGeom>
        <a:solidFill>
          <a:schemeClr val="accent3">
            <a:lumMod val="7500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59D953E4-2D30-4B79-BA97-2BFEEA053EC3}">
      <dsp:nvSpPr>
        <dsp:cNvPr id="0" name=""/>
        <dsp:cNvSpPr/>
      </dsp:nvSpPr>
      <dsp:spPr>
        <a:xfrm>
          <a:off x="1751080" y="877048"/>
          <a:ext cx="5099098" cy="5099098"/>
        </a:xfrm>
        <a:prstGeom prst="blockArc">
          <a:avLst>
            <a:gd name="adj1" fmla="val 16200000"/>
            <a:gd name="adj2" fmla="val 1800000"/>
            <a:gd name="adj3" fmla="val 4632"/>
          </a:avLst>
        </a:prstGeom>
        <a:solidFill>
          <a:srgbClr val="FF0000"/>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3926D54-9003-4D96-8729-1E3A24DAA041}">
      <dsp:nvSpPr>
        <dsp:cNvPr id="0" name=""/>
        <dsp:cNvSpPr/>
      </dsp:nvSpPr>
      <dsp:spPr>
        <a:xfrm>
          <a:off x="2912943" y="2087508"/>
          <a:ext cx="2775373" cy="2678178"/>
        </a:xfrm>
        <a:prstGeom prst="ellipse">
          <a:avLst/>
        </a:prstGeom>
        <a:solidFill>
          <a:srgbClr val="FFFF00"/>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kern="1200" dirty="0" err="1" smtClean="0">
              <a:solidFill>
                <a:schemeClr val="tx1"/>
              </a:solidFill>
              <a:latin typeface="Times New Roman" pitchFamily="18" charset="0"/>
              <a:cs typeface="Times New Roman" pitchFamily="18" charset="0"/>
            </a:rPr>
            <a:t>Еріткіш</a:t>
          </a:r>
          <a:r>
            <a:rPr lang="ru-RU" sz="1800" kern="1200" dirty="0" smtClean="0">
              <a:solidFill>
                <a:schemeClr val="tx1"/>
              </a:solidFill>
              <a:latin typeface="Times New Roman" pitchFamily="18" charset="0"/>
              <a:cs typeface="Times New Roman" pitchFamily="18" charset="0"/>
            </a:rPr>
            <a:t> пен </a:t>
          </a:r>
          <a:r>
            <a:rPr lang="ru-RU" sz="1800" kern="1200" dirty="0" err="1" smtClean="0">
              <a:solidFill>
                <a:schemeClr val="tx1"/>
              </a:solidFill>
              <a:latin typeface="Times New Roman" pitchFamily="18" charset="0"/>
              <a:cs typeface="Times New Roman" pitchFamily="18" charset="0"/>
            </a:rPr>
            <a:t>еріген</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заттың</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табиғаты</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және</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ерітіндінің</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қоюлығы</a:t>
          </a:r>
          <a:r>
            <a:rPr lang="ru-RU" sz="1800" kern="1200" dirty="0" smtClean="0">
              <a:solidFill>
                <a:schemeClr val="tx1"/>
              </a:solidFill>
              <a:latin typeface="Times New Roman" pitchFamily="18" charset="0"/>
              <a:cs typeface="Times New Roman" pitchFamily="18" charset="0"/>
            </a:rPr>
            <a:t>(</a:t>
          </a:r>
          <a:r>
            <a:rPr lang="ru-RU" sz="1800" kern="1200" dirty="0" err="1" smtClean="0">
              <a:solidFill>
                <a:schemeClr val="tx1"/>
              </a:solidFill>
              <a:latin typeface="Times New Roman" pitchFamily="18" charset="0"/>
              <a:cs typeface="Times New Roman" pitchFamily="18" charset="0"/>
            </a:rPr>
            <a:t>конц</a:t>
          </a:r>
          <a:r>
            <a:rPr lang="ru-RU" sz="1800" kern="1200" dirty="0" smtClean="0">
              <a:solidFill>
                <a:schemeClr val="tx1"/>
              </a:solidFill>
              <a:latin typeface="Times New Roman" pitchFamily="18" charset="0"/>
              <a:cs typeface="Times New Roman" pitchFamily="18" charset="0"/>
            </a:rPr>
            <a:t>.)</a:t>
          </a:r>
          <a:r>
            <a:rPr lang="ru-RU" sz="1800" kern="1200" dirty="0" err="1" smtClean="0">
              <a:solidFill>
                <a:schemeClr val="tx1"/>
              </a:solidFill>
              <a:latin typeface="Times New Roman" pitchFamily="18" charset="0"/>
              <a:cs typeface="Times New Roman" pitchFamily="18" charset="0"/>
            </a:rPr>
            <a:t>негізінде</a:t>
          </a:r>
          <a:r>
            <a:rPr lang="ru-RU" sz="1800" kern="1200" dirty="0" smtClean="0">
              <a:solidFill>
                <a:schemeClr val="tx1"/>
              </a:solidFill>
              <a:latin typeface="Times New Roman" pitchFamily="18" charset="0"/>
              <a:cs typeface="Times New Roman" pitchFamily="18" charset="0"/>
            </a:rPr>
            <a:t> осы </a:t>
          </a:r>
          <a:r>
            <a:rPr lang="ru-RU" sz="1800" kern="1200" dirty="0" err="1" smtClean="0">
              <a:solidFill>
                <a:schemeClr val="tx1"/>
              </a:solidFill>
              <a:latin typeface="Times New Roman" pitchFamily="18" charset="0"/>
              <a:cs typeface="Times New Roman" pitchFamily="18" charset="0"/>
            </a:rPr>
            <a:t>екеуі</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болады</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бұған</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орай</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ерітінділердің</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мынадай</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қасиеттері</a:t>
          </a:r>
          <a:r>
            <a:rPr lang="ru-RU" sz="1800" kern="1200" dirty="0" smtClean="0">
              <a:solidFill>
                <a:schemeClr val="tx1"/>
              </a:solidFill>
              <a:latin typeface="Times New Roman" pitchFamily="18" charset="0"/>
              <a:cs typeface="Times New Roman" pitchFamily="18" charset="0"/>
            </a:rPr>
            <a:t> бар:  </a:t>
          </a:r>
          <a:endParaRPr lang="ru-RU" sz="1800" kern="1200" dirty="0">
            <a:solidFill>
              <a:schemeClr val="tx1"/>
            </a:solidFill>
            <a:latin typeface="Times New Roman" pitchFamily="18" charset="0"/>
            <a:cs typeface="Times New Roman" pitchFamily="18" charset="0"/>
          </a:endParaRPr>
        </a:p>
      </dsp:txBody>
      <dsp:txXfrm>
        <a:off x="3319387" y="2479718"/>
        <a:ext cx="1962485" cy="1893758"/>
      </dsp:txXfrm>
    </dsp:sp>
    <dsp:sp modelId="{9E59AC0D-2145-44CD-B51E-F6E42E90563F}">
      <dsp:nvSpPr>
        <dsp:cNvPr id="0" name=""/>
        <dsp:cNvSpPr/>
      </dsp:nvSpPr>
      <dsp:spPr>
        <a:xfrm>
          <a:off x="3257022" y="-114580"/>
          <a:ext cx="2087215" cy="2101354"/>
        </a:xfrm>
        <a:prstGeom prst="ellipse">
          <a:avLst/>
        </a:prstGeom>
        <a:solidFill>
          <a:schemeClr val="bg1"/>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kern="1200" dirty="0" smtClean="0">
              <a:solidFill>
                <a:schemeClr val="accent6">
                  <a:lumMod val="75000"/>
                </a:schemeClr>
              </a:solidFill>
              <a:latin typeface="Times New Roman" pitchFamily="18" charset="0"/>
              <a:cs typeface="Times New Roman" pitchFamily="18" charset="0"/>
            </a:rPr>
            <a:t>3)</a:t>
          </a:r>
          <a:r>
            <a:rPr lang="ru-RU" sz="1800" kern="1200" dirty="0" err="1" smtClean="0">
              <a:solidFill>
                <a:schemeClr val="accent6">
                  <a:lumMod val="75000"/>
                </a:schemeClr>
              </a:solidFill>
              <a:latin typeface="Times New Roman" pitchFamily="18" charset="0"/>
              <a:cs typeface="Times New Roman" pitchFamily="18" charset="0"/>
            </a:rPr>
            <a:t>Ерітінділердің</a:t>
          </a:r>
          <a:r>
            <a:rPr lang="ru-RU" sz="1800" kern="1200" dirty="0" smtClean="0">
              <a:solidFill>
                <a:schemeClr val="accent6">
                  <a:lumMod val="75000"/>
                </a:schemeClr>
              </a:solidFill>
              <a:latin typeface="Times New Roman" pitchFamily="18" charset="0"/>
              <a:cs typeface="Times New Roman" pitchFamily="18" charset="0"/>
            </a:rPr>
            <a:t> </a:t>
          </a:r>
          <a:r>
            <a:rPr lang="ru-RU" sz="1800" kern="1200" dirty="0" err="1" smtClean="0">
              <a:solidFill>
                <a:schemeClr val="accent6">
                  <a:lumMod val="75000"/>
                </a:schemeClr>
              </a:solidFill>
              <a:latin typeface="Times New Roman" pitchFamily="18" charset="0"/>
              <a:cs typeface="Times New Roman" pitchFamily="18" charset="0"/>
            </a:rPr>
            <a:t>еріткіштерден</a:t>
          </a:r>
          <a:r>
            <a:rPr lang="ru-RU" sz="1800" kern="1200" dirty="0" smtClean="0">
              <a:solidFill>
                <a:schemeClr val="accent6">
                  <a:lumMod val="75000"/>
                </a:schemeClr>
              </a:solidFill>
              <a:latin typeface="Times New Roman" pitchFamily="18" charset="0"/>
              <a:cs typeface="Times New Roman" pitchFamily="18" charset="0"/>
            </a:rPr>
            <a:t> </a:t>
          </a:r>
          <a:r>
            <a:rPr lang="ru-RU" sz="1800" kern="1200" dirty="0" err="1" smtClean="0">
              <a:solidFill>
                <a:schemeClr val="accent6">
                  <a:lumMod val="75000"/>
                </a:schemeClr>
              </a:solidFill>
              <a:latin typeface="Times New Roman" pitchFamily="18" charset="0"/>
              <a:cs typeface="Times New Roman" pitchFamily="18" charset="0"/>
            </a:rPr>
            <a:t>гөрі</a:t>
          </a:r>
          <a:r>
            <a:rPr lang="ru-RU" sz="1800" kern="1200" dirty="0" smtClean="0">
              <a:solidFill>
                <a:schemeClr val="accent6">
                  <a:lumMod val="75000"/>
                </a:schemeClr>
              </a:solidFill>
              <a:latin typeface="Times New Roman" pitchFamily="18" charset="0"/>
              <a:cs typeface="Times New Roman" pitchFamily="18" charset="0"/>
            </a:rPr>
            <a:t> </a:t>
          </a:r>
          <a:r>
            <a:rPr lang="ru-RU" sz="1800" kern="1200" dirty="0" err="1" smtClean="0">
              <a:solidFill>
                <a:schemeClr val="accent6">
                  <a:lumMod val="75000"/>
                </a:schemeClr>
              </a:solidFill>
              <a:latin typeface="Times New Roman" pitchFamily="18" charset="0"/>
              <a:cs typeface="Times New Roman" pitchFamily="18" charset="0"/>
            </a:rPr>
            <a:t>жоғары</a:t>
          </a:r>
          <a:r>
            <a:rPr lang="ru-RU" sz="1800" kern="1200" dirty="0" smtClean="0">
              <a:solidFill>
                <a:schemeClr val="accent6">
                  <a:lumMod val="75000"/>
                </a:schemeClr>
              </a:solidFill>
              <a:latin typeface="Times New Roman" pitchFamily="18" charset="0"/>
              <a:cs typeface="Times New Roman" pitchFamily="18" charset="0"/>
            </a:rPr>
            <a:t> </a:t>
          </a:r>
          <a:r>
            <a:rPr lang="ru-RU" sz="1800" kern="1200" dirty="0" err="1" smtClean="0">
              <a:solidFill>
                <a:schemeClr val="accent6">
                  <a:lumMod val="75000"/>
                </a:schemeClr>
              </a:solidFill>
              <a:latin typeface="Times New Roman" pitchFamily="18" charset="0"/>
              <a:cs typeface="Times New Roman" pitchFamily="18" charset="0"/>
            </a:rPr>
            <a:t>температурада</a:t>
          </a:r>
          <a:r>
            <a:rPr lang="ru-RU" sz="1800" kern="1200" dirty="0" smtClean="0">
              <a:solidFill>
                <a:schemeClr val="accent6">
                  <a:lumMod val="75000"/>
                </a:schemeClr>
              </a:solidFill>
              <a:latin typeface="Times New Roman" pitchFamily="18" charset="0"/>
              <a:cs typeface="Times New Roman" pitchFamily="18" charset="0"/>
            </a:rPr>
            <a:t> </a:t>
          </a:r>
          <a:r>
            <a:rPr lang="ru-RU" sz="1800" kern="1200" dirty="0" err="1" smtClean="0">
              <a:solidFill>
                <a:schemeClr val="accent6">
                  <a:lumMod val="75000"/>
                </a:schemeClr>
              </a:solidFill>
              <a:latin typeface="Times New Roman" pitchFamily="18" charset="0"/>
              <a:cs typeface="Times New Roman" pitchFamily="18" charset="0"/>
            </a:rPr>
            <a:t>қайнауы</a:t>
          </a:r>
          <a:endParaRPr lang="ru-RU" sz="1800" kern="1200" dirty="0">
            <a:solidFill>
              <a:schemeClr val="accent6">
                <a:lumMod val="75000"/>
              </a:schemeClr>
            </a:solidFill>
            <a:latin typeface="Times New Roman" pitchFamily="18" charset="0"/>
            <a:cs typeface="Times New Roman" pitchFamily="18" charset="0"/>
          </a:endParaRPr>
        </a:p>
      </dsp:txBody>
      <dsp:txXfrm>
        <a:off x="3562688" y="193156"/>
        <a:ext cx="1475883" cy="1485882"/>
      </dsp:txXfrm>
    </dsp:sp>
    <dsp:sp modelId="{E4D6FF21-EF6F-4D70-97BB-D0CB5E9FD0B0}">
      <dsp:nvSpPr>
        <dsp:cNvPr id="0" name=""/>
        <dsp:cNvSpPr/>
      </dsp:nvSpPr>
      <dsp:spPr>
        <a:xfrm>
          <a:off x="5451232" y="3671690"/>
          <a:ext cx="2012470" cy="2000316"/>
        </a:xfrm>
        <a:prstGeom prst="ellipse">
          <a:avLst/>
        </a:prstGeom>
        <a:solidFill>
          <a:srgbClr val="7030A0"/>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accent5">
                  <a:lumMod val="20000"/>
                  <a:lumOff val="80000"/>
                </a:schemeClr>
              </a:solidFill>
              <a:latin typeface="Times New Roman" pitchFamily="18" charset="0"/>
              <a:cs typeface="Times New Roman" pitchFamily="18" charset="0"/>
            </a:rPr>
            <a:t>2)</a:t>
          </a:r>
          <a:r>
            <a:rPr lang="ru-RU" sz="2000" kern="1200" dirty="0" err="1" smtClean="0">
              <a:solidFill>
                <a:schemeClr val="accent5">
                  <a:lumMod val="20000"/>
                  <a:lumOff val="80000"/>
                </a:schemeClr>
              </a:solidFill>
              <a:latin typeface="Times New Roman" pitchFamily="18" charset="0"/>
              <a:cs typeface="Times New Roman" pitchFamily="18" charset="0"/>
            </a:rPr>
            <a:t>Ерітінділердің</a:t>
          </a:r>
          <a:r>
            <a:rPr lang="ru-RU" sz="2000" kern="1200" dirty="0" smtClean="0">
              <a:solidFill>
                <a:schemeClr val="accent5">
                  <a:lumMod val="20000"/>
                  <a:lumOff val="80000"/>
                </a:schemeClr>
              </a:solidFill>
              <a:latin typeface="Times New Roman" pitchFamily="18" charset="0"/>
              <a:cs typeface="Times New Roman" pitchFamily="18" charset="0"/>
            </a:rPr>
            <a:t> таза </a:t>
          </a:r>
          <a:r>
            <a:rPr lang="ru-RU" sz="2000" kern="1200" dirty="0" err="1" smtClean="0">
              <a:solidFill>
                <a:schemeClr val="accent5">
                  <a:lumMod val="20000"/>
                  <a:lumOff val="80000"/>
                </a:schemeClr>
              </a:solidFill>
              <a:latin typeface="Times New Roman" pitchFamily="18" charset="0"/>
              <a:cs typeface="Times New Roman" pitchFamily="18" charset="0"/>
            </a:rPr>
            <a:t>еріткіштерден</a:t>
          </a:r>
          <a:r>
            <a:rPr lang="ru-RU" sz="2000" kern="1200" dirty="0" smtClean="0">
              <a:solidFill>
                <a:schemeClr val="accent5">
                  <a:lumMod val="20000"/>
                  <a:lumOff val="80000"/>
                </a:schemeClr>
              </a:solidFill>
              <a:latin typeface="Times New Roman" pitchFamily="18" charset="0"/>
              <a:cs typeface="Times New Roman" pitchFamily="18" charset="0"/>
            </a:rPr>
            <a:t> </a:t>
          </a:r>
          <a:r>
            <a:rPr lang="ru-RU" sz="2000" kern="1200" dirty="0" err="1" smtClean="0">
              <a:solidFill>
                <a:schemeClr val="accent5">
                  <a:lumMod val="20000"/>
                  <a:lumOff val="80000"/>
                </a:schemeClr>
              </a:solidFill>
              <a:latin typeface="Times New Roman" pitchFamily="18" charset="0"/>
              <a:cs typeface="Times New Roman" pitchFamily="18" charset="0"/>
            </a:rPr>
            <a:t>төменгі</a:t>
          </a:r>
          <a:r>
            <a:rPr lang="ru-RU" sz="2000" kern="1200" dirty="0" smtClean="0">
              <a:solidFill>
                <a:schemeClr val="accent5">
                  <a:lumMod val="20000"/>
                  <a:lumOff val="80000"/>
                </a:schemeClr>
              </a:solidFill>
              <a:latin typeface="Times New Roman" pitchFamily="18" charset="0"/>
              <a:cs typeface="Times New Roman" pitchFamily="18" charset="0"/>
            </a:rPr>
            <a:t> </a:t>
          </a:r>
          <a:r>
            <a:rPr lang="ru-RU" sz="2000" kern="1200" dirty="0" err="1" smtClean="0">
              <a:solidFill>
                <a:schemeClr val="accent5">
                  <a:lumMod val="20000"/>
                  <a:lumOff val="80000"/>
                </a:schemeClr>
              </a:solidFill>
              <a:latin typeface="Times New Roman" pitchFamily="18" charset="0"/>
              <a:cs typeface="Times New Roman" pitchFamily="18" charset="0"/>
            </a:rPr>
            <a:t>температурада</a:t>
          </a:r>
          <a:r>
            <a:rPr lang="ru-RU" sz="2000" kern="1200" dirty="0" smtClean="0">
              <a:solidFill>
                <a:schemeClr val="accent5">
                  <a:lumMod val="20000"/>
                  <a:lumOff val="80000"/>
                </a:schemeClr>
              </a:solidFill>
              <a:latin typeface="Times New Roman" pitchFamily="18" charset="0"/>
              <a:cs typeface="Times New Roman" pitchFamily="18" charset="0"/>
            </a:rPr>
            <a:t> </a:t>
          </a:r>
          <a:r>
            <a:rPr lang="ru-RU" sz="2000" kern="1200" dirty="0" err="1" smtClean="0">
              <a:solidFill>
                <a:schemeClr val="accent5">
                  <a:lumMod val="20000"/>
                  <a:lumOff val="80000"/>
                </a:schemeClr>
              </a:solidFill>
              <a:latin typeface="Times New Roman" pitchFamily="18" charset="0"/>
              <a:cs typeface="Times New Roman" pitchFamily="18" charset="0"/>
            </a:rPr>
            <a:t>қатуы</a:t>
          </a:r>
          <a:r>
            <a:rPr lang="ru-RU" sz="2000" kern="1200" dirty="0" smtClean="0">
              <a:solidFill>
                <a:schemeClr val="accent5">
                  <a:lumMod val="20000"/>
                  <a:lumOff val="80000"/>
                </a:schemeClr>
              </a:solidFill>
              <a:latin typeface="Times New Roman" pitchFamily="18" charset="0"/>
              <a:cs typeface="Times New Roman" pitchFamily="18" charset="0"/>
            </a:rPr>
            <a:t>. </a:t>
          </a:r>
          <a:endParaRPr lang="ru-RU" sz="2000" kern="1200" dirty="0">
            <a:solidFill>
              <a:schemeClr val="accent5">
                <a:lumMod val="20000"/>
                <a:lumOff val="80000"/>
              </a:schemeClr>
            </a:solidFill>
            <a:latin typeface="Times New Roman" pitchFamily="18" charset="0"/>
            <a:cs typeface="Times New Roman" pitchFamily="18" charset="0"/>
          </a:endParaRPr>
        </a:p>
      </dsp:txBody>
      <dsp:txXfrm>
        <a:off x="5745951" y="3964629"/>
        <a:ext cx="1423032" cy="1414438"/>
      </dsp:txXfrm>
    </dsp:sp>
    <dsp:sp modelId="{29FD0CB3-65DF-46C9-9D8B-229CE2EB9AE4}">
      <dsp:nvSpPr>
        <dsp:cNvPr id="0" name=""/>
        <dsp:cNvSpPr/>
      </dsp:nvSpPr>
      <dsp:spPr>
        <a:xfrm>
          <a:off x="1105622" y="3671690"/>
          <a:ext cx="2076341" cy="2000316"/>
        </a:xfrm>
        <a:prstGeom prst="ellipse">
          <a:avLst/>
        </a:prstGeom>
        <a:solidFill>
          <a:srgbClr val="FF0000"/>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bg1"/>
              </a:solidFill>
              <a:latin typeface="Times New Roman" pitchFamily="18" charset="0"/>
              <a:cs typeface="Times New Roman" pitchFamily="18" charset="0"/>
            </a:rPr>
            <a:t>1)</a:t>
          </a:r>
          <a:r>
            <a:rPr lang="ru-RU" sz="2000" kern="1200" dirty="0" err="1" smtClean="0">
              <a:solidFill>
                <a:schemeClr val="bg1"/>
              </a:solidFill>
              <a:latin typeface="Times New Roman" pitchFamily="18" charset="0"/>
              <a:cs typeface="Times New Roman" pitchFamily="18" charset="0"/>
            </a:rPr>
            <a:t>Ерітінді</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буының</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қысымы</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еріткіш</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буының</a:t>
          </a:r>
          <a:r>
            <a:rPr lang="ru-RU" sz="2000" kern="1200" dirty="0" smtClean="0">
              <a:solidFill>
                <a:schemeClr val="bg1"/>
              </a:solidFill>
              <a:latin typeface="Times New Roman" pitchFamily="18" charset="0"/>
              <a:cs typeface="Times New Roman" pitchFamily="18" charset="0"/>
            </a:rPr>
            <a:t> </a:t>
          </a:r>
          <a:r>
            <a:rPr lang="ru-RU" sz="2000" kern="1200" dirty="0" err="1" smtClean="0">
              <a:solidFill>
                <a:schemeClr val="bg1"/>
              </a:solidFill>
              <a:latin typeface="Times New Roman" pitchFamily="18" charset="0"/>
              <a:cs typeface="Times New Roman" pitchFamily="18" charset="0"/>
            </a:rPr>
            <a:t>қысымынан</a:t>
          </a:r>
          <a:r>
            <a:rPr lang="ru-RU" sz="2000" kern="1200" dirty="0" smtClean="0">
              <a:solidFill>
                <a:schemeClr val="bg1"/>
              </a:solidFill>
              <a:latin typeface="Times New Roman" pitchFamily="18" charset="0"/>
              <a:cs typeface="Times New Roman" pitchFamily="18" charset="0"/>
            </a:rPr>
            <a:t> кем болу. </a:t>
          </a:r>
          <a:endParaRPr lang="ru-RU" sz="2000" kern="1200" dirty="0">
            <a:solidFill>
              <a:schemeClr val="bg1"/>
            </a:solidFill>
            <a:latin typeface="Times New Roman" pitchFamily="18" charset="0"/>
            <a:cs typeface="Times New Roman" pitchFamily="18" charset="0"/>
          </a:endParaRPr>
        </a:p>
      </dsp:txBody>
      <dsp:txXfrm>
        <a:off x="1409695" y="3964629"/>
        <a:ext cx="1468195" cy="14144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0F3CD0-1CB9-4530-A4BD-67621D994CD0}">
      <dsp:nvSpPr>
        <dsp:cNvPr id="0" name=""/>
        <dsp:cNvSpPr/>
      </dsp:nvSpPr>
      <dsp:spPr>
        <a:xfrm>
          <a:off x="2846056" y="3223455"/>
          <a:ext cx="201216" cy="201216"/>
        </a:xfrm>
        <a:prstGeom prst="ellipse">
          <a:avLst/>
        </a:prstGeom>
        <a:solidFill>
          <a:srgbClr val="00B050"/>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1C75BB-9DA3-40FE-BF9B-7EC7E91F2016}">
      <dsp:nvSpPr>
        <dsp:cNvPr id="0" name=""/>
        <dsp:cNvSpPr/>
      </dsp:nvSpPr>
      <dsp:spPr>
        <a:xfrm>
          <a:off x="2669790" y="3505930"/>
          <a:ext cx="201216" cy="201216"/>
        </a:xfrm>
        <a:prstGeom prst="ellipse">
          <a:avLst/>
        </a:prstGeom>
        <a:solidFill>
          <a:schemeClr val="accent4"/>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87E5C0-31A7-4311-88D2-01CF2862F48D}">
      <dsp:nvSpPr>
        <dsp:cNvPr id="0" name=""/>
        <dsp:cNvSpPr/>
      </dsp:nvSpPr>
      <dsp:spPr>
        <a:xfrm>
          <a:off x="2459720" y="3750492"/>
          <a:ext cx="201216" cy="201216"/>
        </a:xfrm>
        <a:prstGeom prst="ellips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F5CFAC-6BF1-468B-87F0-DFE92BF093C5}">
      <dsp:nvSpPr>
        <dsp:cNvPr id="0" name=""/>
        <dsp:cNvSpPr/>
      </dsp:nvSpPr>
      <dsp:spPr>
        <a:xfrm>
          <a:off x="2710838" y="380554"/>
          <a:ext cx="201216" cy="201216"/>
        </a:xfrm>
        <a:prstGeom prst="ellipse">
          <a:avLst/>
        </a:prstGeom>
        <a:solidFill>
          <a:schemeClr val="tx1">
            <a:lumMod val="85000"/>
            <a:lumOff val="1500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168234-06B5-4EA5-9A0F-44AB63D848B6}">
      <dsp:nvSpPr>
        <dsp:cNvPr id="0" name=""/>
        <dsp:cNvSpPr/>
      </dsp:nvSpPr>
      <dsp:spPr>
        <a:xfrm>
          <a:off x="2979663" y="220360"/>
          <a:ext cx="201216" cy="201216"/>
        </a:xfrm>
        <a:prstGeom prst="ellipse">
          <a:avLst/>
        </a:prstGeom>
        <a:solidFill>
          <a:srgbClr val="FFFF00"/>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80AA47-1A39-43E7-9AC7-F4B4F7EF2D0F}">
      <dsp:nvSpPr>
        <dsp:cNvPr id="0" name=""/>
        <dsp:cNvSpPr/>
      </dsp:nvSpPr>
      <dsp:spPr>
        <a:xfrm>
          <a:off x="3247684" y="60167"/>
          <a:ext cx="201216" cy="201216"/>
        </a:xfrm>
        <a:prstGeom prst="ellipse">
          <a:avLst/>
        </a:prstGeom>
        <a:solidFill>
          <a:srgbClr val="7030A0"/>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6BB9ED-0ACE-4A92-A367-FB0C1B280C63}">
      <dsp:nvSpPr>
        <dsp:cNvPr id="0" name=""/>
        <dsp:cNvSpPr/>
      </dsp:nvSpPr>
      <dsp:spPr>
        <a:xfrm>
          <a:off x="3515704" y="220360"/>
          <a:ext cx="201216" cy="201216"/>
        </a:xfrm>
        <a:prstGeom prst="ellipse">
          <a:avLst/>
        </a:prstGeom>
        <a:solidFill>
          <a:schemeClr val="accent2"/>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2A5E21-E26F-4694-8712-CC98736293C8}">
      <dsp:nvSpPr>
        <dsp:cNvPr id="0" name=""/>
        <dsp:cNvSpPr/>
      </dsp:nvSpPr>
      <dsp:spPr>
        <a:xfrm>
          <a:off x="3784529" y="380554"/>
          <a:ext cx="201216" cy="201216"/>
        </a:xfrm>
        <a:prstGeom prst="ellipse">
          <a:avLst/>
        </a:prstGeom>
        <a:solidFill>
          <a:schemeClr val="accent5"/>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527BC1-89DC-41CA-BC50-C8F802E2B58F}">
      <dsp:nvSpPr>
        <dsp:cNvPr id="0" name=""/>
        <dsp:cNvSpPr/>
      </dsp:nvSpPr>
      <dsp:spPr>
        <a:xfrm>
          <a:off x="3247684" y="398175"/>
          <a:ext cx="201216" cy="201216"/>
        </a:xfrm>
        <a:prstGeom prst="ellipse">
          <a:avLst/>
        </a:prstGeom>
        <a:solidFill>
          <a:schemeClr val="tx2">
            <a:lumMod val="7500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F37CFB-B30A-4E91-8F03-C340AEDEE823}">
      <dsp:nvSpPr>
        <dsp:cNvPr id="0" name=""/>
        <dsp:cNvSpPr/>
      </dsp:nvSpPr>
      <dsp:spPr>
        <a:xfrm>
          <a:off x="3247684" y="736184"/>
          <a:ext cx="201216" cy="201216"/>
        </a:xfrm>
        <a:prstGeom prst="ellipse">
          <a:avLst/>
        </a:prstGeom>
        <a:solidFill>
          <a:srgbClr val="7030A0"/>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F698A8-CCA4-4AC8-B23E-083767CD2322}">
      <dsp:nvSpPr>
        <dsp:cNvPr id="0" name=""/>
        <dsp:cNvSpPr/>
      </dsp:nvSpPr>
      <dsp:spPr>
        <a:xfrm>
          <a:off x="1447778" y="3817952"/>
          <a:ext cx="6678790" cy="2127157"/>
        </a:xfrm>
        <a:prstGeom prst="roundRect">
          <a:avLst/>
        </a:prstGeom>
        <a:solidFill>
          <a:srgbClr val="7030A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8599" tIns="121920" rIns="121920" bIns="121920" numCol="1" spcCol="1270" anchor="ctr" anchorCtr="0">
          <a:noAutofit/>
        </a:bodyPr>
        <a:lstStyle/>
        <a:p>
          <a:pPr lvl="0" algn="ctr" defTabSz="1422400">
            <a:lnSpc>
              <a:spcPct val="90000"/>
            </a:lnSpc>
            <a:spcBef>
              <a:spcPct val="0"/>
            </a:spcBef>
            <a:spcAft>
              <a:spcPct val="35000"/>
            </a:spcAft>
          </a:pPr>
          <a:r>
            <a:rPr lang="ru-RU" sz="3200" kern="1200" dirty="0" smtClean="0">
              <a:latin typeface="Times New Roman" pitchFamily="18" charset="0"/>
              <a:cs typeface="Times New Roman" pitchFamily="18" charset="0"/>
            </a:rPr>
            <a:t>Қарапайым бинарлық ерітіндіні қарастырсақ,ондағы еріткіштің үлестік қысымы ерітінді құрамына мынадай байланыста болады: </a:t>
          </a:r>
          <a:endParaRPr lang="ru-RU" sz="3200" kern="1200" dirty="0">
            <a:latin typeface="Times New Roman" pitchFamily="18" charset="0"/>
            <a:cs typeface="Times New Roman" pitchFamily="18" charset="0"/>
          </a:endParaRPr>
        </a:p>
      </dsp:txBody>
      <dsp:txXfrm>
        <a:off x="1551617" y="3921791"/>
        <a:ext cx="6471112" cy="1919479"/>
      </dsp:txXfrm>
    </dsp:sp>
    <dsp:sp modelId="{3E51F965-C26F-4701-9A7C-8221F1ACE56B}">
      <dsp:nvSpPr>
        <dsp:cNvPr id="0" name=""/>
        <dsp:cNvSpPr/>
      </dsp:nvSpPr>
      <dsp:spPr>
        <a:xfrm>
          <a:off x="173046" y="3239639"/>
          <a:ext cx="2085065" cy="2136776"/>
        </a:xfrm>
        <a:prstGeom prst="ellipse">
          <a:avLst/>
        </a:prstGeom>
        <a:solidFill>
          <a:schemeClr val="bg2">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C9BE56-F340-428F-84FA-E80B9409E3A8}">
      <dsp:nvSpPr>
        <dsp:cNvPr id="0" name=""/>
        <dsp:cNvSpPr/>
      </dsp:nvSpPr>
      <dsp:spPr>
        <a:xfrm>
          <a:off x="3177629" y="2132528"/>
          <a:ext cx="4878409" cy="1301654"/>
        </a:xfrm>
        <a:prstGeom prst="roundRect">
          <a:avLst/>
        </a:prstGeom>
        <a:solidFill>
          <a:srgbClr val="FF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8599" tIns="106680" rIns="106680" bIns="106680" numCol="1" spcCol="1270" anchor="ctr" anchorCtr="0">
          <a:noAutofit/>
        </a:bodyPr>
        <a:lstStyle/>
        <a:p>
          <a:pPr lvl="0" algn="l" defTabSz="1244600">
            <a:lnSpc>
              <a:spcPct val="90000"/>
            </a:lnSpc>
            <a:spcBef>
              <a:spcPct val="0"/>
            </a:spcBef>
            <a:spcAft>
              <a:spcPct val="35000"/>
            </a:spcAft>
          </a:pPr>
          <a:r>
            <a:rPr lang="en-US" sz="2800" kern="1200" dirty="0" smtClean="0"/>
            <a:t>                                                    </a:t>
          </a:r>
          <a:r>
            <a:rPr lang="en-US" sz="3200" b="1" kern="1200"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Times New Roman" pitchFamily="18" charset="0"/>
              <a:cs typeface="Times New Roman" pitchFamily="18" charset="0"/>
            </a:rPr>
            <a:t>Pl=P0X1=P0(1-X2)</a:t>
          </a:r>
          <a:r>
            <a:rPr lang="en-US" sz="3200" b="1" kern="1200"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endParaRPr lang="ru-RU" sz="3200" kern="1200" dirty="0"/>
        </a:p>
      </dsp:txBody>
      <dsp:txXfrm>
        <a:off x="3241171" y="2196070"/>
        <a:ext cx="4751325" cy="1174570"/>
      </dsp:txXfrm>
    </dsp:sp>
    <dsp:sp modelId="{0EA8F2A3-88A6-409B-A72C-D6534A208E7A}">
      <dsp:nvSpPr>
        <dsp:cNvPr id="0" name=""/>
        <dsp:cNvSpPr/>
      </dsp:nvSpPr>
      <dsp:spPr>
        <a:xfrm>
          <a:off x="2241602" y="1068005"/>
          <a:ext cx="2012164" cy="2012030"/>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8D4574-0FC0-4632-B15C-1BC505FE263E}">
      <dsp:nvSpPr>
        <dsp:cNvPr id="0" name=""/>
        <dsp:cNvSpPr/>
      </dsp:nvSpPr>
      <dsp:spPr>
        <a:xfrm>
          <a:off x="3484" y="0"/>
          <a:ext cx="1598436" cy="6626225"/>
        </a:xfrm>
        <a:prstGeom prst="roundRect">
          <a:avLst>
            <a:gd name="adj" fmla="val 10000"/>
          </a:avLst>
        </a:prstGeom>
        <a:solidFill>
          <a:schemeClr val="accent1">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itchFamily="18" charset="0"/>
              <a:cs typeface="Times New Roman" pitchFamily="18" charset="0"/>
            </a:rPr>
            <a:t>P-x </a:t>
          </a:r>
          <a:r>
            <a:rPr lang="ru-RU" sz="1600" kern="1200" dirty="0" err="1" smtClean="0">
              <a:latin typeface="Times New Roman" pitchFamily="18" charset="0"/>
              <a:cs typeface="Times New Roman" pitchFamily="18" charset="0"/>
            </a:rPr>
            <a:t>диаграммасындағы</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екі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құрамдастан</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тұратын</a:t>
          </a:r>
          <a:r>
            <a:rPr lang="ru-RU" sz="1600" kern="1200" dirty="0" smtClean="0">
              <a:latin typeface="Times New Roman" pitchFamily="18" charset="0"/>
              <a:cs typeface="Times New Roman" pitchFamily="18" charset="0"/>
            </a:rPr>
            <a:t> (</a:t>
          </a:r>
          <a:r>
            <a:rPr lang="en-US" sz="1600" kern="1200" dirty="0" smtClean="0">
              <a:latin typeface="Times New Roman" pitchFamily="18" charset="0"/>
              <a:cs typeface="Times New Roman" pitchFamily="18" charset="0"/>
            </a:rPr>
            <a:t>A </a:t>
          </a:r>
          <a:r>
            <a:rPr lang="ru-RU" sz="1600" kern="1200" dirty="0" err="1" smtClean="0">
              <a:latin typeface="Times New Roman" pitchFamily="18" charset="0"/>
              <a:cs typeface="Times New Roman" pitchFamily="18" charset="0"/>
            </a:rPr>
            <a:t>және</a:t>
          </a:r>
          <a:r>
            <a:rPr lang="ru-RU" sz="1600" kern="1200" dirty="0" smtClean="0">
              <a:latin typeface="Times New Roman" pitchFamily="18" charset="0"/>
              <a:cs typeface="Times New Roman" pitchFamily="18" charset="0"/>
            </a:rPr>
            <a:t> </a:t>
          </a:r>
          <a:r>
            <a:rPr lang="en-US" sz="1600" kern="1200" dirty="0" smtClean="0">
              <a:latin typeface="Times New Roman" pitchFamily="18" charset="0"/>
              <a:cs typeface="Times New Roman" pitchFamily="18" charset="0"/>
            </a:rPr>
            <a:t>B </a:t>
          </a:r>
          <a:r>
            <a:rPr lang="ru-RU" sz="1600" kern="1200" dirty="0" err="1" smtClean="0">
              <a:latin typeface="Times New Roman" pitchFamily="18" charset="0"/>
              <a:cs typeface="Times New Roman" pitchFamily="18" charset="0"/>
            </a:rPr>
            <a:t>ерітіндісінің</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жалпы</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және</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үлестік</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қысымдарының</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өзгерісі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көрсетілген.Ерітінді</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бетінде</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бұрын</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жалпы</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қысымы</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құрамдастардың</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үлестік</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қысымдарының</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қосындысына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тең,яғни</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аддитивтік</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шама</a:t>
          </a:r>
          <a:r>
            <a:rPr lang="ru-RU" sz="1600" kern="1200" dirty="0" smtClean="0">
              <a:latin typeface="Times New Roman" pitchFamily="18" charset="0"/>
              <a:cs typeface="Times New Roman" pitchFamily="18" charset="0"/>
            </a:rPr>
            <a:t>:</a:t>
          </a:r>
          <a:r>
            <a:rPr lang="en-US" sz="1600" kern="1200" dirty="0" smtClean="0">
              <a:latin typeface="Times New Roman" pitchFamily="18" charset="0"/>
              <a:cs typeface="Times New Roman" pitchFamily="18" charset="0"/>
            </a:rPr>
            <a:t>                                     </a:t>
          </a:r>
          <a:r>
            <a:rPr lang="en-US" sz="16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P0-P/P0=x2</a:t>
          </a:r>
          <a:r>
            <a:rPr lang="en-US" sz="1600" kern="1200" dirty="0" smtClean="0">
              <a:latin typeface="Times New Roman" pitchFamily="18" charset="0"/>
              <a:cs typeface="Times New Roman" pitchFamily="18" charset="0"/>
            </a:rPr>
            <a:t>   </a:t>
          </a:r>
          <a:r>
            <a:rPr lang="ru-RU" sz="1600" kern="1200" dirty="0" smtClean="0">
              <a:latin typeface="Times New Roman" pitchFamily="18" charset="0"/>
              <a:cs typeface="Times New Roman" pitchFamily="18" charset="0"/>
            </a:rPr>
            <a:t> </a:t>
          </a:r>
          <a:endParaRPr lang="ru-RU" sz="1600" kern="1200" dirty="0">
            <a:latin typeface="Times New Roman" pitchFamily="18" charset="0"/>
            <a:cs typeface="Times New Roman" pitchFamily="18" charset="0"/>
          </a:endParaRPr>
        </a:p>
      </dsp:txBody>
      <dsp:txXfrm>
        <a:off x="3484" y="2650490"/>
        <a:ext cx="1598436" cy="2650490"/>
      </dsp:txXfrm>
    </dsp:sp>
    <dsp:sp modelId="{C6954968-5C42-461A-AF4C-5008EB0B90CE}">
      <dsp:nvSpPr>
        <dsp:cNvPr id="0" name=""/>
        <dsp:cNvSpPr/>
      </dsp:nvSpPr>
      <dsp:spPr>
        <a:xfrm>
          <a:off x="72130" y="144759"/>
          <a:ext cx="1364562" cy="1320278"/>
        </a:xfrm>
        <a:prstGeom prst="ellipse">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ECAC50-828A-4E39-9AB3-B12DAAC2C097}">
      <dsp:nvSpPr>
        <dsp:cNvPr id="0" name=""/>
        <dsp:cNvSpPr/>
      </dsp:nvSpPr>
      <dsp:spPr>
        <a:xfrm>
          <a:off x="1643745" y="0"/>
          <a:ext cx="1394139" cy="6626225"/>
        </a:xfrm>
        <a:prstGeom prst="roundRect">
          <a:avLst>
            <a:gd name="adj" fmla="val 10000"/>
          </a:avLst>
        </a:prstGeom>
        <a:solidFill>
          <a:schemeClr val="tx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kern="1200" dirty="0" smtClean="0">
              <a:latin typeface="Times New Roman" pitchFamily="18" charset="0"/>
              <a:cs typeface="Times New Roman" pitchFamily="18" charset="0"/>
            </a:rPr>
            <a:t>2-теңдеу бу қысымының салыстырмалы түрде азаюын көрсетеді,яғни еріткіштің бу қысымының салыстырмалы кемуі еріген заттың мольдік үлесіне тең болып шығады.Осы жоғарыда көрсетілген екі теңдеу Рауль заңының математикалық өрнегі болып табылады.Қаныққан бу идеал газ сияқты қасиет көрсететін ерітінділерге 1-теңдеу қолданылады</a:t>
          </a:r>
        </a:p>
      </dsp:txBody>
      <dsp:txXfrm>
        <a:off x="1643745" y="2650490"/>
        <a:ext cx="1394139" cy="2650490"/>
      </dsp:txXfrm>
    </dsp:sp>
    <dsp:sp modelId="{EFFEFD55-87E8-48EA-8D75-5E2A67BB25DC}">
      <dsp:nvSpPr>
        <dsp:cNvPr id="0" name=""/>
        <dsp:cNvSpPr/>
      </dsp:nvSpPr>
      <dsp:spPr>
        <a:xfrm>
          <a:off x="1656306" y="144759"/>
          <a:ext cx="1310491" cy="1320278"/>
        </a:xfrm>
        <a:prstGeom prst="ellipse">
          <a:avLst/>
        </a:prstGeom>
        <a:solidFill>
          <a:schemeClr val="accent6">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0B42EC-0DA5-47ED-9619-1F3E5B36F8C6}">
      <dsp:nvSpPr>
        <dsp:cNvPr id="0" name=""/>
        <dsp:cNvSpPr/>
      </dsp:nvSpPr>
      <dsp:spPr>
        <a:xfrm>
          <a:off x="3079709" y="0"/>
          <a:ext cx="1394139" cy="6626225"/>
        </a:xfrm>
        <a:prstGeom prst="roundRect">
          <a:avLst>
            <a:gd name="adj" fmla="val 10000"/>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ru-RU" sz="1400" kern="1200" dirty="0" smtClean="0">
              <a:latin typeface="Times New Roman" pitchFamily="18" charset="0"/>
              <a:cs typeface="Times New Roman" pitchFamily="18" charset="0"/>
            </a:rPr>
            <a:t>Жоғары температурада қаныққанбу қысымы өте үлкен мәнге ие болады,оның идеал газы қасиеттерінен ауытқуы көбейіп,1-теңдеуге сәйкес келмейді.Мұндай жағдайларда газдардың термодинамикалық қасиеттерін(қысым арқылы емес)ұшқыштық(</a:t>
          </a:r>
          <a:r>
            <a:rPr lang="en-US" sz="1400" kern="1200" dirty="0" smtClean="0">
              <a:latin typeface="Times New Roman" pitchFamily="18" charset="0"/>
              <a:cs typeface="Times New Roman" pitchFamily="18" charset="0"/>
            </a:rPr>
            <a:t>f)</a:t>
          </a:r>
          <a:r>
            <a:rPr lang="ru-RU" sz="1400" kern="1200" dirty="0" smtClean="0">
              <a:latin typeface="Times New Roman" pitchFamily="18" charset="0"/>
              <a:cs typeface="Times New Roman" pitchFamily="18" charset="0"/>
            </a:rPr>
            <a:t>арқылы байланыстырып,Рауль заңын </a:t>
          </a:r>
          <a:r>
            <a:rPr lang="ru-RU" sz="1400" kern="1200" dirty="0" err="1" smtClean="0">
              <a:latin typeface="Times New Roman" pitchFamily="18" charset="0"/>
              <a:cs typeface="Times New Roman" pitchFamily="18" charset="0"/>
            </a:rPr>
            <a:t>былай</a:t>
          </a:r>
          <a:r>
            <a:rPr lang="ru-RU" sz="1400" kern="1200" dirty="0" smtClean="0">
              <a:latin typeface="Times New Roman" pitchFamily="18" charset="0"/>
              <a:cs typeface="Times New Roman" pitchFamily="18" charset="0"/>
            </a:rPr>
            <a:t> </a:t>
          </a:r>
          <a:r>
            <a:rPr lang="ru-RU" sz="1400" kern="1200" dirty="0" err="1" smtClean="0">
              <a:latin typeface="Times New Roman" pitchFamily="18" charset="0"/>
              <a:cs typeface="Times New Roman" pitchFamily="18" charset="0"/>
            </a:rPr>
            <a:t>көрсетеміз</a:t>
          </a:r>
          <a:r>
            <a:rPr lang="ru-RU" sz="800" kern="1200" dirty="0" smtClean="0"/>
            <a:t>:</a:t>
          </a:r>
          <a:r>
            <a:rPr lang="en-US" sz="800" kern="1200" dirty="0" smtClean="0"/>
            <a:t>  </a:t>
          </a:r>
          <a:r>
            <a:rPr lang="en-US" sz="1400" b="1" kern="1200"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F=f0x1=f0(1-x2)  </a:t>
          </a:r>
          <a:r>
            <a:rPr lang="ru-RU" sz="1400" b="1" kern="1200"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  </a:t>
          </a:r>
          <a:endParaRPr lang="ru-RU" sz="1400" kern="1200" dirty="0" smtClean="0">
            <a:latin typeface="Times New Roman" pitchFamily="18" charset="0"/>
            <a:cs typeface="Times New Roman" pitchFamily="18" charset="0"/>
          </a:endParaRPr>
        </a:p>
      </dsp:txBody>
      <dsp:txXfrm>
        <a:off x="3079709" y="2650490"/>
        <a:ext cx="1394139" cy="2650490"/>
      </dsp:txXfrm>
    </dsp:sp>
    <dsp:sp modelId="{D3D89147-FDFC-4B29-9B80-B0EEF095C756}">
      <dsp:nvSpPr>
        <dsp:cNvPr id="0" name=""/>
        <dsp:cNvSpPr/>
      </dsp:nvSpPr>
      <dsp:spPr>
        <a:xfrm>
          <a:off x="3168475" y="144759"/>
          <a:ext cx="1310491" cy="1320278"/>
        </a:xfrm>
        <a:prstGeom prst="ellipse">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5D45A9-6015-4609-844A-2BC4C75CB8DE}">
      <dsp:nvSpPr>
        <dsp:cNvPr id="0" name=""/>
        <dsp:cNvSpPr/>
      </dsp:nvSpPr>
      <dsp:spPr>
        <a:xfrm>
          <a:off x="4515673" y="0"/>
          <a:ext cx="1394139" cy="6626225"/>
        </a:xfrm>
        <a:prstGeom prst="roundRect">
          <a:avLst>
            <a:gd name="adj" fmla="val 10000"/>
          </a:avLst>
        </a:prstGeom>
        <a:solidFill>
          <a:srgbClr val="7030A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err="1" smtClean="0">
              <a:latin typeface="Times New Roman" pitchFamily="18" charset="0"/>
              <a:cs typeface="Times New Roman" pitchFamily="18" charset="0"/>
            </a:rPr>
            <a:t>Егер</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ерітінді</a:t>
          </a:r>
          <a:r>
            <a:rPr lang="ru-RU" sz="1600" kern="1200" dirty="0" smtClean="0">
              <a:latin typeface="Times New Roman" pitchFamily="18" charset="0"/>
              <a:cs typeface="Times New Roman" pitchFamily="18" charset="0"/>
            </a:rPr>
            <a:t> Рауль </a:t>
          </a:r>
          <a:r>
            <a:rPr lang="ru-RU" sz="1600" kern="1200" dirty="0" err="1" smtClean="0">
              <a:latin typeface="Times New Roman" pitchFamily="18" charset="0"/>
              <a:cs typeface="Times New Roman" pitchFamily="18" charset="0"/>
            </a:rPr>
            <a:t>заңына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кез</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келген</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қоюлық</a:t>
          </a:r>
          <a:r>
            <a:rPr lang="ru-RU" sz="1600" kern="1200" dirty="0" smtClean="0">
              <a:latin typeface="Times New Roman" pitchFamily="18" charset="0"/>
              <a:cs typeface="Times New Roman" pitchFamily="18" charset="0"/>
            </a:rPr>
            <a:t> пен </a:t>
          </a:r>
          <a:r>
            <a:rPr lang="ru-RU" sz="1600" kern="1200" dirty="0" err="1" smtClean="0">
              <a:latin typeface="Times New Roman" pitchFamily="18" charset="0"/>
              <a:cs typeface="Times New Roman" pitchFamily="18" charset="0"/>
            </a:rPr>
            <a:t>температурада</a:t>
          </a:r>
          <a:r>
            <a:rPr lang="ru-RU" sz="1600" kern="1200" dirty="0" smtClean="0">
              <a:latin typeface="Times New Roman" pitchFamily="18" charset="0"/>
              <a:cs typeface="Times New Roman" pitchFamily="18" charset="0"/>
            </a:rPr>
            <a:t> 1-теңдеуге </a:t>
          </a:r>
          <a:r>
            <a:rPr lang="ru-RU" sz="1600" kern="1200" dirty="0" err="1" smtClean="0">
              <a:latin typeface="Times New Roman" pitchFamily="18" charset="0"/>
              <a:cs typeface="Times New Roman" pitchFamily="18" charset="0"/>
            </a:rPr>
            <a:t>бағынса,онда</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ерітінділер</a:t>
          </a:r>
          <a:r>
            <a:rPr lang="ru-RU" sz="1600" kern="1200" dirty="0" smtClean="0">
              <a:latin typeface="Times New Roman" pitchFamily="18" charset="0"/>
              <a:cs typeface="Times New Roman" pitchFamily="18" charset="0"/>
            </a:rPr>
            <a:t> идеал </a:t>
          </a:r>
          <a:r>
            <a:rPr lang="ru-RU" sz="1600" kern="1200" dirty="0" err="1" smtClean="0">
              <a:latin typeface="Times New Roman" pitchFamily="18" charset="0"/>
              <a:cs typeface="Times New Roman" pitchFamily="18" charset="0"/>
            </a:rPr>
            <a:t>ерітінділер</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деп</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аталады.Мысалы</a:t>
          </a:r>
          <a:r>
            <a:rPr lang="ru-RU" sz="1600" kern="1200" dirty="0" smtClean="0">
              <a:latin typeface="Times New Roman" pitchFamily="18" charset="0"/>
              <a:cs typeface="Times New Roman" pitchFamily="18" charset="0"/>
            </a:rPr>
            <a:t>, бензол мен толуол, </a:t>
          </a:r>
          <a:r>
            <a:rPr lang="ru-RU" sz="1600" kern="1200" dirty="0" err="1" smtClean="0">
              <a:latin typeface="Times New Roman" pitchFamily="18" charset="0"/>
              <a:cs typeface="Times New Roman" pitchFamily="18" charset="0"/>
            </a:rPr>
            <a:t>гексан</a:t>
          </a:r>
          <a:r>
            <a:rPr lang="ru-RU" sz="1600" kern="1200" dirty="0" smtClean="0">
              <a:latin typeface="Times New Roman" pitchFamily="18" charset="0"/>
              <a:cs typeface="Times New Roman" pitchFamily="18" charset="0"/>
            </a:rPr>
            <a:t> мен </a:t>
          </a:r>
          <a:r>
            <a:rPr lang="ru-RU" sz="1600" kern="1200" dirty="0" err="1" smtClean="0">
              <a:latin typeface="Times New Roman" pitchFamily="18" charset="0"/>
              <a:cs typeface="Times New Roman" pitchFamily="18" charset="0"/>
            </a:rPr>
            <a:t>октан,бензол</a:t>
          </a:r>
          <a:r>
            <a:rPr lang="ru-RU" sz="1600" kern="1200" dirty="0" smtClean="0">
              <a:latin typeface="Times New Roman" pitchFamily="18" charset="0"/>
              <a:cs typeface="Times New Roman" pitchFamily="18" charset="0"/>
            </a:rPr>
            <a:t> мен </a:t>
          </a:r>
          <a:r>
            <a:rPr lang="ru-RU" sz="1600" kern="1200" dirty="0" err="1" smtClean="0">
              <a:latin typeface="Times New Roman" pitchFamily="18" charset="0"/>
              <a:cs typeface="Times New Roman" pitchFamily="18" charset="0"/>
            </a:rPr>
            <a:t>дихлорэтаннан</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тұратын</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қоспалар</a:t>
          </a:r>
          <a:r>
            <a:rPr lang="ru-RU" sz="1600" kern="1200" dirty="0" smtClean="0">
              <a:latin typeface="Times New Roman" pitchFamily="18" charset="0"/>
              <a:cs typeface="Times New Roman" pitchFamily="18" charset="0"/>
            </a:rPr>
            <a:t> идеал </a:t>
          </a:r>
          <a:r>
            <a:rPr lang="ru-RU" sz="1600" kern="1200" dirty="0" err="1" smtClean="0">
              <a:latin typeface="Times New Roman" pitchFamily="18" charset="0"/>
              <a:cs typeface="Times New Roman" pitchFamily="18" charset="0"/>
            </a:rPr>
            <a:t>ерітінділерге</a:t>
          </a:r>
          <a:r>
            <a:rPr lang="ru-RU" sz="1600" kern="1200" dirty="0" smtClean="0">
              <a:latin typeface="Times New Roman" pitchFamily="18" charset="0"/>
              <a:cs typeface="Times New Roman" pitchFamily="18" charset="0"/>
            </a:rPr>
            <a:t> </a:t>
          </a:r>
          <a:r>
            <a:rPr lang="ru-RU" sz="1600" kern="1200" dirty="0" err="1" smtClean="0">
              <a:latin typeface="Times New Roman" pitchFamily="18" charset="0"/>
              <a:cs typeface="Times New Roman" pitchFamily="18" charset="0"/>
            </a:rPr>
            <a:t>жатады</a:t>
          </a:r>
          <a:r>
            <a:rPr lang="ru-RU" sz="1600" kern="1200" dirty="0" smtClean="0">
              <a:latin typeface="Times New Roman" pitchFamily="18" charset="0"/>
              <a:cs typeface="Times New Roman" pitchFamily="18" charset="0"/>
            </a:rPr>
            <a:t>. </a:t>
          </a:r>
          <a:endParaRPr lang="ru-RU" sz="1600" kern="1200" dirty="0">
            <a:latin typeface="Times New Roman" pitchFamily="18" charset="0"/>
            <a:cs typeface="Times New Roman" pitchFamily="18" charset="0"/>
          </a:endParaRPr>
        </a:p>
      </dsp:txBody>
      <dsp:txXfrm>
        <a:off x="4515673" y="2650490"/>
        <a:ext cx="1394139" cy="2650490"/>
      </dsp:txXfrm>
    </dsp:sp>
    <dsp:sp modelId="{2EA3D2A3-F473-46F3-A785-9488336ECD37}">
      <dsp:nvSpPr>
        <dsp:cNvPr id="0" name=""/>
        <dsp:cNvSpPr/>
      </dsp:nvSpPr>
      <dsp:spPr>
        <a:xfrm>
          <a:off x="4608632" y="144759"/>
          <a:ext cx="1310491" cy="1320278"/>
        </a:xfrm>
        <a:prstGeom prst="ellipse">
          <a:avLst/>
        </a:prstGeom>
        <a:solidFill>
          <a:schemeClr val="bg2">
            <a:lumMod val="2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14E25E-FB08-4279-9E4C-2360BBA32EDE}">
      <dsp:nvSpPr>
        <dsp:cNvPr id="0" name=""/>
        <dsp:cNvSpPr/>
      </dsp:nvSpPr>
      <dsp:spPr>
        <a:xfrm>
          <a:off x="5951637" y="0"/>
          <a:ext cx="1394139" cy="6626225"/>
        </a:xfrm>
        <a:prstGeom prst="roundRect">
          <a:avLst>
            <a:gd name="adj" fmla="val 10000"/>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ru-RU" sz="1800" kern="1200" dirty="0" err="1" smtClean="0">
              <a:latin typeface="Times New Roman" pitchFamily="18" charset="0"/>
              <a:cs typeface="Times New Roman" pitchFamily="18" charset="0"/>
            </a:rPr>
            <a:t>Белгілі</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бір</a:t>
          </a:r>
          <a:r>
            <a:rPr lang="ru-RU" sz="1800" kern="1200" dirty="0" smtClean="0">
              <a:latin typeface="Times New Roman" pitchFamily="18" charset="0"/>
              <a:cs typeface="Times New Roman" pitchFamily="18" charset="0"/>
            </a:rPr>
            <a:t> </a:t>
          </a:r>
          <a:r>
            <a:rPr lang="en-US" sz="1800" kern="1200" dirty="0" smtClean="0">
              <a:latin typeface="Times New Roman" pitchFamily="18" charset="0"/>
              <a:cs typeface="Times New Roman" pitchFamily="18" charset="0"/>
            </a:rPr>
            <a:t>i </a:t>
          </a:r>
          <a:r>
            <a:rPr lang="ru-RU" sz="1800" kern="1200" dirty="0" err="1" smtClean="0">
              <a:latin typeface="Times New Roman" pitchFamily="18" charset="0"/>
              <a:cs typeface="Times New Roman" pitchFamily="18" charset="0"/>
            </a:rPr>
            <a:t>құрамдастың</a:t>
          </a:r>
          <a:r>
            <a:rPr lang="ru-RU" sz="1800" kern="1200" dirty="0" smtClean="0">
              <a:latin typeface="Times New Roman" pitchFamily="18" charset="0"/>
              <a:cs typeface="Times New Roman" pitchFamily="18" charset="0"/>
            </a:rPr>
            <a:t> тепе –</a:t>
          </a:r>
          <a:r>
            <a:rPr lang="ru-RU" sz="1800" kern="1200" dirty="0" err="1" smtClean="0">
              <a:latin typeface="Times New Roman" pitchFamily="18" charset="0"/>
              <a:cs typeface="Times New Roman" pitchFamily="18" charset="0"/>
            </a:rPr>
            <a:t>теңдік</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жағдайда</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ерітінді</a:t>
          </a:r>
          <a:r>
            <a:rPr lang="ru-RU" sz="1800" kern="1200" dirty="0" smtClean="0">
              <a:latin typeface="Times New Roman" pitchFamily="18" charset="0"/>
              <a:cs typeface="Times New Roman" pitchFamily="18" charset="0"/>
            </a:rPr>
            <a:t> мен </a:t>
          </a:r>
          <a:r>
            <a:rPr lang="ru-RU" sz="1800" kern="1200" dirty="0" err="1" smtClean="0">
              <a:latin typeface="Times New Roman" pitchFamily="18" charset="0"/>
              <a:cs typeface="Times New Roman" pitchFamily="18" charset="0"/>
            </a:rPr>
            <a:t>бу</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арасында</a:t>
          </a:r>
          <a:r>
            <a:rPr lang="en-US"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таралуы</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ол</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құрамдас</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химиялық</a:t>
          </a:r>
          <a:r>
            <a:rPr lang="ru-RU" sz="1800" kern="1200" dirty="0" smtClean="0">
              <a:latin typeface="Times New Roman" pitchFamily="18" charset="0"/>
              <a:cs typeface="Times New Roman" pitchFamily="18" charset="0"/>
            </a:rPr>
            <a:t> потенциал мен </a:t>
          </a:r>
          <a:r>
            <a:rPr lang="ru-RU" sz="1800" kern="1200" dirty="0" err="1" smtClean="0">
              <a:latin typeface="Times New Roman" pitchFamily="18" charset="0"/>
              <a:cs typeface="Times New Roman" pitchFamily="18" charset="0"/>
            </a:rPr>
            <a:t>өзара</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тең</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болуымен</a:t>
          </a:r>
          <a:r>
            <a:rPr lang="ru-RU" sz="1800" kern="1200" dirty="0" smtClean="0">
              <a:latin typeface="Times New Roman" pitchFamily="18" charset="0"/>
              <a:cs typeface="Times New Roman" pitchFamily="18" charset="0"/>
            </a:rPr>
            <a:t> </a:t>
          </a:r>
          <a:r>
            <a:rPr lang="ru-RU" sz="1800" kern="1200" dirty="0" err="1" smtClean="0">
              <a:latin typeface="Times New Roman" pitchFamily="18" charset="0"/>
              <a:cs typeface="Times New Roman" pitchFamily="18" charset="0"/>
            </a:rPr>
            <a:t>сипатталады</a:t>
          </a:r>
          <a:r>
            <a:rPr lang="ru-RU" sz="1800" kern="1200" dirty="0" smtClean="0">
              <a:latin typeface="Times New Roman" pitchFamily="18" charset="0"/>
              <a:cs typeface="Times New Roman" pitchFamily="18" charset="0"/>
            </a:rPr>
            <a:t>:</a:t>
          </a:r>
          <a:r>
            <a:rPr lang="en-US" sz="1800" kern="1200" dirty="0" smtClean="0">
              <a:latin typeface="Times New Roman" pitchFamily="18" charset="0"/>
              <a:cs typeface="Times New Roman" pitchFamily="18" charset="0"/>
            </a:rPr>
            <a:t> </a:t>
          </a:r>
          <a:r>
            <a:rPr lang="en-US" sz="2000" kern="1200" dirty="0" smtClean="0">
              <a:solidFill>
                <a:schemeClr val="accent3">
                  <a:lumMod val="75000"/>
                </a:schemeClr>
              </a:solidFill>
              <a:latin typeface="Times New Roman" pitchFamily="18" charset="0"/>
              <a:cs typeface="Times New Roman" pitchFamily="18" charset="0"/>
            </a:rPr>
            <a:t>µi=(</a:t>
          </a:r>
          <a:r>
            <a:rPr lang="en-US" sz="2000" kern="1200" dirty="0" err="1" smtClean="0">
              <a:solidFill>
                <a:schemeClr val="accent3">
                  <a:lumMod val="75000"/>
                </a:schemeClr>
              </a:solidFill>
              <a:latin typeface="Times New Roman" pitchFamily="18" charset="0"/>
              <a:cs typeface="Times New Roman" pitchFamily="18" charset="0"/>
            </a:rPr>
            <a:t>ep</a:t>
          </a:r>
          <a:r>
            <a:rPr lang="en-US" sz="2000" kern="1200" dirty="0" smtClean="0">
              <a:solidFill>
                <a:schemeClr val="accent3">
                  <a:lumMod val="75000"/>
                </a:schemeClr>
              </a:solidFill>
              <a:latin typeface="Times New Roman" pitchFamily="18" charset="0"/>
              <a:cs typeface="Times New Roman" pitchFamily="18" charset="0"/>
            </a:rPr>
            <a:t>)=µi(</a:t>
          </a:r>
          <a:r>
            <a:rPr lang="ru-RU" sz="2000" kern="1200" dirty="0" err="1" smtClean="0">
              <a:solidFill>
                <a:schemeClr val="accent3">
                  <a:lumMod val="75000"/>
                </a:schemeClr>
              </a:solidFill>
              <a:latin typeface="Times New Roman" pitchFamily="18" charset="0"/>
              <a:cs typeface="Times New Roman" pitchFamily="18" charset="0"/>
            </a:rPr>
            <a:t>бу</a:t>
          </a:r>
          <a:r>
            <a:rPr lang="ru-RU" sz="2000" kern="1200" dirty="0" smtClean="0">
              <a:solidFill>
                <a:schemeClr val="accent3">
                  <a:lumMod val="75000"/>
                </a:schemeClr>
              </a:solidFill>
              <a:latin typeface="Times New Roman" pitchFamily="18" charset="0"/>
              <a:cs typeface="Times New Roman" pitchFamily="18" charset="0"/>
            </a:rPr>
            <a:t>)              </a:t>
          </a:r>
          <a:endParaRPr lang="ru-RU" sz="2000" kern="1200" dirty="0">
            <a:solidFill>
              <a:schemeClr val="accent3">
                <a:lumMod val="75000"/>
              </a:schemeClr>
            </a:solidFill>
            <a:latin typeface="Times New Roman" pitchFamily="18" charset="0"/>
            <a:cs typeface="Times New Roman" pitchFamily="18" charset="0"/>
          </a:endParaRPr>
        </a:p>
      </dsp:txBody>
      <dsp:txXfrm>
        <a:off x="5951637" y="2650490"/>
        <a:ext cx="1394139" cy="2650490"/>
      </dsp:txXfrm>
    </dsp:sp>
    <dsp:sp modelId="{BF0AA3E5-5FD5-457D-98BE-1F4D8B27C975}">
      <dsp:nvSpPr>
        <dsp:cNvPr id="0" name=""/>
        <dsp:cNvSpPr/>
      </dsp:nvSpPr>
      <dsp:spPr>
        <a:xfrm>
          <a:off x="5976791" y="144759"/>
          <a:ext cx="1310491" cy="1320278"/>
        </a:xfrm>
        <a:prstGeom prst="ellipse">
          <a:avLst/>
        </a:prstGeom>
        <a:solidFill>
          <a:srgbClr val="FF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4D89DF-9033-433E-BED3-80E09DCD9388}">
      <dsp:nvSpPr>
        <dsp:cNvPr id="0" name=""/>
        <dsp:cNvSpPr/>
      </dsp:nvSpPr>
      <dsp:spPr>
        <a:xfrm>
          <a:off x="7387601" y="0"/>
          <a:ext cx="1394139" cy="6626225"/>
        </a:xfrm>
        <a:prstGeom prst="roundRect">
          <a:avLst>
            <a:gd name="adj" fmla="val 10000"/>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ru-RU" sz="2000" kern="1200" dirty="0" err="1" smtClean="0">
              <a:latin typeface="Times New Roman" pitchFamily="18" charset="0"/>
              <a:cs typeface="Times New Roman" pitchFamily="18" charset="0"/>
            </a:rPr>
            <a:t>Егер</a:t>
          </a:r>
          <a:r>
            <a:rPr lang="ru-RU" sz="2000" kern="1200" dirty="0" smtClean="0">
              <a:latin typeface="Times New Roman" pitchFamily="18" charset="0"/>
              <a:cs typeface="Times New Roman" pitchFamily="18" charset="0"/>
            </a:rPr>
            <a:t> </a:t>
          </a:r>
          <a:r>
            <a:rPr lang="ru-RU" sz="2000" kern="1200" dirty="0" err="1" smtClean="0">
              <a:latin typeface="Times New Roman" pitchFamily="18" charset="0"/>
              <a:cs typeface="Times New Roman" pitchFamily="18" charset="0"/>
            </a:rPr>
            <a:t>ерітінді</a:t>
          </a:r>
          <a:r>
            <a:rPr lang="ru-RU" sz="2000" kern="1200" dirty="0" smtClean="0">
              <a:latin typeface="Times New Roman" pitchFamily="18" charset="0"/>
              <a:cs typeface="Times New Roman" pitchFamily="18" charset="0"/>
            </a:rPr>
            <a:t> Рауль </a:t>
          </a:r>
          <a:r>
            <a:rPr lang="ru-RU" sz="2000" kern="1200" dirty="0" err="1" smtClean="0">
              <a:latin typeface="Times New Roman" pitchFamily="18" charset="0"/>
              <a:cs typeface="Times New Roman" pitchFamily="18" charset="0"/>
            </a:rPr>
            <a:t>заңына</a:t>
          </a:r>
          <a:r>
            <a:rPr lang="ru-RU" sz="2000" kern="1200" dirty="0" smtClean="0">
              <a:latin typeface="Times New Roman" pitchFamily="18" charset="0"/>
              <a:cs typeface="Times New Roman" pitchFamily="18" charset="0"/>
            </a:rPr>
            <a:t> </a:t>
          </a:r>
          <a:r>
            <a:rPr lang="ru-RU" sz="2000" kern="1200" dirty="0" err="1" smtClean="0">
              <a:latin typeface="Times New Roman" pitchFamily="18" charset="0"/>
              <a:cs typeface="Times New Roman" pitchFamily="18" charset="0"/>
            </a:rPr>
            <a:t>бағынатын</a:t>
          </a:r>
          <a:r>
            <a:rPr lang="ru-RU" sz="2000" kern="1200" dirty="0" smtClean="0">
              <a:latin typeface="Times New Roman" pitchFamily="18" charset="0"/>
              <a:cs typeface="Times New Roman" pitchFamily="18" charset="0"/>
            </a:rPr>
            <a:t> идеал </a:t>
          </a:r>
          <a:r>
            <a:rPr lang="ru-RU" sz="2000" kern="1200" dirty="0" err="1" smtClean="0">
              <a:latin typeface="Times New Roman" pitchFamily="18" charset="0"/>
              <a:cs typeface="Times New Roman" pitchFamily="18" charset="0"/>
            </a:rPr>
            <a:t>ерітінді</a:t>
          </a:r>
          <a:r>
            <a:rPr lang="ru-RU" sz="2000" kern="1200" dirty="0" smtClean="0">
              <a:latin typeface="Times New Roman" pitchFamily="18" charset="0"/>
              <a:cs typeface="Times New Roman" pitchFamily="18" charset="0"/>
            </a:rPr>
            <a:t> </a:t>
          </a:r>
          <a:r>
            <a:rPr lang="ru-RU" sz="2000" kern="1200" dirty="0" err="1" smtClean="0">
              <a:latin typeface="Times New Roman" pitchFamily="18" charset="0"/>
              <a:cs typeface="Times New Roman" pitchFamily="18" charset="0"/>
            </a:rPr>
            <a:t>болса,жаңағы</a:t>
          </a:r>
          <a:r>
            <a:rPr lang="ru-RU" sz="2000" kern="1200" dirty="0" smtClean="0">
              <a:latin typeface="Times New Roman" pitchFamily="18" charset="0"/>
              <a:cs typeface="Times New Roman" pitchFamily="18" charset="0"/>
            </a:rPr>
            <a:t> </a:t>
          </a:r>
          <a:r>
            <a:rPr lang="ru-RU" sz="2000" kern="1200" dirty="0" err="1" smtClean="0">
              <a:latin typeface="Times New Roman" pitchFamily="18" charset="0"/>
              <a:cs typeface="Times New Roman" pitchFamily="18" charset="0"/>
            </a:rPr>
            <a:t>құрамдастың</a:t>
          </a:r>
          <a:r>
            <a:rPr lang="ru-RU" sz="2000" kern="1200" dirty="0" smtClean="0">
              <a:latin typeface="Times New Roman" pitchFamily="18" charset="0"/>
              <a:cs typeface="Times New Roman" pitchFamily="18" charset="0"/>
            </a:rPr>
            <a:t> </a:t>
          </a:r>
          <a:r>
            <a:rPr lang="ru-RU" sz="2000" kern="1200" dirty="0" err="1" smtClean="0">
              <a:latin typeface="Times New Roman" pitchFamily="18" charset="0"/>
              <a:cs typeface="Times New Roman" pitchFamily="18" charset="0"/>
            </a:rPr>
            <a:t>химиялық</a:t>
          </a:r>
          <a:r>
            <a:rPr lang="ru-RU" sz="2000" kern="1200" dirty="0" smtClean="0">
              <a:latin typeface="Times New Roman" pitchFamily="18" charset="0"/>
              <a:cs typeface="Times New Roman" pitchFamily="18" charset="0"/>
            </a:rPr>
            <a:t> потенциалы </a:t>
          </a:r>
          <a:r>
            <a:rPr lang="ru-RU" sz="2000" kern="1200" dirty="0" err="1" smtClean="0">
              <a:latin typeface="Times New Roman" pitchFamily="18" charset="0"/>
              <a:cs typeface="Times New Roman" pitchFamily="18" charset="0"/>
            </a:rPr>
            <a:t>мынаған</a:t>
          </a:r>
          <a:r>
            <a:rPr lang="ru-RU" sz="2000" kern="1200" dirty="0" smtClean="0">
              <a:latin typeface="Times New Roman" pitchFamily="18" charset="0"/>
              <a:cs typeface="Times New Roman" pitchFamily="18" charset="0"/>
            </a:rPr>
            <a:t> </a:t>
          </a:r>
          <a:r>
            <a:rPr lang="ru-RU" sz="2000" kern="1200" dirty="0" err="1" smtClean="0">
              <a:latin typeface="Times New Roman" pitchFamily="18" charset="0"/>
              <a:cs typeface="Times New Roman" pitchFamily="18" charset="0"/>
            </a:rPr>
            <a:t>тең</a:t>
          </a:r>
          <a:r>
            <a:rPr lang="ru-RU" sz="2000" kern="1200" dirty="0" smtClean="0">
              <a:latin typeface="Times New Roman" pitchFamily="18" charset="0"/>
              <a:cs typeface="Times New Roman" pitchFamily="18" charset="0"/>
            </a:rPr>
            <a:t>:</a:t>
          </a:r>
          <a:r>
            <a:rPr lang="en-US" sz="2000" kern="1200" dirty="0" smtClean="0">
              <a:latin typeface="Times New Roman" pitchFamily="18" charset="0"/>
              <a:cs typeface="Times New Roman" pitchFamily="18" charset="0"/>
            </a:rPr>
            <a:t>                                                    </a:t>
          </a:r>
          <a:r>
            <a:rPr lang="en-US" sz="2000" kern="1200" dirty="0" smtClean="0">
              <a:solidFill>
                <a:schemeClr val="bg2">
                  <a:lumMod val="10000"/>
                </a:schemeClr>
              </a:solidFill>
              <a:latin typeface="Times New Roman" pitchFamily="18" charset="0"/>
              <a:cs typeface="Times New Roman" pitchFamily="18" charset="0"/>
            </a:rPr>
            <a:t>µi=µi(T)+</a:t>
          </a:r>
          <a:r>
            <a:rPr lang="en-US" sz="2000" kern="1200" dirty="0" err="1" smtClean="0">
              <a:solidFill>
                <a:schemeClr val="bg2">
                  <a:lumMod val="10000"/>
                </a:schemeClr>
              </a:solidFill>
              <a:latin typeface="Times New Roman" pitchFamily="18" charset="0"/>
              <a:cs typeface="Times New Roman" pitchFamily="18" charset="0"/>
            </a:rPr>
            <a:t>RTlnxi</a:t>
          </a:r>
          <a:r>
            <a:rPr lang="en-US" sz="2000" kern="1200" dirty="0" smtClean="0">
              <a:solidFill>
                <a:schemeClr val="bg2">
                  <a:lumMod val="10000"/>
                </a:schemeClr>
              </a:solidFill>
              <a:latin typeface="Times New Roman" pitchFamily="18" charset="0"/>
              <a:cs typeface="Times New Roman" pitchFamily="18" charset="0"/>
            </a:rPr>
            <a:t>  </a:t>
          </a:r>
          <a:r>
            <a:rPr lang="ru-RU" sz="2000" kern="1200" dirty="0" smtClean="0">
              <a:solidFill>
                <a:schemeClr val="bg2">
                  <a:lumMod val="10000"/>
                </a:schemeClr>
              </a:solidFill>
              <a:latin typeface="Times New Roman" pitchFamily="18" charset="0"/>
              <a:cs typeface="Times New Roman" pitchFamily="18" charset="0"/>
            </a:rPr>
            <a:t> </a:t>
          </a:r>
          <a:endParaRPr lang="ru-RU" sz="2000" kern="1200" dirty="0">
            <a:solidFill>
              <a:schemeClr val="bg2">
                <a:lumMod val="10000"/>
              </a:schemeClr>
            </a:solidFill>
            <a:latin typeface="Times New Roman" pitchFamily="18" charset="0"/>
            <a:cs typeface="Times New Roman" pitchFamily="18" charset="0"/>
          </a:endParaRPr>
        </a:p>
      </dsp:txBody>
      <dsp:txXfrm>
        <a:off x="7387601" y="2650490"/>
        <a:ext cx="1394139" cy="2650490"/>
      </dsp:txXfrm>
    </dsp:sp>
    <dsp:sp modelId="{1CC0C6AA-9A11-4F29-B1D4-CCCFE8C75274}">
      <dsp:nvSpPr>
        <dsp:cNvPr id="0" name=""/>
        <dsp:cNvSpPr/>
      </dsp:nvSpPr>
      <dsp:spPr>
        <a:xfrm>
          <a:off x="7416949" y="144771"/>
          <a:ext cx="1310491" cy="1272022"/>
        </a:xfrm>
        <a:prstGeom prst="ellipse">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3D2493A-D52E-4852-AF7D-CA04E15620BA}">
      <dsp:nvSpPr>
        <dsp:cNvPr id="0" name=""/>
        <dsp:cNvSpPr/>
      </dsp:nvSpPr>
      <dsp:spPr>
        <a:xfrm flipV="1">
          <a:off x="72121" y="503679"/>
          <a:ext cx="8640982" cy="505176"/>
        </a:xfrm>
        <a:prstGeom prst="leftRightArrow">
          <a:avLst/>
        </a:prstGeom>
        <a:solidFill>
          <a:schemeClr val="bg1">
            <a:lumMod val="8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913813-C0CE-4CC1-8822-7F910015C44C}">
      <dsp:nvSpPr>
        <dsp:cNvPr id="0" name=""/>
        <dsp:cNvSpPr/>
      </dsp:nvSpPr>
      <dsp:spPr>
        <a:xfrm>
          <a:off x="637222" y="0"/>
          <a:ext cx="7221855" cy="6048375"/>
        </a:xfrm>
        <a:prstGeom prst="rightArrow">
          <a:avLst/>
        </a:prstGeom>
        <a:solidFill>
          <a:schemeClr val="accent3">
            <a:lumMod val="75000"/>
          </a:schemeClr>
        </a:solidFill>
        <a:ln>
          <a:noFill/>
        </a:ln>
        <a:effectLst/>
      </dsp:spPr>
      <dsp:style>
        <a:lnRef idx="0">
          <a:scrgbClr r="0" g="0" b="0"/>
        </a:lnRef>
        <a:fillRef idx="1">
          <a:scrgbClr r="0" g="0" b="0"/>
        </a:fillRef>
        <a:effectRef idx="0">
          <a:scrgbClr r="0" g="0" b="0"/>
        </a:effectRef>
        <a:fontRef idx="minor"/>
      </dsp:style>
    </dsp:sp>
    <dsp:sp modelId="{C33F17FE-F3BD-4F99-A062-462E82067388}">
      <dsp:nvSpPr>
        <dsp:cNvPr id="0" name=""/>
        <dsp:cNvSpPr/>
      </dsp:nvSpPr>
      <dsp:spPr>
        <a:xfrm>
          <a:off x="2074" y="1656032"/>
          <a:ext cx="1901503" cy="2736309"/>
        </a:xfrm>
        <a:prstGeom prst="roundRect">
          <a:avLst/>
        </a:prstGeom>
        <a:solidFill>
          <a:srgbClr val="7030A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kern="1200" dirty="0" err="1" smtClean="0">
              <a:solidFill>
                <a:schemeClr val="tx1"/>
              </a:solidFill>
              <a:latin typeface="Times New Roman" pitchFamily="18" charset="0"/>
              <a:cs typeface="Times New Roman" pitchFamily="18" charset="0"/>
            </a:rPr>
            <a:t>Кейбір</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өте</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сұйылтылған</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ерітінділер</a:t>
          </a:r>
          <a:r>
            <a:rPr lang="ru-RU" sz="1800" kern="1200" dirty="0" smtClean="0">
              <a:solidFill>
                <a:schemeClr val="tx1"/>
              </a:solidFill>
              <a:latin typeface="Times New Roman" pitchFamily="18" charset="0"/>
              <a:cs typeface="Times New Roman" pitchFamily="18" charset="0"/>
            </a:rPr>
            <a:t> идеал </a:t>
          </a:r>
          <a:r>
            <a:rPr lang="ru-RU" sz="1800" kern="1200" dirty="0" err="1" smtClean="0">
              <a:solidFill>
                <a:schemeClr val="tx1"/>
              </a:solidFill>
              <a:latin typeface="Times New Roman" pitchFamily="18" charset="0"/>
              <a:cs typeface="Times New Roman" pitchFamily="18" charset="0"/>
            </a:rPr>
            <a:t>болмаса</a:t>
          </a:r>
          <a:r>
            <a:rPr lang="ru-RU" sz="1800" kern="1200" dirty="0" smtClean="0">
              <a:solidFill>
                <a:schemeClr val="tx1"/>
              </a:solidFill>
              <a:latin typeface="Times New Roman" pitchFamily="18" charset="0"/>
              <a:cs typeface="Times New Roman" pitchFamily="18" charset="0"/>
            </a:rPr>
            <a:t> да Рауль </a:t>
          </a:r>
          <a:r>
            <a:rPr lang="ru-RU" sz="1800" kern="1200" dirty="0" err="1" smtClean="0">
              <a:solidFill>
                <a:schemeClr val="tx1"/>
              </a:solidFill>
              <a:latin typeface="Times New Roman" pitchFamily="18" charset="0"/>
              <a:cs typeface="Times New Roman" pitchFamily="18" charset="0"/>
            </a:rPr>
            <a:t>заңына</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бағынады.Оларды</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шекті</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сұйылтылған</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ерітінділер</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деп</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tx1"/>
              </a:solidFill>
              <a:latin typeface="Times New Roman" pitchFamily="18" charset="0"/>
              <a:cs typeface="Times New Roman" pitchFamily="18" charset="0"/>
            </a:rPr>
            <a:t>атайды</a:t>
          </a:r>
          <a:r>
            <a:rPr lang="ru-RU" sz="1100" kern="1200" dirty="0" smtClean="0"/>
            <a:t>.  </a:t>
          </a:r>
          <a:endParaRPr lang="ru-RU" sz="1100" kern="1200" dirty="0"/>
        </a:p>
      </dsp:txBody>
      <dsp:txXfrm>
        <a:off x="94898" y="1748856"/>
        <a:ext cx="1715855" cy="2550661"/>
      </dsp:txXfrm>
    </dsp:sp>
    <dsp:sp modelId="{EC299291-745A-4D20-A9C9-8E0406F73FC4}">
      <dsp:nvSpPr>
        <dsp:cNvPr id="0" name=""/>
        <dsp:cNvSpPr/>
      </dsp:nvSpPr>
      <dsp:spPr>
        <a:xfrm>
          <a:off x="2198956" y="1656032"/>
          <a:ext cx="1901503" cy="2736309"/>
        </a:xfrm>
        <a:prstGeom prst="roundRect">
          <a:avLst/>
        </a:prstGeom>
        <a:solidFill>
          <a:srgbClr val="FF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a:solidFill>
                <a:schemeClr val="tx1"/>
              </a:solidFill>
              <a:latin typeface="Times New Roman" pitchFamily="18" charset="0"/>
              <a:cs typeface="Times New Roman" pitchFamily="18" charset="0"/>
            </a:rPr>
            <a:t>Реал </a:t>
          </a:r>
          <a:r>
            <a:rPr lang="ru-RU" sz="1200" kern="1200" dirty="0" err="1">
              <a:solidFill>
                <a:schemeClr val="tx1"/>
              </a:solidFill>
              <a:latin typeface="Times New Roman" pitchFamily="18" charset="0"/>
              <a:cs typeface="Times New Roman" pitchFamily="18" charset="0"/>
            </a:rPr>
            <a:t>ерітінділер</a:t>
          </a:r>
          <a:r>
            <a:rPr lang="ru-RU" sz="1200" kern="1200" dirty="0">
              <a:solidFill>
                <a:schemeClr val="tx1"/>
              </a:solidFill>
              <a:latin typeface="Times New Roman" pitchFamily="18" charset="0"/>
              <a:cs typeface="Times New Roman" pitchFamily="18" charset="0"/>
            </a:rPr>
            <a:t> Рауль </a:t>
          </a:r>
          <a:r>
            <a:rPr lang="ru-RU" sz="1200" kern="1200" dirty="0" err="1">
              <a:solidFill>
                <a:schemeClr val="tx1"/>
              </a:solidFill>
              <a:latin typeface="Times New Roman" pitchFamily="18" charset="0"/>
              <a:cs typeface="Times New Roman" pitchFamily="18" charset="0"/>
            </a:rPr>
            <a:t>заңына</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бағынбайды.Ерітінді</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буының</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жалпы</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және</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оның</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құрамдастарының</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үлестік</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қысымдары</a:t>
          </a:r>
          <a:r>
            <a:rPr lang="ru-RU" sz="1200" kern="1200" dirty="0">
              <a:solidFill>
                <a:schemeClr val="tx1"/>
              </a:solidFill>
              <a:latin typeface="Times New Roman" pitchFamily="18" charset="0"/>
              <a:cs typeface="Times New Roman" pitchFamily="18" charset="0"/>
            </a:rPr>
            <a:t> идеал </a:t>
          </a:r>
          <a:r>
            <a:rPr lang="ru-RU" sz="1200" kern="1200" dirty="0" err="1">
              <a:solidFill>
                <a:schemeClr val="tx1"/>
              </a:solidFill>
              <a:latin typeface="Times New Roman" pitchFamily="18" charset="0"/>
              <a:cs typeface="Times New Roman" pitchFamily="18" charset="0"/>
            </a:rPr>
            <a:t>ерітіндінің</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жалпы</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және</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үлестік</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қысымдарынан</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көп</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немесе</a:t>
          </a:r>
          <a:r>
            <a:rPr lang="ru-RU" sz="1200" kern="1200" dirty="0">
              <a:solidFill>
                <a:schemeClr val="tx1"/>
              </a:solidFill>
              <a:latin typeface="Times New Roman" pitchFamily="18" charset="0"/>
              <a:cs typeface="Times New Roman" pitchFamily="18" charset="0"/>
            </a:rPr>
            <a:t> аз </a:t>
          </a:r>
          <a:r>
            <a:rPr lang="ru-RU" sz="1200" kern="1200" dirty="0" err="1">
              <a:solidFill>
                <a:schemeClr val="tx1"/>
              </a:solidFill>
              <a:latin typeface="Times New Roman" pitchFamily="18" charset="0"/>
              <a:cs typeface="Times New Roman" pitchFamily="18" charset="0"/>
            </a:rPr>
            <a:t>болады.Рауль</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заңынан</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оң</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және</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теріс</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ауытқуларды</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әртүрлі</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ерітінділерден</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байқауға</a:t>
          </a:r>
          <a:r>
            <a:rPr lang="ru-RU" sz="1200" kern="1200" dirty="0">
              <a:solidFill>
                <a:schemeClr val="tx1"/>
              </a:solidFill>
              <a:latin typeface="Times New Roman" pitchFamily="18" charset="0"/>
              <a:cs typeface="Times New Roman" pitchFamily="18" charset="0"/>
            </a:rPr>
            <a:t> </a:t>
          </a:r>
          <a:r>
            <a:rPr lang="ru-RU" sz="1200" kern="1200" dirty="0" err="1">
              <a:solidFill>
                <a:schemeClr val="tx1"/>
              </a:solidFill>
              <a:latin typeface="Times New Roman" pitchFamily="18" charset="0"/>
              <a:cs typeface="Times New Roman" pitchFamily="18" charset="0"/>
            </a:rPr>
            <a:t>болады</a:t>
          </a:r>
          <a:r>
            <a:rPr lang="ru-RU" sz="1200" kern="1200" dirty="0">
              <a:solidFill>
                <a:schemeClr val="tx1"/>
              </a:solidFill>
              <a:latin typeface="Times New Roman" pitchFamily="18" charset="0"/>
              <a:cs typeface="Times New Roman" pitchFamily="18" charset="0"/>
            </a:rPr>
            <a:t>.</a:t>
          </a:r>
        </a:p>
      </dsp:txBody>
      <dsp:txXfrm>
        <a:off x="2291780" y="1748856"/>
        <a:ext cx="1715855" cy="2550661"/>
      </dsp:txXfrm>
    </dsp:sp>
    <dsp:sp modelId="{472CACBF-CDBD-4D45-B9BD-C23005182335}">
      <dsp:nvSpPr>
        <dsp:cNvPr id="0" name=""/>
        <dsp:cNvSpPr/>
      </dsp:nvSpPr>
      <dsp:spPr>
        <a:xfrm>
          <a:off x="6557012" y="1728044"/>
          <a:ext cx="1901503" cy="2736284"/>
        </a:xfrm>
        <a:prstGeom prst="roundRect">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err="1">
              <a:solidFill>
                <a:schemeClr val="tx1"/>
              </a:solidFill>
              <a:latin typeface="Times New Roman" pitchFamily="18" charset="0"/>
              <a:cs typeface="Times New Roman" pitchFamily="18" charset="0"/>
            </a:rPr>
            <a:t>Біртекті</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молекулаларға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қарағанда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әртекті</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молекулалардың</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ерітіндідегі</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өзара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тартылуы</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әлсіздеу</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келеді.Ендеше</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ондай</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жағдайда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молекулалардың</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сұйық</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буға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айналуы</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оңайырақ</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болғандықтан,Рауль</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заңынан</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оң</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ауытқуды</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байқауға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болады</a:t>
          </a:r>
          <a:r>
            <a:rPr lang="ru-RU" sz="1300" kern="1200" dirty="0"/>
            <a:t>. </a:t>
          </a:r>
        </a:p>
      </dsp:txBody>
      <dsp:txXfrm>
        <a:off x="6649836" y="1820868"/>
        <a:ext cx="1715855" cy="2550636"/>
      </dsp:txXfrm>
    </dsp:sp>
    <dsp:sp modelId="{B5977CFB-31BC-4F1D-A328-40A251F39A8E}">
      <dsp:nvSpPr>
        <dsp:cNvPr id="0" name=""/>
        <dsp:cNvSpPr/>
      </dsp:nvSpPr>
      <dsp:spPr>
        <a:xfrm>
          <a:off x="4415253" y="1656032"/>
          <a:ext cx="1901503" cy="2851421"/>
        </a:xfrm>
        <a:prstGeom prst="roundRect">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err="1">
              <a:solidFill>
                <a:schemeClr val="tx1"/>
              </a:solidFill>
              <a:latin typeface="Times New Roman" pitchFamily="18" charset="0"/>
              <a:cs typeface="Times New Roman" pitchFamily="18" charset="0"/>
            </a:rPr>
            <a:t>Мысалы,ацетон-күкіртті</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көміртек,ацетон</a:t>
          </a:r>
          <a:r>
            <a:rPr lang="ru-RU" sz="1400" kern="1200" dirty="0">
              <a:solidFill>
                <a:schemeClr val="tx1"/>
              </a:solidFill>
              <a:latin typeface="Times New Roman" pitchFamily="18" charset="0"/>
              <a:cs typeface="Times New Roman" pitchFamily="18" charset="0"/>
            </a:rPr>
            <a:t>-</a:t>
          </a:r>
          <a:r>
            <a:rPr lang="ru-RU" sz="1400" kern="1200" dirty="0" err="1">
              <a:solidFill>
                <a:schemeClr val="tx1"/>
              </a:solidFill>
              <a:latin typeface="Times New Roman" pitchFamily="18" charset="0"/>
              <a:cs typeface="Times New Roman" pitchFamily="18" charset="0"/>
            </a:rPr>
            <a:t>этанол,су</a:t>
          </a:r>
          <a:r>
            <a:rPr lang="ru-RU" sz="1400" kern="1200" dirty="0">
              <a:solidFill>
                <a:schemeClr val="tx1"/>
              </a:solidFill>
              <a:latin typeface="Times New Roman" pitchFamily="18" charset="0"/>
              <a:cs typeface="Times New Roman" pitchFamily="18" charset="0"/>
            </a:rPr>
            <a:t>-метанол </a:t>
          </a:r>
          <a:r>
            <a:rPr lang="ru-RU" sz="1400" kern="1200" dirty="0" err="1">
              <a:solidFill>
                <a:schemeClr val="tx1"/>
              </a:solidFill>
              <a:latin typeface="Times New Roman" pitchFamily="18" charset="0"/>
              <a:cs typeface="Times New Roman" pitchFamily="18" charset="0"/>
            </a:rPr>
            <a:t>және</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т.б</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оң</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ауытқу</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болса,су</a:t>
          </a:r>
          <a:r>
            <a:rPr lang="ru-RU" sz="1400" kern="1200" dirty="0">
              <a:solidFill>
                <a:schemeClr val="tx1"/>
              </a:solidFill>
              <a:latin typeface="Times New Roman" pitchFamily="18" charset="0"/>
              <a:cs typeface="Times New Roman" pitchFamily="18" charset="0"/>
            </a:rPr>
            <a:t>-азот </a:t>
          </a:r>
          <a:r>
            <a:rPr lang="ru-RU" sz="1400" kern="1200" dirty="0" err="1">
              <a:solidFill>
                <a:schemeClr val="tx1"/>
              </a:solidFill>
              <a:latin typeface="Times New Roman" pitchFamily="18" charset="0"/>
              <a:cs typeface="Times New Roman" pitchFamily="18" charset="0"/>
            </a:rPr>
            <a:t>қышқылы,су-хлорлы</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сутек,хлороформ</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ацетон,хлороформ</a:t>
          </a:r>
          <a:r>
            <a:rPr lang="ru-RU" sz="1400" kern="1200" dirty="0">
              <a:solidFill>
                <a:schemeClr val="tx1"/>
              </a:solidFill>
              <a:latin typeface="Times New Roman" pitchFamily="18" charset="0"/>
              <a:cs typeface="Times New Roman" pitchFamily="18" charset="0"/>
            </a:rPr>
            <a:t>-бензол </a:t>
          </a:r>
          <a:r>
            <a:rPr lang="ru-RU" sz="1400" kern="1200" dirty="0" err="1">
              <a:solidFill>
                <a:schemeClr val="tx1"/>
              </a:solidFill>
              <a:latin typeface="Times New Roman" pitchFamily="18" charset="0"/>
              <a:cs typeface="Times New Roman" pitchFamily="18" charset="0"/>
            </a:rPr>
            <a:t>т.б</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ерітінділерде</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теріс</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ауытқуларды</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байқауға</a:t>
          </a:r>
          <a:r>
            <a:rPr lang="ru-RU" sz="1400" kern="1200" dirty="0">
              <a:solidFill>
                <a:schemeClr val="tx1"/>
              </a:solidFill>
              <a:latin typeface="Times New Roman" pitchFamily="18" charset="0"/>
              <a:cs typeface="Times New Roman" pitchFamily="18" charset="0"/>
            </a:rPr>
            <a:t> </a:t>
          </a:r>
          <a:r>
            <a:rPr lang="ru-RU" sz="1400" kern="1200" dirty="0" err="1">
              <a:solidFill>
                <a:schemeClr val="tx1"/>
              </a:solidFill>
              <a:latin typeface="Times New Roman" pitchFamily="18" charset="0"/>
              <a:cs typeface="Times New Roman" pitchFamily="18" charset="0"/>
            </a:rPr>
            <a:t>болады</a:t>
          </a:r>
          <a:r>
            <a:rPr lang="ru-RU" sz="1400" kern="1200" dirty="0">
              <a:solidFill>
                <a:schemeClr val="tx1"/>
              </a:solidFill>
              <a:latin typeface="Times New Roman" pitchFamily="18" charset="0"/>
              <a:cs typeface="Times New Roman" pitchFamily="18" charset="0"/>
            </a:rPr>
            <a:t>.</a:t>
          </a:r>
        </a:p>
      </dsp:txBody>
      <dsp:txXfrm>
        <a:off x="4508077" y="1748856"/>
        <a:ext cx="1715855" cy="26657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440AD4-3B95-4106-ABFD-F55053AA1E26}">
      <dsp:nvSpPr>
        <dsp:cNvPr id="0" name=""/>
        <dsp:cNvSpPr/>
      </dsp:nvSpPr>
      <dsp:spPr>
        <a:xfrm>
          <a:off x="2970327" y="2255901"/>
          <a:ext cx="4248474" cy="3937849"/>
        </a:xfrm>
        <a:prstGeom prst="gear9">
          <a:avLst/>
        </a:prstGeom>
        <a:blipFill rotWithShape="0">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endParaRPr lang="kk-KZ" sz="4800" kern="1200" dirty="0" smtClean="0"/>
        </a:p>
      </dsp:txBody>
      <dsp:txXfrm>
        <a:off x="3801243" y="3178323"/>
        <a:ext cx="2586642" cy="2024136"/>
      </dsp:txXfrm>
    </dsp:sp>
    <dsp:sp modelId="{A3F2D86E-D6DD-4A9F-A7EB-5BB35E2DE268}">
      <dsp:nvSpPr>
        <dsp:cNvPr id="0" name=""/>
        <dsp:cNvSpPr/>
      </dsp:nvSpPr>
      <dsp:spPr>
        <a:xfrm>
          <a:off x="864101" y="1584172"/>
          <a:ext cx="3153950" cy="2822713"/>
        </a:xfrm>
        <a:prstGeom prst="gear6">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kk-KZ" sz="4400" kern="1200" dirty="0" smtClean="0">
              <a:solidFill>
                <a:schemeClr val="tx2">
                  <a:lumMod val="75000"/>
                </a:schemeClr>
              </a:solidFill>
              <a:latin typeface="Times New Roman" pitchFamily="18" charset="0"/>
              <a:cs typeface="Times New Roman" pitchFamily="18" charset="0"/>
            </a:rPr>
            <a:t>Вант Гофф заңы.</a:t>
          </a:r>
          <a:endParaRPr lang="ru-RU" sz="4400" kern="1200" dirty="0">
            <a:solidFill>
              <a:schemeClr val="tx2">
                <a:lumMod val="75000"/>
              </a:schemeClr>
            </a:solidFill>
            <a:latin typeface="Times New Roman" pitchFamily="18" charset="0"/>
            <a:cs typeface="Times New Roman" pitchFamily="18" charset="0"/>
          </a:endParaRPr>
        </a:p>
      </dsp:txBody>
      <dsp:txXfrm>
        <a:off x="1622877" y="2299093"/>
        <a:ext cx="1636398" cy="1392871"/>
      </dsp:txXfrm>
    </dsp:sp>
    <dsp:sp modelId="{D288C24C-D65F-4EDC-AC4B-00056CE97C83}">
      <dsp:nvSpPr>
        <dsp:cNvPr id="0" name=""/>
        <dsp:cNvSpPr/>
      </dsp:nvSpPr>
      <dsp:spPr>
        <a:xfrm rot="20700000">
          <a:off x="2453130" y="-61219"/>
          <a:ext cx="3266645" cy="2984272"/>
        </a:xfrm>
        <a:prstGeom prst="gear6">
          <a:avLst/>
        </a:prstGeom>
        <a:blipFill rotWithShape="0">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endParaRPr lang="kk-KZ" sz="4800" kern="1200" dirty="0" smtClean="0"/>
        </a:p>
        <a:p>
          <a:pPr lvl="0" algn="ctr" defTabSz="2133600">
            <a:lnSpc>
              <a:spcPct val="90000"/>
            </a:lnSpc>
            <a:spcBef>
              <a:spcPct val="0"/>
            </a:spcBef>
            <a:spcAft>
              <a:spcPct val="35000"/>
            </a:spcAft>
          </a:pPr>
          <a:endParaRPr lang="ru-RU" sz="4800" kern="1200" dirty="0"/>
        </a:p>
      </dsp:txBody>
      <dsp:txXfrm rot="-20700000">
        <a:off x="3186349" y="576570"/>
        <a:ext cx="1800206" cy="1708692"/>
      </dsp:txXfrm>
    </dsp:sp>
    <dsp:sp modelId="{EABBC65A-935D-46F5-9997-190D16D417C4}">
      <dsp:nvSpPr>
        <dsp:cNvPr id="0" name=""/>
        <dsp:cNvSpPr/>
      </dsp:nvSpPr>
      <dsp:spPr>
        <a:xfrm>
          <a:off x="3284329" y="2152495"/>
          <a:ext cx="4055490" cy="4055490"/>
        </a:xfrm>
        <a:prstGeom prst="circularArrow">
          <a:avLst>
            <a:gd name="adj1" fmla="val 4688"/>
            <a:gd name="adj2" fmla="val 299029"/>
            <a:gd name="adj3" fmla="val 2544153"/>
            <a:gd name="adj4" fmla="val 15802252"/>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C162CD-05C1-4D02-B552-744347882930}">
      <dsp:nvSpPr>
        <dsp:cNvPr id="0" name=""/>
        <dsp:cNvSpPr/>
      </dsp:nvSpPr>
      <dsp:spPr>
        <a:xfrm>
          <a:off x="864094" y="1296144"/>
          <a:ext cx="2946567" cy="2946567"/>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3BC51C4-EF01-44B7-BFF1-5AFB11DA0534}">
      <dsp:nvSpPr>
        <dsp:cNvPr id="0" name=""/>
        <dsp:cNvSpPr/>
      </dsp:nvSpPr>
      <dsp:spPr>
        <a:xfrm>
          <a:off x="2520294" y="-144024"/>
          <a:ext cx="3176992" cy="3176992"/>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531D90-1EA7-4C77-A770-01252A4F1AB5}">
      <dsp:nvSpPr>
        <dsp:cNvPr id="0" name=""/>
        <dsp:cNvSpPr/>
      </dsp:nvSpPr>
      <dsp:spPr>
        <a:xfrm rot="5400000">
          <a:off x="1033957" y="1444127"/>
          <a:ext cx="1095597" cy="1247299"/>
        </a:xfrm>
        <a:prstGeom prst="bentUpArrow">
          <a:avLst>
            <a:gd name="adj1" fmla="val 32840"/>
            <a:gd name="adj2" fmla="val 25000"/>
            <a:gd name="adj3" fmla="val 3578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3515FE-75FE-4C20-AAC6-A2E02BDBBEC1}">
      <dsp:nvSpPr>
        <dsp:cNvPr id="0" name=""/>
        <dsp:cNvSpPr/>
      </dsp:nvSpPr>
      <dsp:spPr>
        <a:xfrm>
          <a:off x="4118" y="147683"/>
          <a:ext cx="3323485" cy="1454882"/>
        </a:xfrm>
        <a:prstGeom prst="roundRect">
          <a:avLst>
            <a:gd name="adj" fmla="val 1667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Ерітінділердің</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құрамы</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құрамдас</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бөліктердің</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конценрацияларымен</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сипатталады</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Ерітінділер</a:t>
          </a:r>
          <a:r>
            <a:rPr lang="ru-RU" sz="1800" kern="1200" dirty="0" smtClean="0">
              <a:solidFill>
                <a:schemeClr val="tx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қаныққан</a:t>
          </a:r>
          <a:r>
            <a:rPr lang="ru-RU" sz="1800" kern="1200" dirty="0" smtClean="0">
              <a:solidFill>
                <a:schemeClr val="bg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қанықпаған</a:t>
          </a:r>
          <a:r>
            <a:rPr lang="ru-RU" sz="1800" kern="1200" dirty="0" smtClean="0">
              <a:solidFill>
                <a:schemeClr val="bg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және</a:t>
          </a:r>
          <a:r>
            <a:rPr lang="ru-RU" sz="1800" kern="1200" dirty="0" smtClean="0">
              <a:solidFill>
                <a:schemeClr val="bg1"/>
              </a:solidFill>
              <a:latin typeface="Times New Roman" pitchFamily="18" charset="0"/>
              <a:cs typeface="Times New Roman" pitchFamily="18" charset="0"/>
            </a:rPr>
            <a:t> аса </a:t>
          </a:r>
          <a:r>
            <a:rPr lang="ru-RU" sz="1800" kern="1200" dirty="0" err="1" smtClean="0">
              <a:solidFill>
                <a:schemeClr val="bg1"/>
              </a:solidFill>
              <a:latin typeface="Times New Roman" pitchFamily="18" charset="0"/>
              <a:cs typeface="Times New Roman" pitchFamily="18" charset="0"/>
            </a:rPr>
            <a:t>қаныққан</a:t>
          </a:r>
          <a:r>
            <a:rPr lang="ru-RU" sz="18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деп</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бөлінеді</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Берілген</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температурада</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жақсы</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еритін</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заттардың</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ерігіштігінің</a:t>
          </a:r>
          <a:r>
            <a:rPr lang="ru-RU" sz="1400" kern="1200" dirty="0" smtClean="0">
              <a:solidFill>
                <a:schemeClr val="tx1"/>
              </a:solidFill>
              <a:latin typeface="Times New Roman" pitchFamily="18" charset="0"/>
              <a:cs typeface="Times New Roman" pitchFamily="18" charset="0"/>
            </a:rPr>
            <a:t> де </a:t>
          </a:r>
          <a:r>
            <a:rPr lang="ru-RU" sz="1400" kern="1200" dirty="0" err="1" smtClean="0">
              <a:solidFill>
                <a:schemeClr val="tx1"/>
              </a:solidFill>
              <a:latin typeface="Times New Roman" pitchFamily="18" charset="0"/>
              <a:cs typeface="Times New Roman" pitchFamily="18" charset="0"/>
            </a:rPr>
            <a:t>шегі</a:t>
          </a:r>
          <a:r>
            <a:rPr lang="ru-RU" sz="1400" kern="1200" dirty="0" smtClean="0">
              <a:solidFill>
                <a:schemeClr val="tx1"/>
              </a:solidFill>
              <a:latin typeface="Times New Roman" pitchFamily="18" charset="0"/>
              <a:cs typeface="Times New Roman" pitchFamily="18" charset="0"/>
            </a:rPr>
            <a:t> бар.</a:t>
          </a:r>
          <a:endParaRPr lang="ru-RU" sz="1400" kern="1200" dirty="0">
            <a:solidFill>
              <a:schemeClr val="tx1"/>
            </a:solidFill>
            <a:latin typeface="Times New Roman" pitchFamily="18" charset="0"/>
            <a:cs typeface="Times New Roman" pitchFamily="18" charset="0"/>
          </a:endParaRPr>
        </a:p>
      </dsp:txBody>
      <dsp:txXfrm>
        <a:off x="75152" y="218717"/>
        <a:ext cx="3181417" cy="1312814"/>
      </dsp:txXfrm>
    </dsp:sp>
    <dsp:sp modelId="{AAD9727C-0B33-42F4-9F34-A5920E35143F}">
      <dsp:nvSpPr>
        <dsp:cNvPr id="0" name=""/>
        <dsp:cNvSpPr/>
      </dsp:nvSpPr>
      <dsp:spPr>
        <a:xfrm>
          <a:off x="2588032" y="352759"/>
          <a:ext cx="1341398" cy="1043426"/>
        </a:xfrm>
        <a:prstGeom prst="rect">
          <a:avLst/>
        </a:prstGeom>
        <a:noFill/>
        <a:ln>
          <a:noFill/>
        </a:ln>
        <a:effectLst/>
      </dsp:spPr>
      <dsp:style>
        <a:lnRef idx="0">
          <a:scrgbClr r="0" g="0" b="0"/>
        </a:lnRef>
        <a:fillRef idx="0">
          <a:scrgbClr r="0" g="0" b="0"/>
        </a:fillRef>
        <a:effectRef idx="0">
          <a:scrgbClr r="0" g="0" b="0"/>
        </a:effectRef>
        <a:fontRef idx="minor"/>
      </dsp:style>
    </dsp:sp>
    <dsp:sp modelId="{D8D0EDA2-341C-4649-AA36-982956B7EC21}">
      <dsp:nvSpPr>
        <dsp:cNvPr id="0" name=""/>
        <dsp:cNvSpPr/>
      </dsp:nvSpPr>
      <dsp:spPr>
        <a:xfrm rot="5400000">
          <a:off x="2524792" y="2959524"/>
          <a:ext cx="1095597" cy="1247299"/>
        </a:xfrm>
        <a:prstGeom prst="bentUpArrow">
          <a:avLst>
            <a:gd name="adj1" fmla="val 32840"/>
            <a:gd name="adj2" fmla="val 25000"/>
            <a:gd name="adj3" fmla="val 3578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0227D7-E69F-4C69-B4D9-1C7ACB366172}">
      <dsp:nvSpPr>
        <dsp:cNvPr id="0" name=""/>
        <dsp:cNvSpPr/>
      </dsp:nvSpPr>
      <dsp:spPr>
        <a:xfrm>
          <a:off x="2255790" y="1619387"/>
          <a:ext cx="2536855" cy="1421381"/>
        </a:xfrm>
        <a:prstGeom prst="roundRect">
          <a:avLst>
            <a:gd name="adj" fmla="val 16670"/>
          </a:avLst>
        </a:prstGeom>
        <a:solidFill>
          <a:schemeClr val="accent3">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ru-RU" sz="1000" kern="1200" dirty="0" smtClean="0">
              <a:solidFill>
                <a:schemeClr val="tx1"/>
              </a:solidFill>
            </a:rPr>
            <a:t> </a:t>
          </a:r>
          <a:r>
            <a:rPr lang="ru-RU" sz="1200" kern="1200" dirty="0" err="1" smtClean="0">
              <a:solidFill>
                <a:schemeClr val="tx1"/>
              </a:solidFill>
              <a:latin typeface="Times New Roman" pitchFamily="18" charset="0"/>
              <a:cs typeface="Times New Roman" pitchFamily="18" charset="0"/>
            </a:rPr>
            <a:t>Еріген</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заттың</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концентрациясы</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белгілі</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бір</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мөлшерден</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асқанда</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оның</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артығы</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ерімей</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ерітіндінің</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түбіне</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шөгеді</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Бұл</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кезде</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ерітінді</a:t>
          </a:r>
          <a:r>
            <a:rPr lang="ru-RU" sz="1200" kern="1200" dirty="0" smtClean="0">
              <a:solidFill>
                <a:schemeClr val="tx1"/>
              </a:solidFill>
              <a:latin typeface="Times New Roman" pitchFamily="18" charset="0"/>
              <a:cs typeface="Times New Roman" pitchFamily="18" charset="0"/>
            </a:rPr>
            <a:t> мен </a:t>
          </a:r>
          <a:r>
            <a:rPr lang="ru-RU" sz="1200" kern="1200" dirty="0" err="1" smtClean="0">
              <a:solidFill>
                <a:schemeClr val="tx1"/>
              </a:solidFill>
              <a:latin typeface="Times New Roman" pitchFamily="18" charset="0"/>
              <a:cs typeface="Times New Roman" pitchFamily="18" charset="0"/>
            </a:rPr>
            <a:t>еріген</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зат</a:t>
          </a:r>
          <a:r>
            <a:rPr lang="ru-RU" sz="1200" kern="1200" dirty="0" smtClean="0">
              <a:solidFill>
                <a:schemeClr val="tx1"/>
              </a:solidFill>
              <a:latin typeface="Times New Roman" pitchFamily="18" charset="0"/>
              <a:cs typeface="Times New Roman" pitchFamily="18" charset="0"/>
            </a:rPr>
            <a:t> тепе-</a:t>
          </a:r>
          <a:r>
            <a:rPr lang="ru-RU" sz="1200" kern="1200" dirty="0" err="1" smtClean="0">
              <a:solidFill>
                <a:schemeClr val="tx1"/>
              </a:solidFill>
              <a:latin typeface="Times New Roman" pitchFamily="18" charset="0"/>
              <a:cs typeface="Times New Roman" pitchFamily="18" charset="0"/>
            </a:rPr>
            <a:t>теңдік</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жағдайда</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болады</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Мұндай</a:t>
          </a:r>
          <a:r>
            <a:rPr lang="ru-RU" sz="1200" kern="1200" dirty="0" smtClean="0">
              <a:solidFill>
                <a:schemeClr val="tx1"/>
              </a:solidFill>
              <a:latin typeface="Times New Roman" pitchFamily="18" charset="0"/>
              <a:cs typeface="Times New Roman" pitchFamily="18" charset="0"/>
            </a:rPr>
            <a:t> </a:t>
          </a:r>
          <a:r>
            <a:rPr lang="ru-RU" sz="1200" kern="1200" dirty="0" err="1" smtClean="0">
              <a:solidFill>
                <a:schemeClr val="tx1"/>
              </a:solidFill>
              <a:latin typeface="Times New Roman" pitchFamily="18" charset="0"/>
              <a:cs typeface="Times New Roman" pitchFamily="18" charset="0"/>
            </a:rPr>
            <a:t>ерітінділерді</a:t>
          </a:r>
          <a:r>
            <a:rPr lang="ru-RU" sz="1200" kern="1200" dirty="0" smtClean="0">
              <a:solidFill>
                <a:schemeClr val="tx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қаныққан</a:t>
          </a:r>
          <a:r>
            <a:rPr lang="ru-RU" sz="1800" kern="1200" dirty="0" smtClean="0">
              <a:solidFill>
                <a:schemeClr val="bg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ерітінділер</a:t>
          </a:r>
          <a:r>
            <a:rPr lang="en-US" sz="1400" kern="1200" dirty="0" smtClean="0">
              <a:solidFill>
                <a:schemeClr val="bg1"/>
              </a:solidFill>
              <a:latin typeface="Times New Roman" pitchFamily="18" charset="0"/>
              <a:cs typeface="Times New Roman" pitchFamily="18" charset="0"/>
            </a:rPr>
            <a:t> </a:t>
          </a:r>
          <a:r>
            <a:rPr lang="kk-KZ" sz="1200" kern="1200" dirty="0" smtClean="0">
              <a:solidFill>
                <a:schemeClr val="tx1"/>
              </a:solidFill>
              <a:latin typeface="Times New Roman" pitchFamily="18" charset="0"/>
              <a:cs typeface="Times New Roman" pitchFamily="18" charset="0"/>
            </a:rPr>
            <a:t>болады</a:t>
          </a:r>
          <a:r>
            <a:rPr lang="ru-RU" sz="1200" kern="1200" dirty="0" smtClean="0">
              <a:solidFill>
                <a:schemeClr val="tx1"/>
              </a:solidFill>
              <a:latin typeface="Times New Roman" pitchFamily="18" charset="0"/>
              <a:cs typeface="Times New Roman" pitchFamily="18" charset="0"/>
            </a:rPr>
            <a:t> </a:t>
          </a:r>
          <a:endParaRPr lang="ru-RU" sz="1200" kern="1200" dirty="0">
            <a:solidFill>
              <a:schemeClr val="tx1"/>
            </a:solidFill>
            <a:latin typeface="Times New Roman" pitchFamily="18" charset="0"/>
            <a:cs typeface="Times New Roman" pitchFamily="18" charset="0"/>
          </a:endParaRPr>
        </a:p>
      </dsp:txBody>
      <dsp:txXfrm>
        <a:off x="2325189" y="1688786"/>
        <a:ext cx="2398057" cy="1282583"/>
      </dsp:txXfrm>
    </dsp:sp>
    <dsp:sp modelId="{2E71090B-86DD-46F1-BDCF-FB2534477B5D}">
      <dsp:nvSpPr>
        <dsp:cNvPr id="0" name=""/>
        <dsp:cNvSpPr/>
      </dsp:nvSpPr>
      <dsp:spPr>
        <a:xfrm>
          <a:off x="4671698" y="1664803"/>
          <a:ext cx="1341398" cy="1043426"/>
        </a:xfrm>
        <a:prstGeom prst="rect">
          <a:avLst/>
        </a:prstGeom>
        <a:noFill/>
        <a:ln>
          <a:noFill/>
        </a:ln>
        <a:effectLst/>
      </dsp:spPr>
      <dsp:style>
        <a:lnRef idx="0">
          <a:scrgbClr r="0" g="0" b="0"/>
        </a:lnRef>
        <a:fillRef idx="0">
          <a:scrgbClr r="0" g="0" b="0"/>
        </a:fillRef>
        <a:effectRef idx="0">
          <a:scrgbClr r="0" g="0" b="0"/>
        </a:effectRef>
        <a:fontRef idx="minor"/>
      </dsp:style>
    </dsp:sp>
    <dsp:sp modelId="{111E801B-2CF9-4236-AFD2-6F31FED1BA31}">
      <dsp:nvSpPr>
        <dsp:cNvPr id="0" name=""/>
        <dsp:cNvSpPr/>
      </dsp:nvSpPr>
      <dsp:spPr>
        <a:xfrm rot="5400000">
          <a:off x="4444267" y="4360370"/>
          <a:ext cx="1095597" cy="1247299"/>
        </a:xfrm>
        <a:prstGeom prst="bentUpArrow">
          <a:avLst>
            <a:gd name="adj1" fmla="val 32840"/>
            <a:gd name="adj2" fmla="val 25000"/>
            <a:gd name="adj3" fmla="val 35780"/>
          </a:avLst>
        </a:prstGeom>
        <a:solidFill>
          <a:schemeClr val="accent1">
            <a:tint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0FA977-7F61-4571-A8D2-3344DD2C5864}">
      <dsp:nvSpPr>
        <dsp:cNvPr id="0" name=""/>
        <dsp:cNvSpPr/>
      </dsp:nvSpPr>
      <dsp:spPr>
        <a:xfrm>
          <a:off x="3664211" y="3098223"/>
          <a:ext cx="3163876" cy="1354624"/>
        </a:xfrm>
        <a:prstGeom prst="roundRect">
          <a:avLst>
            <a:gd name="adj" fmla="val 16670"/>
          </a:avLst>
        </a:prstGeom>
        <a:solidFill>
          <a:schemeClr val="tx2">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tx1"/>
              </a:solidFill>
              <a:latin typeface="Times New Roman" pitchFamily="18" charset="0"/>
              <a:cs typeface="Times New Roman" pitchFamily="18" charset="0"/>
            </a:rPr>
            <a:t> Ал </a:t>
          </a:r>
          <a:r>
            <a:rPr lang="ru-RU" sz="1600" kern="1200" dirty="0" err="1" smtClean="0">
              <a:solidFill>
                <a:schemeClr val="tx1"/>
              </a:solidFill>
              <a:latin typeface="Times New Roman" pitchFamily="18" charset="0"/>
              <a:cs typeface="Times New Roman" pitchFamily="18" charset="0"/>
            </a:rPr>
            <a:t>концентрациялары</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қаныққан</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ерітіндінің</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концентрациясына</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дейінгі</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барлық</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ерітінділерді</a:t>
          </a:r>
          <a:r>
            <a:rPr lang="ru-RU" sz="1600" kern="1200" dirty="0" smtClean="0">
              <a:solidFill>
                <a:schemeClr val="tx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қанықпаған</a:t>
          </a:r>
          <a:r>
            <a:rPr lang="ru-RU" sz="1800" kern="1200" dirty="0" smtClean="0">
              <a:solidFill>
                <a:schemeClr val="bg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ерітінділер</a:t>
          </a:r>
          <a:r>
            <a:rPr lang="ru-RU" sz="1800" kern="1200" dirty="0" smtClean="0">
              <a:solidFill>
                <a:schemeClr val="bg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деп</a:t>
          </a:r>
          <a:r>
            <a:rPr lang="ru-RU" sz="1600" kern="1200" dirty="0" smtClean="0">
              <a:solidFill>
                <a:schemeClr val="tx1"/>
              </a:solidFill>
              <a:latin typeface="Times New Roman" pitchFamily="18" charset="0"/>
              <a:cs typeface="Times New Roman" pitchFamily="18" charset="0"/>
            </a:rPr>
            <a:t> </a:t>
          </a:r>
          <a:r>
            <a:rPr lang="ru-RU" sz="1600" kern="1200" dirty="0" err="1" smtClean="0">
              <a:solidFill>
                <a:schemeClr val="tx1"/>
              </a:solidFill>
              <a:latin typeface="Times New Roman" pitchFamily="18" charset="0"/>
              <a:cs typeface="Times New Roman" pitchFamily="18" charset="0"/>
            </a:rPr>
            <a:t>атайды</a:t>
          </a:r>
          <a:r>
            <a:rPr lang="ru-RU" sz="1400" kern="1200" dirty="0" smtClean="0">
              <a:solidFill>
                <a:schemeClr val="tx1"/>
              </a:solidFill>
              <a:latin typeface="Times New Roman" pitchFamily="18" charset="0"/>
              <a:cs typeface="Times New Roman" pitchFamily="18" charset="0"/>
            </a:rPr>
            <a:t>. </a:t>
          </a:r>
          <a:endParaRPr lang="ru-RU" sz="1400" kern="1200" dirty="0">
            <a:solidFill>
              <a:schemeClr val="tx1"/>
            </a:solidFill>
            <a:latin typeface="Times New Roman" pitchFamily="18" charset="0"/>
            <a:cs typeface="Times New Roman" pitchFamily="18" charset="0"/>
          </a:endParaRPr>
        </a:p>
      </dsp:txBody>
      <dsp:txXfrm>
        <a:off x="3730350" y="3164362"/>
        <a:ext cx="3031598" cy="1222346"/>
      </dsp:txXfrm>
    </dsp:sp>
    <dsp:sp modelId="{B6E64EAC-024C-4848-9907-AB3447D58BD7}">
      <dsp:nvSpPr>
        <dsp:cNvPr id="0" name=""/>
        <dsp:cNvSpPr/>
      </dsp:nvSpPr>
      <dsp:spPr>
        <a:xfrm>
          <a:off x="6276527" y="3350174"/>
          <a:ext cx="1341398" cy="1043426"/>
        </a:xfrm>
        <a:prstGeom prst="rect">
          <a:avLst/>
        </a:prstGeom>
        <a:noFill/>
        <a:ln>
          <a:noFill/>
        </a:ln>
        <a:effectLst/>
      </dsp:spPr>
      <dsp:style>
        <a:lnRef idx="0">
          <a:scrgbClr r="0" g="0" b="0"/>
        </a:lnRef>
        <a:fillRef idx="0">
          <a:scrgbClr r="0" g="0" b="0"/>
        </a:fillRef>
        <a:effectRef idx="0">
          <a:scrgbClr r="0" g="0" b="0"/>
        </a:effectRef>
        <a:fontRef idx="minor"/>
      </dsp:style>
    </dsp:sp>
    <dsp:sp modelId="{219342B3-F3F8-4038-AFDC-3EAA0FB4F439}">
      <dsp:nvSpPr>
        <dsp:cNvPr id="0" name=""/>
        <dsp:cNvSpPr/>
      </dsp:nvSpPr>
      <dsp:spPr>
        <a:xfrm>
          <a:off x="5616306" y="4608811"/>
          <a:ext cx="2908637" cy="1512369"/>
        </a:xfrm>
        <a:prstGeom prst="roundRect">
          <a:avLst>
            <a:gd name="adj" fmla="val 16670"/>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err="1" smtClean="0">
              <a:solidFill>
                <a:schemeClr val="tx1"/>
              </a:solidFill>
              <a:latin typeface="Times New Roman" pitchFamily="18" charset="0"/>
              <a:cs typeface="Times New Roman" pitchFamily="18" charset="0"/>
            </a:rPr>
            <a:t>Кейбір</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еріткіштің</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белгілі</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бір</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мөлшерінде</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еритін</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заттың</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ерігіштігіне</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сәйкес</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мөлшерінен</a:t>
          </a:r>
          <a:r>
            <a:rPr lang="ru-RU" sz="1400" kern="1200" dirty="0" smtClean="0">
              <a:solidFill>
                <a:schemeClr val="tx1"/>
              </a:solidFill>
              <a:latin typeface="Times New Roman" pitchFamily="18" charset="0"/>
              <a:cs typeface="Times New Roman" pitchFamily="18" charset="0"/>
            </a:rPr>
            <a:t> де </a:t>
          </a:r>
          <a:r>
            <a:rPr lang="ru-RU" sz="1400" kern="1200" dirty="0" err="1" smtClean="0">
              <a:solidFill>
                <a:schemeClr val="tx1"/>
              </a:solidFill>
              <a:latin typeface="Times New Roman" pitchFamily="18" charset="0"/>
              <a:cs typeface="Times New Roman" pitchFamily="18" charset="0"/>
            </a:rPr>
            <a:t>артық</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мөлшерін</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ерітуге</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болады</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Мұндай</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ерітінділер</a:t>
          </a:r>
          <a:r>
            <a:rPr lang="ru-RU" sz="1600" kern="1200" dirty="0" smtClean="0">
              <a:solidFill>
                <a:schemeClr val="bg1"/>
              </a:solidFill>
              <a:latin typeface="Times New Roman" pitchFamily="18" charset="0"/>
              <a:cs typeface="Times New Roman" pitchFamily="18" charset="0"/>
            </a:rPr>
            <a:t> </a:t>
          </a:r>
          <a:r>
            <a:rPr lang="ru-RU" sz="1800" kern="1200" dirty="0" smtClean="0">
              <a:solidFill>
                <a:schemeClr val="bg1"/>
              </a:solidFill>
              <a:latin typeface="Times New Roman" pitchFamily="18" charset="0"/>
              <a:cs typeface="Times New Roman" pitchFamily="18" charset="0"/>
            </a:rPr>
            <a:t>аса </a:t>
          </a:r>
          <a:r>
            <a:rPr lang="ru-RU" sz="1800" kern="1200" dirty="0" err="1" smtClean="0">
              <a:solidFill>
                <a:schemeClr val="bg1"/>
              </a:solidFill>
              <a:latin typeface="Times New Roman" pitchFamily="18" charset="0"/>
              <a:cs typeface="Times New Roman" pitchFamily="18" charset="0"/>
            </a:rPr>
            <a:t>қаныққан</a:t>
          </a:r>
          <a:r>
            <a:rPr lang="ru-RU" sz="1800" kern="1200" dirty="0" smtClean="0">
              <a:solidFill>
                <a:schemeClr val="bg1"/>
              </a:solidFill>
              <a:latin typeface="Times New Roman" pitchFamily="18" charset="0"/>
              <a:cs typeface="Times New Roman" pitchFamily="18" charset="0"/>
            </a:rPr>
            <a:t> </a:t>
          </a:r>
          <a:r>
            <a:rPr lang="ru-RU" sz="1800" kern="1200" dirty="0" err="1" smtClean="0">
              <a:solidFill>
                <a:schemeClr val="bg1"/>
              </a:solidFill>
              <a:latin typeface="Times New Roman" pitchFamily="18" charset="0"/>
              <a:cs typeface="Times New Roman" pitchFamily="18" charset="0"/>
            </a:rPr>
            <a:t>ерітінділер</a:t>
          </a:r>
          <a:r>
            <a:rPr lang="ru-RU" sz="1600" kern="1200" dirty="0" smtClean="0">
              <a:solidFill>
                <a:schemeClr val="bg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деп</a:t>
          </a:r>
          <a:r>
            <a:rPr lang="ru-RU" sz="1400" kern="1200" dirty="0" smtClean="0">
              <a:solidFill>
                <a:schemeClr val="tx1"/>
              </a:solidFill>
              <a:latin typeface="Times New Roman" pitchFamily="18" charset="0"/>
              <a:cs typeface="Times New Roman" pitchFamily="18" charset="0"/>
            </a:rPr>
            <a:t> </a:t>
          </a:r>
          <a:r>
            <a:rPr lang="ru-RU" sz="1400" kern="1200" dirty="0" err="1" smtClean="0">
              <a:solidFill>
                <a:schemeClr val="tx1"/>
              </a:solidFill>
              <a:latin typeface="Times New Roman" pitchFamily="18" charset="0"/>
              <a:cs typeface="Times New Roman" pitchFamily="18" charset="0"/>
            </a:rPr>
            <a:t>аталады</a:t>
          </a:r>
          <a:endParaRPr lang="ru-RU" sz="1400" kern="1200" dirty="0">
            <a:solidFill>
              <a:schemeClr val="tx1"/>
            </a:solidFill>
            <a:latin typeface="Times New Roman" pitchFamily="18" charset="0"/>
            <a:cs typeface="Times New Roman" pitchFamily="18" charset="0"/>
          </a:endParaRPr>
        </a:p>
      </dsp:txBody>
      <dsp:txXfrm>
        <a:off x="5690147" y="4682652"/>
        <a:ext cx="2760955" cy="136468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22.04.2012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22.04.2012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22.04.2012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22.04.2012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22.04.2012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22.04.2012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22.04.2012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22.04.2012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22.04.2012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22.04.2012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22.04.2012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332656"/>
            <a:ext cx="8496944" cy="6192688"/>
          </a:xfrm>
          <a:solidFill>
            <a:schemeClr val="accent6">
              <a:lumMod val="75000"/>
            </a:schemeClr>
          </a:solidFill>
        </p:spPr>
        <p:txBody>
          <a:bodyPr>
            <a:prstTxWarp prst="textStop">
              <a:avLst/>
            </a:prstTxWarp>
            <a:normAutofit/>
          </a:bodyPr>
          <a:lstStyle/>
          <a:p>
            <a:pPr algn="ctr"/>
            <a:r>
              <a:rPr lang="ru-RU" sz="72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Ерітінділердің</a:t>
            </a:r>
            <a:r>
              <a:rPr lang="ru-RU" sz="7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 </a:t>
            </a:r>
            <a:r>
              <a:rPr lang="ru-RU" sz="72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коллигативті</a:t>
            </a:r>
            <a:r>
              <a:rPr lang="ru-RU" sz="7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 </a:t>
            </a:r>
            <a:r>
              <a:rPr lang="ru-RU" sz="72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қасиеттері.Вант</a:t>
            </a:r>
            <a:r>
              <a:rPr lang="ru-RU" sz="7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-Гофф </a:t>
            </a:r>
            <a:r>
              <a:rPr lang="ru-RU" sz="72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және</a:t>
            </a:r>
            <a:r>
              <a:rPr lang="ru-RU" sz="7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 Рауль </a:t>
            </a:r>
            <a:r>
              <a:rPr lang="ru-RU" sz="72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заңдары</a:t>
            </a:r>
            <a:r>
              <a:rPr lang="ru-RU" sz="7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 </a:t>
            </a:r>
          </a:p>
        </p:txBody>
      </p:sp>
    </p:spTree>
    <p:extLst>
      <p:ext uri="{BB962C8B-B14F-4D97-AF65-F5344CB8AC3E}">
        <p14:creationId xmlns:p14="http://schemas.microsoft.com/office/powerpoint/2010/main" val="11584075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sz="quarter" idx="13"/>
            <p:extLst>
              <p:ext uri="{D42A27DB-BD31-4B8C-83A1-F6EECF244321}">
                <p14:modId xmlns:p14="http://schemas.microsoft.com/office/powerpoint/2010/main" val="112434497"/>
              </p:ext>
            </p:extLst>
          </p:nvPr>
        </p:nvGraphicFramePr>
        <p:xfrm>
          <a:off x="395288" y="333375"/>
          <a:ext cx="8424862"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6051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1755178499"/>
              </p:ext>
            </p:extLst>
          </p:nvPr>
        </p:nvGraphicFramePr>
        <p:xfrm>
          <a:off x="179388" y="115888"/>
          <a:ext cx="8785225" cy="6626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6312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3861231046"/>
              </p:ext>
            </p:extLst>
          </p:nvPr>
        </p:nvGraphicFramePr>
        <p:xfrm>
          <a:off x="323850" y="404813"/>
          <a:ext cx="8496300" cy="6048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90039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496944" cy="6192688"/>
          </a:xfrm>
          <a:solidFill>
            <a:schemeClr val="accent2">
              <a:lumMod val="40000"/>
              <a:lumOff val="60000"/>
            </a:schemeClr>
          </a:solidFill>
        </p:spPr>
        <p:txBody>
          <a:bodyPr/>
          <a:lstStyle/>
          <a:p>
            <a:pPr marL="45720" indent="0">
              <a:buNone/>
            </a:pPr>
            <a:endParaRPr lang="en-US" dirty="0" smtClean="0"/>
          </a:p>
          <a:p>
            <a:pPr marL="45720" indent="0">
              <a:buNone/>
            </a:pPr>
            <a:endParaRPr lang="ru-RU" dirty="0"/>
          </a:p>
        </p:txBody>
      </p:sp>
      <p:sp>
        <p:nvSpPr>
          <p:cNvPr id="8" name="Выноска-облако 7"/>
          <p:cNvSpPr/>
          <p:nvPr/>
        </p:nvSpPr>
        <p:spPr>
          <a:xfrm>
            <a:off x="251520" y="395536"/>
            <a:ext cx="8568952" cy="604867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a:solidFill>
                  <a:srgbClr val="FFFF00"/>
                </a:solidFill>
                <a:latin typeface="Times New Roman" pitchFamily="18" charset="0"/>
                <a:cs typeface="Times New Roman" pitchFamily="18" charset="0"/>
              </a:rPr>
              <a:t>Әртүрлі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өзара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әрекеттесуі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күштірек</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болса</a:t>
            </a:r>
            <a:endParaRPr lang="ru-RU" dirty="0">
              <a:solidFill>
                <a:srgbClr val="FFFF00"/>
              </a:solidFill>
              <a:latin typeface="Times New Roman" pitchFamily="18" charset="0"/>
              <a:cs typeface="Times New Roman" pitchFamily="18" charset="0"/>
            </a:endParaRPr>
          </a:p>
          <a:p>
            <a:pPr algn="ctr"/>
            <a:r>
              <a:rPr lang="ru-RU" dirty="0">
                <a:solidFill>
                  <a:srgbClr val="FFFF00"/>
                </a:solidFill>
                <a:latin typeface="Times New Roman" pitchFamily="18" charset="0"/>
                <a:cs typeface="Times New Roman" pitchFamily="18" charset="0"/>
              </a:rPr>
              <a:t>(</a:t>
            </a:r>
            <a:r>
              <a:rPr lang="ru-RU" dirty="0" err="1">
                <a:solidFill>
                  <a:srgbClr val="FFFF00"/>
                </a:solidFill>
                <a:latin typeface="Times New Roman" pitchFamily="18" charset="0"/>
                <a:cs typeface="Times New Roman" pitchFamily="18" charset="0"/>
              </a:rPr>
              <a:t>химиялық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қосылыс,сутектік</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байланыстар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түзілуі,сольватация</a:t>
            </a:r>
            <a:r>
              <a:rPr lang="ru-RU" dirty="0">
                <a:solidFill>
                  <a:srgbClr val="FFFF00"/>
                </a:solidFill>
                <a:latin typeface="Times New Roman" pitchFamily="18" charset="0"/>
                <a:cs typeface="Times New Roman" pitchFamily="18" charset="0"/>
              </a:rPr>
              <a:t>),</a:t>
            </a:r>
            <a:r>
              <a:rPr lang="ru-RU" dirty="0" err="1">
                <a:solidFill>
                  <a:srgbClr val="FFFF00"/>
                </a:solidFill>
                <a:latin typeface="Times New Roman" pitchFamily="18" charset="0"/>
                <a:cs typeface="Times New Roman" pitchFamily="18" charset="0"/>
              </a:rPr>
              <a:t>онда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газ </a:t>
            </a:r>
            <a:r>
              <a:rPr lang="ru-RU" dirty="0" err="1">
                <a:solidFill>
                  <a:srgbClr val="FFFF00"/>
                </a:solidFill>
                <a:latin typeface="Times New Roman" pitchFamily="18" charset="0"/>
                <a:cs typeface="Times New Roman" pitchFamily="18" charset="0"/>
              </a:rPr>
              <a:t>фазасына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ауысуы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қиындау</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болғандықтан,Рауль</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заңынан</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теріс</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ауытқуларды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байқаймыз.Молекулалардың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сұйықтан</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буға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ауысуының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жылулық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эффектісі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болады.Бірдей</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буға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айналуы-теріс,ал</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түрлі</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молекулалардың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әркеттесуікезінде</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оң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жылулық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эффектілер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пайда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болады.Алайда</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кейбір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ерітінділерде</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оң</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және</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теріс</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ауытқуларды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тудыратын</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факторлар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бірдей</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әсер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ететіндіктен,жылулық</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эффектілер</a:t>
            </a:r>
            <a:r>
              <a:rPr lang="ru-RU" dirty="0">
                <a:solidFill>
                  <a:srgbClr val="FFFF00"/>
                </a:solidFill>
                <a:latin typeface="Times New Roman" pitchFamily="18" charset="0"/>
                <a:cs typeface="Times New Roman" pitchFamily="18" charset="0"/>
              </a:rPr>
              <a:t> мен </a:t>
            </a:r>
            <a:r>
              <a:rPr lang="ru-RU" dirty="0" err="1">
                <a:solidFill>
                  <a:srgbClr val="FFFF00"/>
                </a:solidFill>
                <a:latin typeface="Times New Roman" pitchFamily="18" charset="0"/>
                <a:cs typeface="Times New Roman" pitchFamily="18" charset="0"/>
              </a:rPr>
              <a:t>ауытқулар</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таңбасы</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сәйкес</a:t>
            </a:r>
            <a:r>
              <a:rPr lang="ru-RU" dirty="0">
                <a:solidFill>
                  <a:srgbClr val="FFFF00"/>
                </a:solidFill>
                <a:latin typeface="Times New Roman" pitchFamily="18" charset="0"/>
                <a:cs typeface="Times New Roman" pitchFamily="18" charset="0"/>
              </a:rPr>
              <a:t> </a:t>
            </a:r>
            <a:r>
              <a:rPr lang="ru-RU" dirty="0" err="1">
                <a:solidFill>
                  <a:srgbClr val="FFFF00"/>
                </a:solidFill>
                <a:latin typeface="Times New Roman" pitchFamily="18" charset="0"/>
                <a:cs typeface="Times New Roman" pitchFamily="18" charset="0"/>
              </a:rPr>
              <a:t>келмеуі</a:t>
            </a:r>
            <a:r>
              <a:rPr lang="ru-RU" dirty="0">
                <a:solidFill>
                  <a:srgbClr val="FFFF00"/>
                </a:solidFill>
                <a:latin typeface="Times New Roman" pitchFamily="18" charset="0"/>
                <a:cs typeface="Times New Roman" pitchFamily="18" charset="0"/>
              </a:rPr>
              <a:t> де </a:t>
            </a:r>
            <a:r>
              <a:rPr lang="ru-RU" dirty="0" err="1">
                <a:solidFill>
                  <a:srgbClr val="FFFF00"/>
                </a:solidFill>
                <a:latin typeface="Times New Roman" pitchFamily="18" charset="0"/>
                <a:cs typeface="Times New Roman" pitchFamily="18" charset="0"/>
              </a:rPr>
              <a:t>мүмкін</a:t>
            </a:r>
            <a:r>
              <a:rPr lang="ru-RU" dirty="0"/>
              <a:t>.</a:t>
            </a:r>
          </a:p>
        </p:txBody>
      </p:sp>
      <p:pic>
        <p:nvPicPr>
          <p:cNvPr id="2050" name="Picture 2" descr="C:\Users\Admin\Downloads\sdfghjkh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1412776"/>
            <a:ext cx="1224136" cy="3024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1273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208578450"/>
              </p:ext>
            </p:extLst>
          </p:nvPr>
        </p:nvGraphicFramePr>
        <p:xfrm>
          <a:off x="323850" y="404813"/>
          <a:ext cx="8496300" cy="61198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 name="Схема 1"/>
          <p:cNvGraphicFramePr/>
          <p:nvPr>
            <p:extLst>
              <p:ext uri="{D42A27DB-BD31-4B8C-83A1-F6EECF244321}">
                <p14:modId xmlns:p14="http://schemas.microsoft.com/office/powerpoint/2010/main" val="3201294367"/>
              </p:ext>
            </p:extLst>
          </p:nvPr>
        </p:nvGraphicFramePr>
        <p:xfrm>
          <a:off x="539552" y="620688"/>
          <a:ext cx="8136904" cy="57606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106095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424936" cy="6192688"/>
          </a:xfrm>
          <a:solidFill>
            <a:schemeClr val="accent3">
              <a:lumMod val="75000"/>
            </a:schemeClr>
          </a:solidFill>
        </p:spPr>
        <p:txBody>
          <a:bodyPr/>
          <a:lstStyle/>
          <a:p>
            <a:pPr marL="45720" indent="0">
              <a:buNone/>
            </a:pPr>
            <a:endParaRPr lang="en-US" dirty="0" smtClean="0"/>
          </a:p>
          <a:p>
            <a:pPr marL="45720" indent="0">
              <a:buNone/>
            </a:pPr>
            <a:endParaRPr lang="ru-RU" dirty="0"/>
          </a:p>
        </p:txBody>
      </p:sp>
      <p:sp>
        <p:nvSpPr>
          <p:cNvPr id="5" name="Вертикальный свиток 4"/>
          <p:cNvSpPr/>
          <p:nvPr/>
        </p:nvSpPr>
        <p:spPr>
          <a:xfrm>
            <a:off x="395536" y="404664"/>
            <a:ext cx="8424936" cy="5976664"/>
          </a:xfrm>
          <a:prstGeom prst="verticalScroll">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кем </a:t>
            </a:r>
            <a:r>
              <a:rPr lang="ru-RU" sz="2800" dirty="0" err="1">
                <a:solidFill>
                  <a:srgbClr val="002060"/>
                </a:solidFill>
                <a:latin typeface="Times New Roman" pitchFamily="18" charset="0"/>
                <a:cs typeface="Times New Roman" pitchFamily="18" charset="0"/>
              </a:rPr>
              <a:t>дегенде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екі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құрамдас</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бөліктерден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тұратын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құрамы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өзгермелі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гомогенді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біртекті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жүйелер</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газ </a:t>
            </a:r>
            <a:r>
              <a:rPr lang="ru-RU" sz="2800" dirty="0" err="1">
                <a:solidFill>
                  <a:srgbClr val="002060"/>
                </a:solidFill>
                <a:latin typeface="Times New Roman" pitchFamily="18" charset="0"/>
                <a:cs typeface="Times New Roman" pitchFamily="18" charset="0"/>
              </a:rPr>
              <a:t>тәрізді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сұйық</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және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қатты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болуы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мүмкін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Олардың</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ішінде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жан-жақты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зерттелгені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және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жиі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қолданылатыны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сұйық</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әсіресе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сулы</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Сондықтан</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тұрмыста</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ерітінділер</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деп</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көбінесе</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сұйық</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күйдегі</a:t>
            </a:r>
            <a:r>
              <a:rPr lang="ru-RU" sz="2800" dirty="0">
                <a:solidFill>
                  <a:srgbClr val="002060"/>
                </a:solidFill>
                <a:latin typeface="Times New Roman" pitchFamily="18" charset="0"/>
                <a:cs typeface="Times New Roman" pitchFamily="18" charset="0"/>
              </a:rPr>
              <a:t> молекула-</a:t>
            </a:r>
            <a:r>
              <a:rPr lang="ru-RU" sz="2800" dirty="0" err="1">
                <a:solidFill>
                  <a:srgbClr val="002060"/>
                </a:solidFill>
                <a:latin typeface="Times New Roman" pitchFamily="18" charset="0"/>
                <a:cs typeface="Times New Roman" pitchFamily="18" charset="0"/>
              </a:rPr>
              <a:t>дисперстік</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жүйелерді</a:t>
            </a:r>
            <a:r>
              <a:rPr lang="ru-RU" sz="2800" dirty="0">
                <a:solidFill>
                  <a:srgbClr val="002060"/>
                </a:solidFill>
                <a:latin typeface="Times New Roman" pitchFamily="18" charset="0"/>
                <a:cs typeface="Times New Roman" pitchFamily="18" charset="0"/>
              </a:rPr>
              <a:t> </a:t>
            </a:r>
            <a:r>
              <a:rPr lang="ru-RU" sz="2800" dirty="0" err="1">
                <a:solidFill>
                  <a:srgbClr val="002060"/>
                </a:solidFill>
                <a:latin typeface="Times New Roman" pitchFamily="18" charset="0"/>
                <a:cs typeface="Times New Roman" pitchFamily="18" charset="0"/>
              </a:rPr>
              <a:t>айтады</a:t>
            </a:r>
            <a:r>
              <a:rPr lang="ru-RU" dirty="0">
                <a:solidFill>
                  <a:srgbClr val="002060"/>
                </a:solidFill>
              </a:rPr>
              <a:t>.</a:t>
            </a:r>
          </a:p>
        </p:txBody>
      </p:sp>
    </p:spTree>
    <p:extLst>
      <p:ext uri="{BB962C8B-B14F-4D97-AF65-F5344CB8AC3E}">
        <p14:creationId xmlns:p14="http://schemas.microsoft.com/office/powerpoint/2010/main" val="42018469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quarter" idx="13"/>
            <p:extLst>
              <p:ext uri="{D42A27DB-BD31-4B8C-83A1-F6EECF244321}">
                <p14:modId xmlns:p14="http://schemas.microsoft.com/office/powerpoint/2010/main" val="152284217"/>
              </p:ext>
            </p:extLst>
          </p:nvPr>
        </p:nvGraphicFramePr>
        <p:xfrm>
          <a:off x="323850" y="260350"/>
          <a:ext cx="8569325" cy="6337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9415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04664"/>
            <a:ext cx="8424936" cy="6120680"/>
          </a:xfrm>
          <a:solidFill>
            <a:schemeClr val="accent2">
              <a:lumMod val="50000"/>
            </a:schemeClr>
          </a:solidFill>
        </p:spPr>
        <p:txBody>
          <a:bodyPr>
            <a:normAutofit/>
          </a:bodyPr>
          <a:lstStyle/>
          <a:p>
            <a:pPr marL="45720" indent="0" algn="ctr">
              <a:buNone/>
            </a:pPr>
            <a:r>
              <a:rPr lang="ru-RU" sz="2800" dirty="0">
                <a:solidFill>
                  <a:srgbClr val="FFFF00"/>
                </a:solidFill>
                <a:latin typeface="Times New Roman" pitchFamily="18" charset="0"/>
                <a:cs typeface="Times New Roman" pitchFamily="18" charset="0"/>
              </a:rPr>
              <a:t>Аса </a:t>
            </a:r>
            <a:r>
              <a:rPr lang="ru-RU" sz="2800" dirty="0" err="1">
                <a:solidFill>
                  <a:srgbClr val="FFFF00"/>
                </a:solidFill>
                <a:latin typeface="Times New Roman" pitchFamily="18" charset="0"/>
                <a:cs typeface="Times New Roman" pitchFamily="18" charset="0"/>
              </a:rPr>
              <a:t>қаныққан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ерітінділердің</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тұрақтылығы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нашар</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болады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Кез</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келген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сыртқы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әсерден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еріген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заттың</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артық</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мөлшері</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ерітіндіден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бөлініп</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тұнбаға</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түседі</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Сөйтіп</a:t>
            </a:r>
            <a:r>
              <a:rPr lang="ru-RU" sz="2800" dirty="0">
                <a:solidFill>
                  <a:srgbClr val="FFFF00"/>
                </a:solidFill>
                <a:latin typeface="Times New Roman" pitchFamily="18" charset="0"/>
                <a:cs typeface="Times New Roman" pitchFamily="18" charset="0"/>
              </a:rPr>
              <a:t> аса </a:t>
            </a:r>
            <a:r>
              <a:rPr lang="ru-RU" sz="2800" dirty="0" err="1">
                <a:solidFill>
                  <a:srgbClr val="FFFF00"/>
                </a:solidFill>
                <a:latin typeface="Times New Roman" pitchFamily="18" charset="0"/>
                <a:cs typeface="Times New Roman" pitchFamily="18" charset="0"/>
              </a:rPr>
              <a:t>қаныққан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жай</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қаныққан</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ерітіндіге</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айналады</a:t>
            </a:r>
            <a:r>
              <a:rPr lang="ru-RU" sz="2800" dirty="0">
                <a:solidFill>
                  <a:srgbClr val="FFFF00"/>
                </a:solidFill>
                <a:latin typeface="Times New Roman" pitchFamily="18" charset="0"/>
                <a:cs typeface="Times New Roman" pitchFamily="18" charset="0"/>
              </a:rPr>
              <a:t>. Кей </a:t>
            </a:r>
            <a:r>
              <a:rPr lang="ru-RU" sz="2800" dirty="0" err="1">
                <a:solidFill>
                  <a:srgbClr val="FFFF00"/>
                </a:solidFill>
                <a:latin typeface="Times New Roman" pitchFamily="18" charset="0"/>
                <a:cs typeface="Times New Roman" pitchFamily="18" charset="0"/>
              </a:rPr>
              <a:t>заттар</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ерігенде</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олардың</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молекулалары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иондарға</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ыдырайды</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яғни</a:t>
            </a:r>
            <a:r>
              <a:rPr lang="ru-RU" sz="2800" dirty="0">
                <a:solidFill>
                  <a:srgbClr val="FFFF00"/>
                </a:solidFill>
                <a:latin typeface="Times New Roman" pitchFamily="18" charset="0"/>
                <a:cs typeface="Times New Roman" pitchFamily="18" charset="0"/>
              </a:rPr>
              <a:t> </a:t>
            </a:r>
            <a:r>
              <a:rPr lang="ru-RU" sz="2800" dirty="0" err="1">
                <a:solidFill>
                  <a:srgbClr val="FFFF00"/>
                </a:solidFill>
                <a:latin typeface="Times New Roman" pitchFamily="18" charset="0"/>
                <a:cs typeface="Times New Roman" pitchFamily="18" charset="0"/>
              </a:rPr>
              <a:t>диссоциацияланады</a:t>
            </a:r>
            <a:r>
              <a:rPr lang="ru-RU" sz="2800" dirty="0">
                <a:solidFill>
                  <a:srgbClr val="FFFF00"/>
                </a:solidFill>
                <a:latin typeface="Times New Roman" pitchFamily="18" charset="0"/>
                <a:cs typeface="Times New Roman" pitchFamily="18" charset="0"/>
              </a:rPr>
              <a:t>.</a:t>
            </a:r>
          </a:p>
        </p:txBody>
      </p:sp>
      <p:sp>
        <p:nvSpPr>
          <p:cNvPr id="4" name="Шестиугольник 3"/>
          <p:cNvSpPr/>
          <p:nvPr/>
        </p:nvSpPr>
        <p:spPr>
          <a:xfrm>
            <a:off x="611560" y="3573016"/>
            <a:ext cx="3888432" cy="3020994"/>
          </a:xfrm>
          <a:prstGeom prst="hexagon">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Шестиугольник 4"/>
          <p:cNvSpPr/>
          <p:nvPr/>
        </p:nvSpPr>
        <p:spPr>
          <a:xfrm>
            <a:off x="4499992" y="3573016"/>
            <a:ext cx="3960440" cy="3020994"/>
          </a:xfrm>
          <a:prstGeom prst="hexag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789040"/>
            <a:ext cx="2592288"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789040"/>
            <a:ext cx="2736304"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0211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с двумя вырезанными противолежащими углами 1"/>
          <p:cNvSpPr/>
          <p:nvPr/>
        </p:nvSpPr>
        <p:spPr>
          <a:xfrm>
            <a:off x="432718" y="332656"/>
            <a:ext cx="8352928" cy="3888432"/>
          </a:xfrm>
          <a:prstGeom prst="snip2Diag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latin typeface="Times New Roman" pitchFamily="18" charset="0"/>
                <a:cs typeface="Times New Roman" pitchFamily="18" charset="0"/>
              </a:rPr>
              <a:t>Электр </a:t>
            </a:r>
            <a:r>
              <a:rPr lang="ru-RU" sz="2800" dirty="0" err="1">
                <a:solidFill>
                  <a:schemeClr val="tx1"/>
                </a:solidFill>
                <a:latin typeface="Times New Roman" pitchFamily="18" charset="0"/>
                <a:cs typeface="Times New Roman" pitchFamily="18" charset="0"/>
              </a:rPr>
              <a:t>тогын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өткізетін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болғандықтан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ондай</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заттардың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ерітінділерін</a:t>
            </a:r>
            <a:r>
              <a:rPr lang="ru-RU" sz="2800" dirty="0">
                <a:solidFill>
                  <a:schemeClr val="tx1"/>
                </a:solidFill>
                <a:latin typeface="Times New Roman" pitchFamily="18" charset="0"/>
                <a:cs typeface="Times New Roman" pitchFamily="18" charset="0"/>
              </a:rPr>
              <a:t> электролит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деп</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атайды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Оған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көптеген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қышқылдар</a:t>
            </a:r>
            <a:r>
              <a:rPr lang="ru-RU" sz="2800" dirty="0">
                <a:solidFill>
                  <a:schemeClr val="tx1"/>
                </a:solidFill>
                <a:latin typeface="Times New Roman" pitchFamily="18" charset="0"/>
                <a:cs typeface="Times New Roman" pitchFamily="18" charset="0"/>
              </a:rPr>
              <a:t> мен </a:t>
            </a:r>
            <a:r>
              <a:rPr lang="ru-RU" sz="2800" dirty="0" err="1">
                <a:solidFill>
                  <a:schemeClr val="tx1"/>
                </a:solidFill>
                <a:latin typeface="Times New Roman" pitchFamily="18" charset="0"/>
                <a:cs typeface="Times New Roman" pitchFamily="18" charset="0"/>
              </a:rPr>
              <a:t>негіздердің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әсіресе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тұздардың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жатады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Керісінше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ерігенде</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молекулалары</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иондарға</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ыдырамайтын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сондықтан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электр</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тогын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өткізбейтін</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заттардың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бейэлектролиттердің</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ерітінділері</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деп</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аталады</a:t>
            </a:r>
            <a:r>
              <a:rPr lang="ru-RU" sz="2800" dirty="0">
                <a:solidFill>
                  <a:schemeClr val="tx1"/>
                </a:solidFill>
                <a:latin typeface="Times New Roman" pitchFamily="18" charset="0"/>
                <a:cs typeface="Times New Roman" pitchFamily="18" charset="0"/>
              </a:rPr>
              <a:t>. </a:t>
            </a:r>
          </a:p>
        </p:txBody>
      </p:sp>
      <p:pic>
        <p:nvPicPr>
          <p:cNvPr id="4098" name="Picture 2" descr="C:\Users\Admin\Downloads\вантош.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221088"/>
            <a:ext cx="3493566" cy="2376264"/>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dmin\Downloads\ванто.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9182" y="4221088"/>
            <a:ext cx="3707234"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0454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467544" y="404664"/>
            <a:ext cx="4126162" cy="6264696"/>
          </a:xfrm>
          <a:solidFill>
            <a:schemeClr val="accent2">
              <a:lumMod val="75000"/>
            </a:schemeClr>
          </a:solidFill>
        </p:spPr>
        <p:txBody>
          <a:bodyPr>
            <a:noAutofit/>
          </a:bodyPr>
          <a:lstStyle/>
          <a:p>
            <a:pPr marL="0" indent="0" algn="ctr">
              <a:buNone/>
            </a:pPr>
            <a:r>
              <a:rPr lang="ru-RU" sz="2400" dirty="0" err="1">
                <a:solidFill>
                  <a:srgbClr val="FFC000"/>
                </a:solidFill>
                <a:latin typeface="Times New Roman" pitchFamily="18" charset="0"/>
                <a:cs typeface="Times New Roman" pitchFamily="18" charset="0"/>
              </a:rPr>
              <a:t>Полимерлердің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ерітінділері</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үлкен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тобын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құрайды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бетіндегі</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қысымы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және</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оның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қату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температурасы</a:t>
            </a:r>
            <a:r>
              <a:rPr lang="ru-RU" sz="2400" dirty="0">
                <a:solidFill>
                  <a:srgbClr val="FFC000"/>
                </a:solidFill>
                <a:latin typeface="Times New Roman" pitchFamily="18" charset="0"/>
                <a:cs typeface="Times New Roman" pitchFamily="18" charset="0"/>
              </a:rPr>
              <a:t> таза </a:t>
            </a:r>
            <a:r>
              <a:rPr lang="ru-RU" sz="2400" dirty="0" err="1">
                <a:solidFill>
                  <a:srgbClr val="FFC000"/>
                </a:solidFill>
                <a:latin typeface="Times New Roman" pitchFamily="18" charset="0"/>
                <a:cs typeface="Times New Roman" pitchFamily="18" charset="0"/>
              </a:rPr>
              <a:t>еріткіштікке</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қарағанда</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төмендеу</a:t>
            </a:r>
            <a:r>
              <a:rPr lang="ru-RU" sz="2400" dirty="0">
                <a:solidFill>
                  <a:srgbClr val="FFC000"/>
                </a:solidFill>
                <a:latin typeface="Times New Roman" pitchFamily="18" charset="0"/>
                <a:cs typeface="Times New Roman" pitchFamily="18" charset="0"/>
              </a:rPr>
              <a:t>, ал </a:t>
            </a:r>
            <a:r>
              <a:rPr lang="ru-RU" sz="2400" dirty="0" err="1">
                <a:solidFill>
                  <a:srgbClr val="FFC000"/>
                </a:solidFill>
                <a:latin typeface="Times New Roman" pitchFamily="18" charset="0"/>
                <a:cs typeface="Times New Roman" pitchFamily="18" charset="0"/>
              </a:rPr>
              <a:t>қайнау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температурасы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жоғарылау</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болады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Сонымен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қатар</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ерітінділерде</a:t>
            </a:r>
            <a:r>
              <a:rPr lang="ru-RU" sz="2400" dirty="0">
                <a:solidFill>
                  <a:srgbClr val="FFC000"/>
                </a:solidFill>
                <a:latin typeface="Times New Roman" pitchFamily="18" charset="0"/>
                <a:cs typeface="Times New Roman" pitchFamily="18" charset="0"/>
              </a:rPr>
              <a:t> осмос </a:t>
            </a:r>
            <a:r>
              <a:rPr lang="ru-RU" sz="2400" dirty="0" err="1">
                <a:solidFill>
                  <a:srgbClr val="FFC000"/>
                </a:solidFill>
                <a:latin typeface="Times New Roman" pitchFamily="18" charset="0"/>
                <a:cs typeface="Times New Roman" pitchFamily="18" charset="0"/>
              </a:rPr>
              <a:t>қысымы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байқалады</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Ерітінділердің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бұл</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қасиеттерінің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барлығы</a:t>
            </a:r>
            <a:r>
              <a:rPr lang="ru-RU" sz="2400" dirty="0">
                <a:solidFill>
                  <a:srgbClr val="FFC000"/>
                </a:solidFill>
                <a:latin typeface="Times New Roman" pitchFamily="18" charset="0"/>
                <a:cs typeface="Times New Roman" pitchFamily="18" charset="0"/>
              </a:rPr>
              <a:t> тек </a:t>
            </a:r>
            <a:r>
              <a:rPr lang="ru-RU" sz="2400" dirty="0" err="1">
                <a:solidFill>
                  <a:srgbClr val="FFC000"/>
                </a:solidFill>
                <a:latin typeface="Times New Roman" pitchFamily="18" charset="0"/>
                <a:cs typeface="Times New Roman" pitchFamily="18" charset="0"/>
              </a:rPr>
              <a:t>еріген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заттың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молекулалар</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санына</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ғана</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тәуелді</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Олардың</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өзгерістері</a:t>
            </a:r>
            <a:r>
              <a:rPr lang="ru-RU" sz="2400" dirty="0">
                <a:solidFill>
                  <a:srgbClr val="FFC000"/>
                </a:solidFill>
                <a:latin typeface="Times New Roman" pitchFamily="18" charset="0"/>
                <a:cs typeface="Times New Roman" pitchFamily="18" charset="0"/>
              </a:rPr>
              <a:t> Вант-Гофф </a:t>
            </a:r>
            <a:r>
              <a:rPr lang="ru-RU" sz="2400" dirty="0" err="1">
                <a:solidFill>
                  <a:srgbClr val="FFC000"/>
                </a:solidFill>
                <a:latin typeface="Times New Roman" pitchFamily="18" charset="0"/>
                <a:cs typeface="Times New Roman" pitchFamily="18" charset="0"/>
              </a:rPr>
              <a:t>және</a:t>
            </a:r>
            <a:r>
              <a:rPr lang="ru-RU" sz="2400" dirty="0">
                <a:solidFill>
                  <a:srgbClr val="FFC000"/>
                </a:solidFill>
                <a:latin typeface="Times New Roman" pitchFamily="18" charset="0"/>
                <a:cs typeface="Times New Roman" pitchFamily="18" charset="0"/>
              </a:rPr>
              <a:t> Рауль </a:t>
            </a:r>
            <a:r>
              <a:rPr lang="ru-RU" sz="2400" dirty="0" err="1">
                <a:solidFill>
                  <a:srgbClr val="FFC000"/>
                </a:solidFill>
                <a:latin typeface="Times New Roman" pitchFamily="18" charset="0"/>
                <a:cs typeface="Times New Roman" pitchFamily="18" charset="0"/>
              </a:rPr>
              <a:t>заңдарымен</a:t>
            </a:r>
            <a:r>
              <a:rPr lang="ru-RU" sz="2400" dirty="0">
                <a:solidFill>
                  <a:srgbClr val="FFC000"/>
                </a:solidFill>
                <a:latin typeface="Times New Roman" pitchFamily="18" charset="0"/>
                <a:cs typeface="Times New Roman" pitchFamily="18" charset="0"/>
              </a:rPr>
              <a:t> </a:t>
            </a:r>
            <a:r>
              <a:rPr lang="ru-RU" sz="2400" dirty="0" err="1">
                <a:solidFill>
                  <a:srgbClr val="FFC000"/>
                </a:solidFill>
                <a:latin typeface="Times New Roman" pitchFamily="18" charset="0"/>
                <a:cs typeface="Times New Roman" pitchFamily="18" charset="0"/>
              </a:rPr>
              <a:t>сипатталады</a:t>
            </a:r>
            <a:endParaRPr lang="ru-RU" sz="2400" dirty="0">
              <a:solidFill>
                <a:srgbClr val="FFC000"/>
              </a:solidFill>
              <a:latin typeface="Times New Roman" pitchFamily="18" charset="0"/>
              <a:cs typeface="Times New Roman" pitchFamily="18" charset="0"/>
            </a:endParaRPr>
          </a:p>
        </p:txBody>
      </p:sp>
      <p:pic>
        <p:nvPicPr>
          <p:cNvPr id="2050" name="Picture 2"/>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20981" b="20981"/>
          <a:stretch>
            <a:fillRect/>
          </a:stretch>
        </p:blipFill>
        <p:spPr bwMode="auto">
          <a:xfrm>
            <a:off x="4572001" y="404664"/>
            <a:ext cx="4320480"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35740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188640"/>
            <a:ext cx="8568952" cy="6408712"/>
          </a:xfrm>
          <a:solidFill>
            <a:schemeClr val="accent6">
              <a:lumMod val="60000"/>
              <a:lumOff val="40000"/>
            </a:schemeClr>
          </a:solidFill>
        </p:spPr>
        <p:txBody>
          <a:bodyPr/>
          <a:lstStyle/>
          <a:p>
            <a:pPr marL="64008" indent="0">
              <a:buNone/>
            </a:pPr>
            <a:endParaRPr lang="en-US" dirty="0" smtClean="0"/>
          </a:p>
          <a:p>
            <a:pPr marL="64008" indent="0">
              <a:buNone/>
            </a:pPr>
            <a:endParaRPr lang="en-US" dirty="0"/>
          </a:p>
          <a:p>
            <a:pPr marL="64008" indent="0">
              <a:buNone/>
            </a:pPr>
            <a:endParaRPr lang="en-US" dirty="0" smtClean="0"/>
          </a:p>
          <a:p>
            <a:pPr marL="64008" indent="0">
              <a:buNone/>
            </a:pPr>
            <a:endParaRPr lang="ru-RU" dirty="0"/>
          </a:p>
        </p:txBody>
      </p:sp>
      <p:sp>
        <p:nvSpPr>
          <p:cNvPr id="5" name="16-конечная звезда 4"/>
          <p:cNvSpPr/>
          <p:nvPr/>
        </p:nvSpPr>
        <p:spPr>
          <a:xfrm>
            <a:off x="414616" y="404664"/>
            <a:ext cx="8424936" cy="6048672"/>
          </a:xfrm>
          <a:prstGeom prst="star16">
            <a:avLst>
              <a:gd name="adj" fmla="val 3699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Plain">
              <a:avLst/>
            </a:prstTxWarp>
            <a:noAutofit/>
          </a:bodyPr>
          <a:lstStyle/>
          <a:p>
            <a:pPr algn="ct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Ұшқыш</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емес</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деп</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буының</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қысымынан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әлдеқайда</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төмен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болатын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заттарды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айтады.Осындай</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ерітінділердің</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мынадай</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ұасиеттерін</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байқауға</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32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p>
        </p:txBody>
      </p:sp>
    </p:spTree>
    <p:extLst>
      <p:ext uri="{BB962C8B-B14F-4D97-AF65-F5344CB8AC3E}">
        <p14:creationId xmlns:p14="http://schemas.microsoft.com/office/powerpoint/2010/main" val="37509705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95536" y="332656"/>
            <a:ext cx="8352928" cy="6192688"/>
          </a:xfrm>
        </p:spPr>
        <p:txBody>
          <a:bodyPr/>
          <a:lstStyle/>
          <a:p>
            <a:pPr marL="45720" indent="0">
              <a:buNone/>
            </a:pPr>
            <a:endParaRPr lang="kk-KZ" dirty="0" smtClean="0"/>
          </a:p>
          <a:p>
            <a:pPr marL="45720" indent="0">
              <a:buNone/>
            </a:pPr>
            <a:endParaRPr lang="ru-RU" dirty="0"/>
          </a:p>
        </p:txBody>
      </p:sp>
      <p:sp>
        <p:nvSpPr>
          <p:cNvPr id="3" name="Блок-схема: дисплей 2"/>
          <p:cNvSpPr/>
          <p:nvPr/>
        </p:nvSpPr>
        <p:spPr>
          <a:xfrm>
            <a:off x="3059832" y="476672"/>
            <a:ext cx="5688632" cy="5976664"/>
          </a:xfrm>
          <a:prstGeom prst="flowChartDisplay">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err="1">
                <a:solidFill>
                  <a:schemeClr val="tx1">
                    <a:lumMod val="95000"/>
                    <a:lumOff val="5000"/>
                  </a:schemeClr>
                </a:solidFill>
                <a:latin typeface="Times New Roman" pitchFamily="18" charset="0"/>
                <a:cs typeface="Times New Roman" pitchFamily="18" charset="0"/>
              </a:rPr>
              <a:t>Мысалы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ацетонның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кез</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келген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эфирдің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немесе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спирттің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судағы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концентрациялары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бірдей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ерітінділерінің</a:t>
            </a:r>
            <a:r>
              <a:rPr lang="ru-RU" sz="2000" dirty="0">
                <a:solidFill>
                  <a:schemeClr val="tx1">
                    <a:lumMod val="95000"/>
                    <a:lumOff val="5000"/>
                  </a:schemeClr>
                </a:solidFill>
                <a:latin typeface="Times New Roman" pitchFamily="18" charset="0"/>
                <a:cs typeface="Times New Roman" pitchFamily="18" charset="0"/>
              </a:rPr>
              <a:t> осмос </a:t>
            </a:r>
            <a:r>
              <a:rPr lang="ru-RU" sz="2000" dirty="0" err="1">
                <a:solidFill>
                  <a:schemeClr val="tx1">
                    <a:lumMod val="95000"/>
                    <a:lumOff val="5000"/>
                  </a:schemeClr>
                </a:solidFill>
                <a:latin typeface="Times New Roman" pitchFamily="18" charset="0"/>
                <a:cs typeface="Times New Roman" pitchFamily="18" charset="0"/>
              </a:rPr>
              <a:t>және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қысымдарының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салыстырмалы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төмендеулері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қату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температураларының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төмендеуі</a:t>
            </a:r>
            <a:r>
              <a:rPr lang="ru-RU" sz="2000" dirty="0">
                <a:solidFill>
                  <a:schemeClr val="tx1">
                    <a:lumMod val="95000"/>
                    <a:lumOff val="5000"/>
                  </a:schemeClr>
                </a:solidFill>
                <a:latin typeface="Times New Roman" pitchFamily="18" charset="0"/>
                <a:cs typeface="Times New Roman" pitchFamily="18" charset="0"/>
              </a:rPr>
              <a:t>, ал </a:t>
            </a:r>
            <a:r>
              <a:rPr lang="ru-RU" sz="2000" dirty="0" err="1">
                <a:solidFill>
                  <a:schemeClr val="tx1">
                    <a:lumMod val="95000"/>
                    <a:lumOff val="5000"/>
                  </a:schemeClr>
                </a:solidFill>
                <a:latin typeface="Times New Roman" pitchFamily="18" charset="0"/>
                <a:cs typeface="Times New Roman" pitchFamily="18" charset="0"/>
              </a:rPr>
              <a:t>қайнау</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температураларының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жоғарылауы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бірдей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болады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Бұдан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кейбір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ғалымдар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ерітінді</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түзілгенде</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еріткіш</a:t>
            </a:r>
            <a:r>
              <a:rPr lang="ru-RU" sz="2000" dirty="0">
                <a:solidFill>
                  <a:schemeClr val="tx1">
                    <a:lumMod val="95000"/>
                    <a:lumOff val="5000"/>
                  </a:schemeClr>
                </a:solidFill>
                <a:latin typeface="Times New Roman" pitchFamily="18" charset="0"/>
                <a:cs typeface="Times New Roman" pitchFamily="18" charset="0"/>
              </a:rPr>
              <a:t> пен </a:t>
            </a:r>
            <a:r>
              <a:rPr lang="ru-RU" sz="2000" dirty="0" err="1">
                <a:solidFill>
                  <a:schemeClr val="tx1">
                    <a:lumMod val="95000"/>
                    <a:lumOff val="5000"/>
                  </a:schemeClr>
                </a:solidFill>
                <a:latin typeface="Times New Roman" pitchFamily="18" charset="0"/>
                <a:cs typeface="Times New Roman" pitchFamily="18" charset="0"/>
              </a:rPr>
              <a:t>еріген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зат</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арасында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ешқандай</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әрекеттесулер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болмайды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олар</a:t>
            </a:r>
            <a:r>
              <a:rPr lang="ru-RU" sz="2000" dirty="0">
                <a:solidFill>
                  <a:schemeClr val="tx1">
                    <a:lumMod val="95000"/>
                    <a:lumOff val="5000"/>
                  </a:schemeClr>
                </a:solidFill>
                <a:latin typeface="Times New Roman" pitchFamily="18" charset="0"/>
                <a:cs typeface="Times New Roman" pitchFamily="18" charset="0"/>
              </a:rPr>
              <a:t> тек </a:t>
            </a:r>
            <a:r>
              <a:rPr lang="ru-RU" sz="2000" dirty="0" err="1">
                <a:solidFill>
                  <a:schemeClr val="tx1">
                    <a:lumMod val="95000"/>
                    <a:lumOff val="5000"/>
                  </a:schemeClr>
                </a:solidFill>
                <a:latin typeface="Times New Roman" pitchFamily="18" charset="0"/>
                <a:cs typeface="Times New Roman" pitchFamily="18" charset="0"/>
              </a:rPr>
              <a:t>араласады</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деген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қорытындыға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келген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Сондықтан</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бұл</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қасиеттер</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ерітінділердің</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физикалық</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теориясына</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тәжірибелік</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негіз</a:t>
            </a:r>
            <a:r>
              <a:rPr lang="ru-RU" sz="2000" dirty="0">
                <a:solidFill>
                  <a:schemeClr val="tx1">
                    <a:lumMod val="95000"/>
                    <a:lumOff val="5000"/>
                  </a:schemeClr>
                </a:solidFill>
                <a:latin typeface="Times New Roman" pitchFamily="18" charset="0"/>
                <a:cs typeface="Times New Roman" pitchFamily="18" charset="0"/>
              </a:rPr>
              <a:t> </a:t>
            </a:r>
            <a:r>
              <a:rPr lang="ru-RU" sz="2000" dirty="0" err="1">
                <a:solidFill>
                  <a:schemeClr val="tx1">
                    <a:lumMod val="95000"/>
                    <a:lumOff val="5000"/>
                  </a:schemeClr>
                </a:solidFill>
                <a:latin typeface="Times New Roman" pitchFamily="18" charset="0"/>
                <a:cs typeface="Times New Roman" pitchFamily="18" charset="0"/>
              </a:rPr>
              <a:t>болған</a:t>
            </a:r>
            <a:r>
              <a:rPr lang="ru-RU" sz="2000" dirty="0">
                <a:solidFill>
                  <a:schemeClr val="tx1">
                    <a:lumMod val="95000"/>
                    <a:lumOff val="5000"/>
                  </a:schemeClr>
                </a:solidFill>
                <a:latin typeface="Times New Roman" pitchFamily="18" charset="0"/>
                <a:cs typeface="Times New Roman" pitchFamily="18" charset="0"/>
              </a:rPr>
              <a:t>.</a:t>
            </a:r>
          </a:p>
        </p:txBody>
      </p:sp>
      <p:sp>
        <p:nvSpPr>
          <p:cNvPr id="5" name="Блок-схема: память с посл. доступом 4"/>
          <p:cNvSpPr/>
          <p:nvPr/>
        </p:nvSpPr>
        <p:spPr>
          <a:xfrm>
            <a:off x="467544" y="476672"/>
            <a:ext cx="2736304" cy="2808312"/>
          </a:xfrm>
          <a:prstGeom prst="flowChartMagneticTap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Блок-схема: память с посл. доступом 5"/>
          <p:cNvSpPr/>
          <p:nvPr/>
        </p:nvSpPr>
        <p:spPr>
          <a:xfrm>
            <a:off x="467544" y="3645024"/>
            <a:ext cx="2736304" cy="2664296"/>
          </a:xfrm>
          <a:prstGeom prst="flowChartMagneticTap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122" name="Picture 2" descr="C:\Users\Admin\Downloads\ацетон.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096" y="908720"/>
            <a:ext cx="1206624" cy="194421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dmin\Downloads\ацетонл.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541" y="908720"/>
            <a:ext cx="811267" cy="194421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Admin\Downloads\эфир.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3861048"/>
            <a:ext cx="1584176" cy="2232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1493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352928" cy="6192688"/>
          </a:xfrm>
        </p:spPr>
        <p:txBody>
          <a:bodyPr/>
          <a:lstStyle/>
          <a:p>
            <a:pPr marL="45720" indent="0">
              <a:buNone/>
            </a:pPr>
            <a:endParaRPr lang="kk-KZ" dirty="0" smtClean="0"/>
          </a:p>
          <a:p>
            <a:pPr marL="45720" indent="0">
              <a:buNone/>
            </a:pPr>
            <a:endParaRPr lang="ru-RU" dirty="0"/>
          </a:p>
        </p:txBody>
      </p:sp>
      <p:sp>
        <p:nvSpPr>
          <p:cNvPr id="5" name="Блок-схема: несколько документов 4"/>
          <p:cNvSpPr/>
          <p:nvPr/>
        </p:nvSpPr>
        <p:spPr>
          <a:xfrm>
            <a:off x="395536" y="260648"/>
            <a:ext cx="8352928" cy="4359352"/>
          </a:xfrm>
          <a:prstGeom prst="flowChartMultidocumen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bg1"/>
                </a:solidFill>
                <a:latin typeface="Times New Roman" pitchFamily="18" charset="0"/>
                <a:cs typeface="Times New Roman" pitchFamily="18" charset="0"/>
              </a:rPr>
              <a:t>. Идеал </a:t>
            </a:r>
            <a:r>
              <a:rPr lang="ru-RU" sz="2400" dirty="0" err="1">
                <a:solidFill>
                  <a:schemeClr val="bg1"/>
                </a:solidFill>
                <a:latin typeface="Times New Roman" pitchFamily="18" charset="0"/>
                <a:cs typeface="Times New Roman" pitchFamily="18" charset="0"/>
              </a:rPr>
              <a:t>газдар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сияқты</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молекулаларының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арасында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ешқандай</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әсерлесулер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болмайтын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дәлірек</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айтқанда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мейлінше</a:t>
            </a:r>
            <a:r>
              <a:rPr lang="ru-RU" sz="2400" dirty="0">
                <a:solidFill>
                  <a:schemeClr val="bg1"/>
                </a:solidFill>
                <a:latin typeface="Times New Roman" pitchFamily="18" charset="0"/>
                <a:cs typeface="Times New Roman" pitchFamily="18" charset="0"/>
              </a:rPr>
              <a:t> аз </a:t>
            </a:r>
            <a:r>
              <a:rPr lang="ru-RU" sz="2400" dirty="0" err="1">
                <a:solidFill>
                  <a:schemeClr val="bg1"/>
                </a:solidFill>
                <a:latin typeface="Times New Roman" pitchFamily="18" charset="0"/>
                <a:cs typeface="Times New Roman" pitchFamily="18" charset="0"/>
              </a:rPr>
              <a:t>болатын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ерітінділер</a:t>
            </a:r>
            <a:r>
              <a:rPr lang="ru-RU" sz="2400" dirty="0">
                <a:solidFill>
                  <a:schemeClr val="bg1"/>
                </a:solidFill>
                <a:latin typeface="Times New Roman" pitchFamily="18" charset="0"/>
                <a:cs typeface="Times New Roman" pitchFamily="18" charset="0"/>
              </a:rPr>
              <a:t> идеал </a:t>
            </a:r>
            <a:r>
              <a:rPr lang="ru-RU" sz="2400" dirty="0" err="1">
                <a:solidFill>
                  <a:schemeClr val="bg1"/>
                </a:solidFill>
                <a:latin typeface="Times New Roman" pitchFamily="18" charset="0"/>
                <a:cs typeface="Times New Roman" pitchFamily="18" charset="0"/>
              </a:rPr>
              <a:t>ерітінділер</a:t>
            </a:r>
            <a:r>
              <a:rPr lang="ru-RU" sz="2400" dirty="0">
                <a:solidFill>
                  <a:schemeClr val="bg1"/>
                </a:solidFill>
                <a:latin typeface="Times New Roman" pitchFamily="18" charset="0"/>
                <a:cs typeface="Times New Roman" pitchFamily="18" charset="0"/>
              </a:rPr>
              <a:t>, ал </a:t>
            </a:r>
            <a:r>
              <a:rPr lang="ru-RU" sz="2400" dirty="0" err="1">
                <a:solidFill>
                  <a:schemeClr val="bg1"/>
                </a:solidFill>
                <a:latin typeface="Times New Roman" pitchFamily="18" charset="0"/>
                <a:cs typeface="Times New Roman" pitchFamily="18" charset="0"/>
              </a:rPr>
              <a:t>қалғандарын</a:t>
            </a:r>
            <a:r>
              <a:rPr lang="ru-RU" sz="2400" dirty="0">
                <a:solidFill>
                  <a:schemeClr val="bg1"/>
                </a:solidFill>
                <a:latin typeface="Times New Roman" pitchFamily="18" charset="0"/>
                <a:cs typeface="Times New Roman" pitchFamily="18" charset="0"/>
              </a:rPr>
              <a:t> реал </a:t>
            </a:r>
            <a:r>
              <a:rPr lang="ru-RU" sz="2400" dirty="0" err="1">
                <a:solidFill>
                  <a:schemeClr val="bg1"/>
                </a:solidFill>
                <a:latin typeface="Times New Roman" pitchFamily="18" charset="0"/>
                <a:cs typeface="Times New Roman" pitchFamily="18" charset="0"/>
              </a:rPr>
              <a:t>ерітінділер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деп</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атайды</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Күшті</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электролиттердің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ерітінділерінің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кейбір</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қасиеттері</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сұйылтылған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ерітінділердің</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қасиеттерін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сипаттайтын</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заңдылықтарға</a:t>
            </a:r>
            <a:r>
              <a:rPr lang="ru-RU" sz="2400" dirty="0">
                <a:solidFill>
                  <a:schemeClr val="bg1"/>
                </a:solidFill>
                <a:latin typeface="Times New Roman" pitchFamily="18" charset="0"/>
                <a:cs typeface="Times New Roman" pitchFamily="18" charset="0"/>
              </a:rPr>
              <a:t> </a:t>
            </a:r>
            <a:r>
              <a:rPr lang="ru-RU" sz="2400" dirty="0" err="1">
                <a:solidFill>
                  <a:schemeClr val="bg1"/>
                </a:solidFill>
                <a:latin typeface="Times New Roman" pitchFamily="18" charset="0"/>
                <a:cs typeface="Times New Roman" pitchFamily="18" charset="0"/>
              </a:rPr>
              <a:t>бағынбайды</a:t>
            </a:r>
            <a:r>
              <a:rPr lang="ru-RU" sz="2400" dirty="0">
                <a:solidFill>
                  <a:schemeClr val="bg1"/>
                </a:solidFill>
                <a:latin typeface="Times New Roman" pitchFamily="18" charset="0"/>
                <a:cs typeface="Times New Roman" pitchFamily="18" charset="0"/>
              </a:rPr>
              <a:t>. </a:t>
            </a:r>
          </a:p>
        </p:txBody>
      </p:sp>
      <p:sp>
        <p:nvSpPr>
          <p:cNvPr id="8" name="Шестиугольник 7"/>
          <p:cNvSpPr/>
          <p:nvPr/>
        </p:nvSpPr>
        <p:spPr>
          <a:xfrm>
            <a:off x="4395352" y="4221088"/>
            <a:ext cx="3345000" cy="2304256"/>
          </a:xfrm>
          <a:prstGeom prst="hexagon">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146" name="Picture 2" descr="C:\Users\Admin\Downloads\images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221088"/>
            <a:ext cx="2160240" cy="2304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319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352928" cy="6264696"/>
          </a:xfrm>
          <a:solidFill>
            <a:srgbClr val="FFFF00"/>
          </a:solidFill>
        </p:spPr>
        <p:txBody>
          <a:bodyPr/>
          <a:lstStyle/>
          <a:p>
            <a:pPr marL="45720" indent="0">
              <a:buNone/>
            </a:pPr>
            <a:endParaRPr lang="kk-KZ" dirty="0" smtClean="0"/>
          </a:p>
          <a:p>
            <a:pPr marL="45720" indent="0">
              <a:buNone/>
            </a:pPr>
            <a:endParaRPr lang="ru-RU" dirty="0"/>
          </a:p>
        </p:txBody>
      </p:sp>
      <p:sp>
        <p:nvSpPr>
          <p:cNvPr id="4" name="Загнутый угол 3"/>
          <p:cNvSpPr/>
          <p:nvPr/>
        </p:nvSpPr>
        <p:spPr>
          <a:xfrm>
            <a:off x="611560" y="692696"/>
            <a:ext cx="7848872" cy="5688632"/>
          </a:xfrm>
          <a:prstGeom prst="foldedCorne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err="1">
                <a:solidFill>
                  <a:schemeClr val="tx1">
                    <a:lumMod val="75000"/>
                    <a:lumOff val="25000"/>
                  </a:schemeClr>
                </a:solidFill>
                <a:latin typeface="Times New Roman" pitchFamily="18" charset="0"/>
                <a:cs typeface="Times New Roman" pitchFamily="18" charset="0"/>
              </a:rPr>
              <a:t>Олардың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біраз</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қасиеттері</a:t>
            </a:r>
            <a:r>
              <a:rPr lang="ru-RU" sz="3200" dirty="0">
                <a:solidFill>
                  <a:schemeClr val="tx1">
                    <a:lumMod val="75000"/>
                    <a:lumOff val="25000"/>
                  </a:schemeClr>
                </a:solidFill>
                <a:latin typeface="Times New Roman" pitchFamily="18" charset="0"/>
                <a:cs typeface="Times New Roman" pitchFamily="18" charset="0"/>
              </a:rPr>
              <a:t> Дебай мен </a:t>
            </a:r>
            <a:r>
              <a:rPr lang="ru-RU" sz="3200" dirty="0" err="1">
                <a:solidFill>
                  <a:schemeClr val="tx1">
                    <a:lumMod val="75000"/>
                    <a:lumOff val="25000"/>
                  </a:schemeClr>
                </a:solidFill>
                <a:latin typeface="Times New Roman" pitchFamily="18" charset="0"/>
                <a:cs typeface="Times New Roman" pitchFamily="18" charset="0"/>
              </a:rPr>
              <a:t>Гюккельдің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күшті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электролиттер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теориясымен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сипатталады</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Сонымен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қатар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ерітінділер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түзілгенде</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жылу</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бөлінуі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жүйе</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түсінің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құрамдас</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ебөліктер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түсінен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өзгешелігі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және</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ерітінділер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көлемінің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құрамдас</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бөліктер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көлемінің</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қосындысына</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қарағанда</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кемуі</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еріген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зат</a:t>
            </a:r>
            <a:r>
              <a:rPr lang="ru-RU" sz="3200" dirty="0">
                <a:solidFill>
                  <a:schemeClr val="tx1">
                    <a:lumMod val="75000"/>
                    <a:lumOff val="25000"/>
                  </a:schemeClr>
                </a:solidFill>
                <a:latin typeface="Times New Roman" pitchFamily="18" charset="0"/>
                <a:cs typeface="Times New Roman" pitchFamily="18" charset="0"/>
              </a:rPr>
              <a:t> пен </a:t>
            </a:r>
            <a:r>
              <a:rPr lang="ru-RU" sz="3200" dirty="0" err="1">
                <a:solidFill>
                  <a:schemeClr val="tx1">
                    <a:lumMod val="75000"/>
                    <a:lumOff val="25000"/>
                  </a:schemeClr>
                </a:solidFill>
                <a:latin typeface="Times New Roman" pitchFamily="18" charset="0"/>
                <a:cs typeface="Times New Roman" pitchFamily="18" charset="0"/>
              </a:rPr>
              <a:t>еріткіш</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арасында</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химиялық</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әрекеттесулер</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болатынын</a:t>
            </a:r>
            <a:r>
              <a:rPr lang="ru-RU" sz="3200" dirty="0">
                <a:solidFill>
                  <a:schemeClr val="tx1">
                    <a:lumMod val="75000"/>
                    <a:lumOff val="25000"/>
                  </a:schemeClr>
                </a:solidFill>
                <a:latin typeface="Times New Roman" pitchFamily="18" charset="0"/>
                <a:cs typeface="Times New Roman" pitchFamily="18" charset="0"/>
              </a:rPr>
              <a:t> </a:t>
            </a:r>
            <a:r>
              <a:rPr lang="ru-RU" sz="3200" dirty="0" err="1">
                <a:solidFill>
                  <a:schemeClr val="tx1">
                    <a:lumMod val="75000"/>
                    <a:lumOff val="25000"/>
                  </a:schemeClr>
                </a:solidFill>
                <a:latin typeface="Times New Roman" pitchFamily="18" charset="0"/>
                <a:cs typeface="Times New Roman" pitchFamily="18" charset="0"/>
              </a:rPr>
              <a:t>көрсетеді</a:t>
            </a:r>
            <a:r>
              <a:rPr lang="ru-RU" sz="3200" dirty="0">
                <a:solidFill>
                  <a:schemeClr val="tx1">
                    <a:lumMod val="75000"/>
                    <a:lumOff val="25000"/>
                  </a:schemeClr>
                </a:solidFill>
                <a:latin typeface="Times New Roman" pitchFamily="18" charset="0"/>
                <a:cs typeface="Times New Roman" pitchFamily="18" charset="0"/>
              </a:rPr>
              <a:t>. </a:t>
            </a:r>
          </a:p>
        </p:txBody>
      </p:sp>
    </p:spTree>
    <p:extLst>
      <p:ext uri="{BB962C8B-B14F-4D97-AF65-F5344CB8AC3E}">
        <p14:creationId xmlns:p14="http://schemas.microsoft.com/office/powerpoint/2010/main" val="21780419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332656"/>
            <a:ext cx="8352928" cy="6120680"/>
          </a:xfrm>
          <a:solidFill>
            <a:schemeClr val="accent5">
              <a:lumMod val="40000"/>
              <a:lumOff val="60000"/>
            </a:schemeClr>
          </a:solidFill>
        </p:spPr>
        <p:txBody>
          <a:bodyPr/>
          <a:lstStyle/>
          <a:p>
            <a:pPr marL="45720" indent="0">
              <a:buNone/>
            </a:pPr>
            <a:endParaRPr lang="kk-KZ" dirty="0" smtClean="0"/>
          </a:p>
          <a:p>
            <a:pPr marL="45720" indent="0">
              <a:buNone/>
            </a:pPr>
            <a:endParaRPr lang="ru-RU" dirty="0"/>
          </a:p>
        </p:txBody>
      </p:sp>
      <p:sp>
        <p:nvSpPr>
          <p:cNvPr id="4" name="Скругленная прямоугольная выноска 3"/>
          <p:cNvSpPr/>
          <p:nvPr/>
        </p:nvSpPr>
        <p:spPr>
          <a:xfrm>
            <a:off x="467544" y="445840"/>
            <a:ext cx="5256584" cy="5112568"/>
          </a:xfrm>
          <a:prstGeom prst="wedgeRoundRect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Кейде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олардың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арасындағы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байланыстың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беріктігі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соншалық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ерітінділерді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суытқанда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еріткіштің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біраз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мөлшері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затпен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бірге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кристалданады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Оларды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жалпы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сольваттар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ал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су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болғанда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кристаллогидраттар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деп</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атайды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Бұл</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қасиеттер</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ерітінділердің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химиялық</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теориясына</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тәжірибелік</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негіз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
        <p:nvSpPr>
          <p:cNvPr id="5" name="Прямоугольник с двумя скругленными соседними углами 4"/>
          <p:cNvSpPr/>
          <p:nvPr/>
        </p:nvSpPr>
        <p:spPr>
          <a:xfrm>
            <a:off x="5940152" y="476672"/>
            <a:ext cx="2664296" cy="1728192"/>
          </a:xfrm>
          <a:prstGeom prst="round2Same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с двумя скругленными соседними углами 5"/>
          <p:cNvSpPr/>
          <p:nvPr/>
        </p:nvSpPr>
        <p:spPr>
          <a:xfrm>
            <a:off x="5940152" y="2348880"/>
            <a:ext cx="2664296" cy="1800200"/>
          </a:xfrm>
          <a:prstGeom prst="round2Same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с двумя скругленными соседними углами 6"/>
          <p:cNvSpPr/>
          <p:nvPr/>
        </p:nvSpPr>
        <p:spPr>
          <a:xfrm>
            <a:off x="5940152" y="4365104"/>
            <a:ext cx="2664296" cy="1944216"/>
          </a:xfrm>
          <a:prstGeom prst="round2Same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170" name="Picture 2" descr="C:\Users\Admin\Downloads\rnbc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476672"/>
            <a:ext cx="2160240" cy="1728191"/>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Admin\Downloads\ghj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2348880"/>
            <a:ext cx="2160239" cy="1800200"/>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Users\Admin\Downloads\rhbc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3" y="4365104"/>
            <a:ext cx="2160239" cy="1944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405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3236579787"/>
              </p:ext>
            </p:extLst>
          </p:nvPr>
        </p:nvGraphicFramePr>
        <p:xfrm>
          <a:off x="250825" y="260350"/>
          <a:ext cx="8569325" cy="6354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0142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496944" cy="6264696"/>
          </a:xfrm>
          <a:solidFill>
            <a:srgbClr val="7030A0"/>
          </a:solidFill>
        </p:spPr>
        <p:txBody>
          <a:bodyPr/>
          <a:lstStyle/>
          <a:p>
            <a:pPr marL="45720" indent="0">
              <a:buNone/>
            </a:pPr>
            <a:endParaRPr lang="en-US" dirty="0" smtClean="0"/>
          </a:p>
          <a:p>
            <a:pPr marL="45720" indent="0">
              <a:buNone/>
            </a:pPr>
            <a:endParaRPr lang="ru-RU" dirty="0"/>
          </a:p>
        </p:txBody>
      </p:sp>
      <p:sp>
        <p:nvSpPr>
          <p:cNvPr id="4" name="Лента лицом вверх 3"/>
          <p:cNvSpPr/>
          <p:nvPr/>
        </p:nvSpPr>
        <p:spPr>
          <a:xfrm>
            <a:off x="467544" y="404664"/>
            <a:ext cx="8280920" cy="6192688"/>
          </a:xfrm>
          <a:prstGeom prst="ribbon2">
            <a:avLst>
              <a:gd name="adj1" fmla="val 18636"/>
              <a:gd name="adj2" fmla="val 50000"/>
            </a:avLst>
          </a:prstGeom>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CanDown">
              <a:avLst>
                <a:gd name="adj" fmla="val 13324"/>
              </a:avLst>
            </a:prstTxWarp>
            <a:noAutofit/>
          </a:bodyPr>
          <a:lstStyle/>
          <a:p>
            <a:pPr algn="ctr"/>
            <a:r>
              <a:rPr lang="ru-RU" dirty="0">
                <a:solidFill>
                  <a:srgbClr val="FF0000"/>
                </a:solidFill>
              </a:rPr>
              <a:t> </a:t>
            </a:r>
            <a:r>
              <a:rPr lang="ru-RU" dirty="0" err="1">
                <a:solidFill>
                  <a:srgbClr val="FF0000"/>
                </a:solidFill>
              </a:rPr>
              <a:t>Ерітіндінің</a:t>
            </a:r>
            <a:r>
              <a:rPr lang="ru-RU" dirty="0">
                <a:solidFill>
                  <a:srgbClr val="FF0000"/>
                </a:solidFill>
              </a:rPr>
              <a:t> осы </a:t>
            </a:r>
            <a:r>
              <a:rPr lang="ru-RU" dirty="0" err="1">
                <a:solidFill>
                  <a:srgbClr val="FF0000"/>
                </a:solidFill>
              </a:rPr>
              <a:t>қасиеттерін</a:t>
            </a:r>
            <a:r>
              <a:rPr lang="ru-RU" dirty="0">
                <a:solidFill>
                  <a:srgbClr val="FF0000"/>
                </a:solidFill>
              </a:rPr>
              <a:t> </a:t>
            </a:r>
            <a:r>
              <a:rPr lang="ru-RU" dirty="0" err="1">
                <a:solidFill>
                  <a:srgbClr val="FF0000"/>
                </a:solidFill>
              </a:rPr>
              <a:t>коллигативтік</a:t>
            </a:r>
            <a:r>
              <a:rPr lang="ru-RU" dirty="0">
                <a:solidFill>
                  <a:srgbClr val="FF0000"/>
                </a:solidFill>
              </a:rPr>
              <a:t> </a:t>
            </a:r>
            <a:r>
              <a:rPr lang="ru-RU" dirty="0" err="1">
                <a:solidFill>
                  <a:srgbClr val="FF0000"/>
                </a:solidFill>
              </a:rPr>
              <a:t>қасиеттер</a:t>
            </a:r>
            <a:r>
              <a:rPr lang="ru-RU" dirty="0">
                <a:solidFill>
                  <a:srgbClr val="FF0000"/>
                </a:solidFill>
              </a:rPr>
              <a:t> </a:t>
            </a:r>
            <a:r>
              <a:rPr lang="ru-RU" dirty="0" err="1">
                <a:solidFill>
                  <a:srgbClr val="FF0000"/>
                </a:solidFill>
              </a:rPr>
              <a:t>деп</a:t>
            </a:r>
            <a:r>
              <a:rPr lang="ru-RU" dirty="0">
                <a:solidFill>
                  <a:srgbClr val="FF0000"/>
                </a:solidFill>
              </a:rPr>
              <a:t> </a:t>
            </a:r>
            <a:r>
              <a:rPr lang="ru-RU" dirty="0" err="1">
                <a:solidFill>
                  <a:srgbClr val="FF0000"/>
                </a:solidFill>
              </a:rPr>
              <a:t>атайды.Коллигативтік</a:t>
            </a:r>
            <a:r>
              <a:rPr lang="ru-RU" dirty="0">
                <a:solidFill>
                  <a:srgbClr val="FF0000"/>
                </a:solidFill>
              </a:rPr>
              <a:t> </a:t>
            </a:r>
            <a:r>
              <a:rPr lang="ru-RU" dirty="0" err="1">
                <a:solidFill>
                  <a:srgbClr val="FF0000"/>
                </a:solidFill>
              </a:rPr>
              <a:t>қасиеттер</a:t>
            </a:r>
            <a:r>
              <a:rPr lang="ru-RU" dirty="0">
                <a:solidFill>
                  <a:srgbClr val="FF0000"/>
                </a:solidFill>
              </a:rPr>
              <a:t> </a:t>
            </a:r>
            <a:r>
              <a:rPr lang="ru-RU" dirty="0" err="1">
                <a:solidFill>
                  <a:srgbClr val="FF0000"/>
                </a:solidFill>
              </a:rPr>
              <a:t>еріткіштің</a:t>
            </a:r>
            <a:r>
              <a:rPr lang="ru-RU" dirty="0">
                <a:solidFill>
                  <a:srgbClr val="FF0000"/>
                </a:solidFill>
              </a:rPr>
              <a:t> </a:t>
            </a:r>
            <a:r>
              <a:rPr lang="ru-RU" dirty="0" err="1">
                <a:solidFill>
                  <a:srgbClr val="FF0000"/>
                </a:solidFill>
              </a:rPr>
              <a:t>табиғаты</a:t>
            </a:r>
            <a:r>
              <a:rPr lang="ru-RU" dirty="0">
                <a:solidFill>
                  <a:srgbClr val="FF0000"/>
                </a:solidFill>
              </a:rPr>
              <a:t> мен </a:t>
            </a:r>
            <a:r>
              <a:rPr lang="ru-RU" dirty="0" err="1">
                <a:solidFill>
                  <a:srgbClr val="FF0000"/>
                </a:solidFill>
              </a:rPr>
              <a:t>еріген</a:t>
            </a:r>
            <a:r>
              <a:rPr lang="ru-RU" dirty="0">
                <a:solidFill>
                  <a:srgbClr val="FF0000"/>
                </a:solidFill>
              </a:rPr>
              <a:t> </a:t>
            </a:r>
            <a:r>
              <a:rPr lang="ru-RU" dirty="0" err="1">
                <a:solidFill>
                  <a:srgbClr val="FF0000"/>
                </a:solidFill>
              </a:rPr>
              <a:t>заттың</a:t>
            </a:r>
            <a:r>
              <a:rPr lang="ru-RU" dirty="0">
                <a:solidFill>
                  <a:srgbClr val="FF0000"/>
                </a:solidFill>
              </a:rPr>
              <a:t> </a:t>
            </a:r>
            <a:r>
              <a:rPr lang="ru-RU" dirty="0" err="1">
                <a:solidFill>
                  <a:srgbClr val="FF0000"/>
                </a:solidFill>
              </a:rPr>
              <a:t>қоюлығына</a:t>
            </a:r>
            <a:r>
              <a:rPr lang="ru-RU" dirty="0">
                <a:solidFill>
                  <a:srgbClr val="FF0000"/>
                </a:solidFill>
              </a:rPr>
              <a:t>(</a:t>
            </a:r>
            <a:r>
              <a:rPr lang="ru-RU" dirty="0" err="1">
                <a:solidFill>
                  <a:srgbClr val="FF0000"/>
                </a:solidFill>
              </a:rPr>
              <a:t>концентрациясына</a:t>
            </a:r>
            <a:r>
              <a:rPr lang="ru-RU" dirty="0">
                <a:solidFill>
                  <a:srgbClr val="FF0000"/>
                </a:solidFill>
              </a:rPr>
              <a:t>) </a:t>
            </a:r>
            <a:r>
              <a:rPr lang="ru-RU" dirty="0" err="1">
                <a:solidFill>
                  <a:srgbClr val="FF0000"/>
                </a:solidFill>
              </a:rPr>
              <a:t>тәуелді</a:t>
            </a:r>
            <a:r>
              <a:rPr lang="ru-RU" dirty="0">
                <a:solidFill>
                  <a:srgbClr val="FF0000"/>
                </a:solidFill>
              </a:rPr>
              <a:t> </a:t>
            </a:r>
            <a:r>
              <a:rPr lang="ru-RU" dirty="0" err="1">
                <a:solidFill>
                  <a:srgbClr val="FF0000"/>
                </a:solidFill>
              </a:rPr>
              <a:t>болады,яғни</a:t>
            </a:r>
            <a:r>
              <a:rPr lang="ru-RU" dirty="0">
                <a:solidFill>
                  <a:srgbClr val="FF0000"/>
                </a:solidFill>
              </a:rPr>
              <a:t> </a:t>
            </a:r>
            <a:r>
              <a:rPr lang="ru-RU" dirty="0" err="1">
                <a:solidFill>
                  <a:srgbClr val="FF0000"/>
                </a:solidFill>
              </a:rPr>
              <a:t>еріген</a:t>
            </a:r>
            <a:r>
              <a:rPr lang="ru-RU" dirty="0">
                <a:solidFill>
                  <a:srgbClr val="FF0000"/>
                </a:solidFill>
              </a:rPr>
              <a:t> </a:t>
            </a:r>
            <a:r>
              <a:rPr lang="ru-RU" dirty="0" err="1">
                <a:solidFill>
                  <a:srgbClr val="FF0000"/>
                </a:solidFill>
              </a:rPr>
              <a:t>заттың</a:t>
            </a:r>
            <a:r>
              <a:rPr lang="ru-RU" dirty="0">
                <a:solidFill>
                  <a:srgbClr val="FF0000"/>
                </a:solidFill>
              </a:rPr>
              <a:t> </a:t>
            </a:r>
            <a:r>
              <a:rPr lang="ru-RU" dirty="0" err="1">
                <a:solidFill>
                  <a:srgbClr val="FF0000"/>
                </a:solidFill>
              </a:rPr>
              <a:t>бірлік</a:t>
            </a:r>
            <a:r>
              <a:rPr lang="ru-RU" dirty="0">
                <a:solidFill>
                  <a:srgbClr val="FF0000"/>
                </a:solidFill>
              </a:rPr>
              <a:t> </a:t>
            </a:r>
            <a:r>
              <a:rPr lang="ru-RU" dirty="0" err="1">
                <a:solidFill>
                  <a:srgbClr val="FF0000"/>
                </a:solidFill>
              </a:rPr>
              <a:t>көлемдегі</a:t>
            </a:r>
            <a:r>
              <a:rPr lang="ru-RU" dirty="0">
                <a:solidFill>
                  <a:srgbClr val="FF0000"/>
                </a:solidFill>
              </a:rPr>
              <a:t> </a:t>
            </a:r>
            <a:r>
              <a:rPr lang="ru-RU" dirty="0" err="1">
                <a:solidFill>
                  <a:srgbClr val="FF0000"/>
                </a:solidFill>
              </a:rPr>
              <a:t>бөлшектер</a:t>
            </a:r>
            <a:r>
              <a:rPr lang="ru-RU" dirty="0">
                <a:solidFill>
                  <a:srgbClr val="FF0000"/>
                </a:solidFill>
              </a:rPr>
              <a:t> </a:t>
            </a:r>
            <a:r>
              <a:rPr lang="ru-RU" dirty="0" err="1">
                <a:solidFill>
                  <a:srgbClr val="FF0000"/>
                </a:solidFill>
              </a:rPr>
              <a:t>санына</a:t>
            </a:r>
            <a:r>
              <a:rPr lang="ru-RU" dirty="0">
                <a:solidFill>
                  <a:srgbClr val="FF0000"/>
                </a:solidFill>
              </a:rPr>
              <a:t> </a:t>
            </a:r>
            <a:r>
              <a:rPr lang="ru-RU" dirty="0" err="1">
                <a:solidFill>
                  <a:srgbClr val="FF0000"/>
                </a:solidFill>
              </a:rPr>
              <a:t>байланысты</a:t>
            </a:r>
            <a:r>
              <a:rPr lang="ru-RU" dirty="0">
                <a:solidFill>
                  <a:srgbClr val="FF0000"/>
                </a:solidFill>
              </a:rPr>
              <a:t> </a:t>
            </a:r>
            <a:r>
              <a:rPr lang="ru-RU" dirty="0" err="1">
                <a:solidFill>
                  <a:srgbClr val="FF0000"/>
                </a:solidFill>
              </a:rPr>
              <a:t>болады</a:t>
            </a:r>
            <a:r>
              <a:rPr lang="ru-RU" dirty="0">
                <a:solidFill>
                  <a:srgbClr val="FF0000"/>
                </a:solidFill>
              </a:rPr>
              <a:t> </a:t>
            </a:r>
            <a:r>
              <a:rPr lang="ru-RU" dirty="0" err="1">
                <a:solidFill>
                  <a:srgbClr val="FF0000"/>
                </a:solidFill>
              </a:rPr>
              <a:t>да,бөлшектердің</a:t>
            </a:r>
            <a:r>
              <a:rPr lang="ru-RU" dirty="0">
                <a:solidFill>
                  <a:srgbClr val="FF0000"/>
                </a:solidFill>
              </a:rPr>
              <a:t> </a:t>
            </a:r>
            <a:r>
              <a:rPr lang="ru-RU" dirty="0" err="1">
                <a:solidFill>
                  <a:srgbClr val="FF0000"/>
                </a:solidFill>
              </a:rPr>
              <a:t>қасиеттеріне</a:t>
            </a:r>
            <a:r>
              <a:rPr lang="ru-RU" dirty="0">
                <a:solidFill>
                  <a:srgbClr val="FF0000"/>
                </a:solidFill>
              </a:rPr>
              <a:t> </a:t>
            </a:r>
            <a:r>
              <a:rPr lang="ru-RU" dirty="0" err="1">
                <a:solidFill>
                  <a:srgbClr val="FF0000"/>
                </a:solidFill>
              </a:rPr>
              <a:t>байланыссыз</a:t>
            </a:r>
            <a:r>
              <a:rPr lang="ru-RU" dirty="0">
                <a:solidFill>
                  <a:srgbClr val="FF0000"/>
                </a:solidFill>
              </a:rPr>
              <a:t> </a:t>
            </a:r>
            <a:r>
              <a:rPr lang="ru-RU" dirty="0" err="1">
                <a:solidFill>
                  <a:srgbClr val="FF0000"/>
                </a:solidFill>
              </a:rPr>
              <a:t>болады.Әдетте</a:t>
            </a:r>
            <a:r>
              <a:rPr lang="ru-RU" dirty="0">
                <a:solidFill>
                  <a:srgbClr val="FF0000"/>
                </a:solidFill>
              </a:rPr>
              <a:t> </a:t>
            </a:r>
            <a:r>
              <a:rPr lang="ru-RU" dirty="0" err="1">
                <a:solidFill>
                  <a:srgbClr val="FF0000"/>
                </a:solidFill>
              </a:rPr>
              <a:t>коллагативтік</a:t>
            </a:r>
            <a:r>
              <a:rPr lang="ru-RU" dirty="0">
                <a:solidFill>
                  <a:srgbClr val="FF0000"/>
                </a:solidFill>
              </a:rPr>
              <a:t> </a:t>
            </a:r>
            <a:r>
              <a:rPr lang="ru-RU" dirty="0" err="1">
                <a:solidFill>
                  <a:srgbClr val="FF0000"/>
                </a:solidFill>
              </a:rPr>
              <a:t>қасиеттер</a:t>
            </a:r>
            <a:r>
              <a:rPr lang="ru-RU" dirty="0">
                <a:solidFill>
                  <a:srgbClr val="FF0000"/>
                </a:solidFill>
              </a:rPr>
              <a:t> </a:t>
            </a:r>
            <a:r>
              <a:rPr lang="ru-RU" dirty="0" err="1">
                <a:solidFill>
                  <a:srgbClr val="FF0000"/>
                </a:solidFill>
              </a:rPr>
              <a:t>бір-біріне</a:t>
            </a:r>
            <a:r>
              <a:rPr lang="ru-RU" dirty="0">
                <a:solidFill>
                  <a:srgbClr val="FF0000"/>
                </a:solidFill>
              </a:rPr>
              <a:t> тепе </a:t>
            </a:r>
            <a:r>
              <a:rPr lang="ru-RU" dirty="0" err="1">
                <a:solidFill>
                  <a:srgbClr val="FF0000"/>
                </a:solidFill>
              </a:rPr>
              <a:t>теңдікке</a:t>
            </a:r>
            <a:r>
              <a:rPr lang="ru-RU" dirty="0">
                <a:solidFill>
                  <a:srgbClr val="FF0000"/>
                </a:solidFill>
              </a:rPr>
              <a:t> </a:t>
            </a:r>
            <a:r>
              <a:rPr lang="ru-RU" dirty="0" err="1">
                <a:solidFill>
                  <a:srgbClr val="FF0000"/>
                </a:solidFill>
              </a:rPr>
              <a:t>тұрған</a:t>
            </a:r>
            <a:r>
              <a:rPr lang="ru-RU" dirty="0">
                <a:solidFill>
                  <a:srgbClr val="FF0000"/>
                </a:solidFill>
              </a:rPr>
              <a:t> </a:t>
            </a:r>
            <a:r>
              <a:rPr lang="ru-RU" dirty="0" err="1">
                <a:solidFill>
                  <a:srgbClr val="FF0000"/>
                </a:solidFill>
              </a:rPr>
              <a:t>екі</a:t>
            </a:r>
            <a:r>
              <a:rPr lang="ru-RU" dirty="0">
                <a:solidFill>
                  <a:srgbClr val="FF0000"/>
                </a:solidFill>
              </a:rPr>
              <a:t> фаза (</a:t>
            </a:r>
            <a:r>
              <a:rPr lang="ru-RU" dirty="0" err="1">
                <a:solidFill>
                  <a:srgbClr val="FF0000"/>
                </a:solidFill>
              </a:rPr>
              <a:t>атап</a:t>
            </a:r>
            <a:r>
              <a:rPr lang="ru-RU" dirty="0">
                <a:solidFill>
                  <a:srgbClr val="FF0000"/>
                </a:solidFill>
              </a:rPr>
              <a:t> </a:t>
            </a:r>
            <a:r>
              <a:rPr lang="ru-RU" dirty="0" err="1">
                <a:solidFill>
                  <a:srgbClr val="FF0000"/>
                </a:solidFill>
              </a:rPr>
              <a:t>айтқанда,еріген</a:t>
            </a:r>
            <a:r>
              <a:rPr lang="ru-RU" dirty="0">
                <a:solidFill>
                  <a:srgbClr val="FF0000"/>
                </a:solidFill>
              </a:rPr>
              <a:t> </a:t>
            </a:r>
            <a:r>
              <a:rPr lang="ru-RU" dirty="0" err="1">
                <a:solidFill>
                  <a:srgbClr val="FF0000"/>
                </a:solidFill>
              </a:rPr>
              <a:t>зат</a:t>
            </a:r>
            <a:r>
              <a:rPr lang="ru-RU" dirty="0">
                <a:solidFill>
                  <a:srgbClr val="FF0000"/>
                </a:solidFill>
              </a:rPr>
              <a:t> пен </a:t>
            </a:r>
            <a:r>
              <a:rPr lang="ru-RU" dirty="0" err="1">
                <a:solidFill>
                  <a:srgbClr val="FF0000"/>
                </a:solidFill>
              </a:rPr>
              <a:t>еріткіштен</a:t>
            </a:r>
            <a:r>
              <a:rPr lang="ru-RU" dirty="0">
                <a:solidFill>
                  <a:srgbClr val="FF0000"/>
                </a:solidFill>
              </a:rPr>
              <a:t> </a:t>
            </a:r>
            <a:r>
              <a:rPr lang="ru-RU" dirty="0" err="1">
                <a:solidFill>
                  <a:srgbClr val="FF0000"/>
                </a:solidFill>
              </a:rPr>
              <a:t>тұратын</a:t>
            </a:r>
            <a:r>
              <a:rPr lang="ru-RU" dirty="0">
                <a:solidFill>
                  <a:srgbClr val="FF0000"/>
                </a:solidFill>
              </a:rPr>
              <a:t> фаза </a:t>
            </a:r>
            <a:r>
              <a:rPr lang="ru-RU" dirty="0" err="1">
                <a:solidFill>
                  <a:srgbClr val="FF0000"/>
                </a:solidFill>
              </a:rPr>
              <a:t>және</a:t>
            </a:r>
            <a:r>
              <a:rPr lang="ru-RU" dirty="0">
                <a:solidFill>
                  <a:srgbClr val="FF0000"/>
                </a:solidFill>
              </a:rPr>
              <a:t> таза </a:t>
            </a:r>
            <a:r>
              <a:rPr lang="ru-RU" dirty="0" err="1">
                <a:solidFill>
                  <a:srgbClr val="FF0000"/>
                </a:solidFill>
              </a:rPr>
              <a:t>еріткіштен</a:t>
            </a:r>
            <a:r>
              <a:rPr lang="ru-RU" dirty="0">
                <a:solidFill>
                  <a:srgbClr val="FF0000"/>
                </a:solidFill>
              </a:rPr>
              <a:t> </a:t>
            </a:r>
            <a:r>
              <a:rPr lang="ru-RU" dirty="0" err="1">
                <a:solidFill>
                  <a:srgbClr val="FF0000"/>
                </a:solidFill>
              </a:rPr>
              <a:t>тұратын</a:t>
            </a:r>
            <a:r>
              <a:rPr lang="ru-RU" dirty="0">
                <a:solidFill>
                  <a:srgbClr val="FF0000"/>
                </a:solidFill>
              </a:rPr>
              <a:t> фаза)</a:t>
            </a:r>
            <a:r>
              <a:rPr lang="ru-RU" dirty="0" err="1">
                <a:solidFill>
                  <a:srgbClr val="FF0000"/>
                </a:solidFill>
              </a:rPr>
              <a:t>болғанда</a:t>
            </a:r>
            <a:r>
              <a:rPr lang="ru-RU" dirty="0">
                <a:solidFill>
                  <a:srgbClr val="FF0000"/>
                </a:solidFill>
              </a:rPr>
              <a:t> </a:t>
            </a:r>
            <a:r>
              <a:rPr lang="ru-RU" dirty="0" err="1">
                <a:solidFill>
                  <a:srgbClr val="FF0000"/>
                </a:solidFill>
              </a:rPr>
              <a:t>байқалады</a:t>
            </a:r>
            <a:r>
              <a:rPr lang="ru-RU" dirty="0">
                <a:solidFill>
                  <a:srgbClr val="FF0000"/>
                </a:solidFill>
              </a:rPr>
              <a:t>.</a:t>
            </a:r>
          </a:p>
        </p:txBody>
      </p:sp>
    </p:spTree>
    <p:extLst>
      <p:ext uri="{BB962C8B-B14F-4D97-AF65-F5344CB8AC3E}">
        <p14:creationId xmlns:p14="http://schemas.microsoft.com/office/powerpoint/2010/main" val="832044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04664"/>
            <a:ext cx="8424936" cy="6048672"/>
          </a:xfrm>
          <a:solidFill>
            <a:srgbClr val="FF0000"/>
          </a:solidFill>
        </p:spPr>
        <p:style>
          <a:lnRef idx="1">
            <a:schemeClr val="accent6"/>
          </a:lnRef>
          <a:fillRef idx="2">
            <a:schemeClr val="accent6"/>
          </a:fillRef>
          <a:effectRef idx="1">
            <a:schemeClr val="accent6"/>
          </a:effectRef>
          <a:fontRef idx="minor">
            <a:schemeClr val="dk1"/>
          </a:fontRef>
        </p:style>
        <p:txBody>
          <a:bodyPr/>
          <a:lstStyle/>
          <a:p>
            <a:pPr marL="45720" indent="0">
              <a:buNone/>
            </a:pPr>
            <a:endParaRPr lang="en-US" dirty="0"/>
          </a:p>
          <a:p>
            <a:pPr marL="45720" indent="0">
              <a:buNone/>
            </a:pPr>
            <a:endParaRPr lang="en-US" dirty="0" smtClean="0"/>
          </a:p>
        </p:txBody>
      </p:sp>
      <p:sp>
        <p:nvSpPr>
          <p:cNvPr id="5" name="Двойная волна 4"/>
          <p:cNvSpPr/>
          <p:nvPr/>
        </p:nvSpPr>
        <p:spPr>
          <a:xfrm>
            <a:off x="971600" y="404664"/>
            <a:ext cx="7350536" cy="3960440"/>
          </a:xfrm>
          <a:prstGeom prst="doubleWave">
            <a:avLst>
              <a:gd name="adj1" fmla="val 6250"/>
              <a:gd name="adj2" fmla="val -219"/>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ұшқыш</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болғанда,яғни</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оның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молекулалары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еріткіштің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сияқты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құрамында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бол,анда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еріткіштің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төмендейді.Егер</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ұшқыш</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болмаса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онда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PB&lt;&lt; PA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ерітінді</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бетіндегі</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будың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жалпы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таза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еріткіш</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қысымына</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тең</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r>
              <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P=PA=P0NA </a:t>
            </a:r>
            <a:r>
              <a:rPr lang="ru-RU"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ендеше</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p>
        </p:txBody>
      </p:sp>
      <p:sp>
        <p:nvSpPr>
          <p:cNvPr id="6" name="Выгнутая вправо стрелка 5"/>
          <p:cNvSpPr/>
          <p:nvPr/>
        </p:nvSpPr>
        <p:spPr>
          <a:xfrm>
            <a:off x="8172400" y="2692152"/>
            <a:ext cx="648072" cy="2465040"/>
          </a:xfrm>
          <a:prstGeom prst="curvedLef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Выгнутая влево стрелка 6"/>
          <p:cNvSpPr/>
          <p:nvPr/>
        </p:nvSpPr>
        <p:spPr>
          <a:xfrm>
            <a:off x="384096" y="2692152"/>
            <a:ext cx="731520" cy="246504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Блок-схема: альтернативный процесс 7"/>
          <p:cNvSpPr/>
          <p:nvPr/>
        </p:nvSpPr>
        <p:spPr>
          <a:xfrm>
            <a:off x="1147664" y="4487416"/>
            <a:ext cx="7024736" cy="864096"/>
          </a:xfrm>
          <a:prstGeom prst="flowChartAlternate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solidFill>
                  <a:schemeClr val="accent6"/>
                </a:solidFill>
                <a:latin typeface="Times New Roman" pitchFamily="18" charset="0"/>
                <a:cs typeface="Times New Roman" pitchFamily="18" charset="0"/>
              </a:rPr>
              <a:t> </a:t>
            </a: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P/P0A=(P0A-P)/P0A=</a:t>
            </a:r>
            <a:r>
              <a:rPr lang="en-US" sz="40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BxNB</a:t>
            </a:r>
            <a:r>
              <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endParaRPr lang="ru-RU" sz="4000" dirty="0">
              <a:solidFill>
                <a:schemeClr val="tx2">
                  <a:lumMod val="75000"/>
                </a:schemeClr>
              </a:solidFill>
              <a:latin typeface="Times New Roman" pitchFamily="18" charset="0"/>
              <a:cs typeface="Times New Roman" pitchFamily="18" charset="0"/>
            </a:endParaRPr>
          </a:p>
        </p:txBody>
      </p:sp>
      <p:sp>
        <p:nvSpPr>
          <p:cNvPr id="9" name="Блок-схема: альтернативный процесс 8"/>
          <p:cNvSpPr/>
          <p:nvPr/>
        </p:nvSpPr>
        <p:spPr>
          <a:xfrm>
            <a:off x="1115616" y="5517232"/>
            <a:ext cx="7056784" cy="936104"/>
          </a:xfrm>
          <a:prstGeom prst="flowChartAlternateProcess">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Сонымен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бу</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қысымының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салыстырмалы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төмендеуі</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еріген</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заттың</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қасиетіне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тәуелсіз</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ru-RU" sz="24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болады</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p>
        </p:txBody>
      </p:sp>
    </p:spTree>
    <p:extLst>
      <p:ext uri="{BB962C8B-B14F-4D97-AF65-F5344CB8AC3E}">
        <p14:creationId xmlns:p14="http://schemas.microsoft.com/office/powerpoint/2010/main" val="1521028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04664"/>
            <a:ext cx="8352928" cy="6048672"/>
          </a:xfrm>
          <a:solidFill>
            <a:schemeClr val="accent3"/>
          </a:solidFill>
        </p:spPr>
        <p:txBody>
          <a:bodyPr/>
          <a:lstStyle/>
          <a:p>
            <a:pPr marL="45720" indent="0">
              <a:buNone/>
            </a:pPr>
            <a:endParaRPr lang="en-US" dirty="0" smtClean="0"/>
          </a:p>
          <a:p>
            <a:pPr marL="45720" indent="0">
              <a:buNone/>
            </a:pPr>
            <a:endParaRPr lang="en-US" dirty="0"/>
          </a:p>
          <a:p>
            <a:pPr marL="45720" indent="0">
              <a:buNone/>
            </a:pPr>
            <a:endParaRPr lang="en-US" dirty="0" smtClean="0"/>
          </a:p>
          <a:p>
            <a:pPr marL="45720" indent="0">
              <a:buNone/>
            </a:pPr>
            <a:endParaRPr lang="ru-RU" dirty="0"/>
          </a:p>
        </p:txBody>
      </p:sp>
      <p:sp>
        <p:nvSpPr>
          <p:cNvPr id="4" name="Лента лицом вверх 3"/>
          <p:cNvSpPr/>
          <p:nvPr/>
        </p:nvSpPr>
        <p:spPr>
          <a:xfrm>
            <a:off x="395536" y="476672"/>
            <a:ext cx="8424936" cy="5976664"/>
          </a:xfrm>
          <a:prstGeom prst="ribbon2">
            <a:avLst>
              <a:gd name="adj1" fmla="val 25237"/>
              <a:gd name="adj2" fmla="val 50000"/>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Triangle">
              <a:avLst/>
            </a:prstTxWarp>
          </a:bodyPr>
          <a:lstStyle/>
          <a:p>
            <a:pPr algn="ctr"/>
            <a:endParaRPr lang="kk-KZ" sz="5400" dirty="0" smtClean="0">
              <a:latin typeface="Times New Roman" pitchFamily="18" charset="0"/>
              <a:cs typeface="Times New Roman" pitchFamily="18" charset="0"/>
            </a:endParaRPr>
          </a:p>
          <a:p>
            <a:pPr algn="ctr"/>
            <a:endParaRPr lang="kk-KZ" sz="5400" dirty="0">
              <a:latin typeface="Times New Roman" pitchFamily="18" charset="0"/>
              <a:cs typeface="Times New Roman" pitchFamily="18" charset="0"/>
            </a:endParaRPr>
          </a:p>
          <a:p>
            <a:pPr algn="ctr"/>
            <a:endParaRPr lang="kk-KZ" sz="5400" dirty="0" smtClean="0">
              <a:latin typeface="Times New Roman" pitchFamily="18" charset="0"/>
              <a:cs typeface="Times New Roman" pitchFamily="18" charset="0"/>
            </a:endParaRPr>
          </a:p>
          <a:p>
            <a:pPr algn="ctr"/>
            <a:r>
              <a:rPr lang="kk-KZ" sz="5400" dirty="0" smtClean="0">
                <a:solidFill>
                  <a:srgbClr val="FF0000"/>
                </a:solidFill>
                <a:latin typeface="Times New Roman" pitchFamily="18" charset="0"/>
                <a:cs typeface="Times New Roman" pitchFamily="18" charset="0"/>
              </a:rPr>
              <a:t>Рауль заңы.</a:t>
            </a:r>
            <a:endParaRPr lang="ru-RU" sz="5400" dirty="0">
              <a:solidFill>
                <a:srgbClr val="FF0000"/>
              </a:solidFill>
              <a:latin typeface="Times New Roman" pitchFamily="18" charset="0"/>
              <a:cs typeface="Times New Roman" pitchFamily="18" charset="0"/>
            </a:endParaRPr>
          </a:p>
        </p:txBody>
      </p:sp>
      <p:pic>
        <p:nvPicPr>
          <p:cNvPr id="3074" name="Picture 2" descr="C:\Users\Admin\Downloads\ghjhgfdg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5796" y="836712"/>
            <a:ext cx="3744416" cy="280831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Downloads\images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725142"/>
            <a:ext cx="1238250" cy="157206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dmin\Downloads\imagegfhj.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5013175"/>
            <a:ext cx="1333500" cy="1284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865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568952" cy="6264696"/>
          </a:xfrm>
        </p:spPr>
        <p:style>
          <a:lnRef idx="1">
            <a:schemeClr val="accent6"/>
          </a:lnRef>
          <a:fillRef idx="2">
            <a:schemeClr val="accent6"/>
          </a:fillRef>
          <a:effectRef idx="1">
            <a:schemeClr val="accent6"/>
          </a:effectRef>
          <a:fontRef idx="minor">
            <a:schemeClr val="dk1"/>
          </a:fontRef>
        </p:style>
        <p:txBody>
          <a:bodyPr/>
          <a:lstStyle/>
          <a:p>
            <a:pPr marL="45720" indent="0">
              <a:buNone/>
            </a:pPr>
            <a:endParaRPr lang="en-US" dirty="0" smtClean="0"/>
          </a:p>
          <a:p>
            <a:pPr marL="45720" indent="0">
              <a:buNone/>
            </a:pPr>
            <a:endParaRPr lang="ru-RU" dirty="0"/>
          </a:p>
        </p:txBody>
      </p:sp>
      <p:sp>
        <p:nvSpPr>
          <p:cNvPr id="4" name="Блок-схема: память с прямым доступом 3"/>
          <p:cNvSpPr/>
          <p:nvPr/>
        </p:nvSpPr>
        <p:spPr>
          <a:xfrm>
            <a:off x="611560" y="1052736"/>
            <a:ext cx="8064896" cy="4824536"/>
          </a:xfrm>
          <a:prstGeom prst="flowChartMagneticDrum">
            <a:avLst/>
          </a:prstGeom>
          <a:solidFill>
            <a:srgbClr val="7030A0"/>
          </a:solidFill>
        </p:spPr>
        <p:style>
          <a:lnRef idx="2">
            <a:schemeClr val="dk1"/>
          </a:lnRef>
          <a:fillRef idx="1">
            <a:schemeClr val="lt1"/>
          </a:fillRef>
          <a:effectRef idx="0">
            <a:schemeClr val="dk1"/>
          </a:effectRef>
          <a:fontRef idx="minor">
            <a:schemeClr val="dk1"/>
          </a:fontRef>
        </p:style>
        <p:txBody>
          <a:bodyPr rtlCol="0" anchor="ctr">
            <a:prstTxWarp prst="textPlain">
              <a:avLst/>
            </a:prstTxWarp>
          </a:bodyPr>
          <a:lstStyle/>
          <a:p>
            <a:pPr algn="ctr"/>
            <a:r>
              <a:rPr lang="ru-RU" sz="2000" dirty="0" err="1">
                <a:solidFill>
                  <a:schemeClr val="bg1"/>
                </a:solidFill>
                <a:latin typeface="Times New Roman" pitchFamily="18" charset="0"/>
                <a:cs typeface="Times New Roman" pitchFamily="18" charset="0"/>
              </a:rPr>
              <a:t>Ерітінділердің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еріткіші</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ішінде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сұйықтық</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болып</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келген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ерітінділердің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іс</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жүзінде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маңызы</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зор.Оның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ішінде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жақсы</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зерттелгені-сұйытылған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ерітінділер.Олардың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қасиеттері</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сұйылтылған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ерітінділерде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еріген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заттың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молекулалары</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бір-бірінен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еріткіштің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көптеген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молекулаларымен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бөлінген,яғни</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олар</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өзара</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нашар</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әрекеттеседі.Сұйылтылған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ерітінділердің</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қасиеттеріне</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әсер</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ететін</a:t>
            </a:r>
            <a:r>
              <a:rPr lang="ru-RU" sz="2000" dirty="0">
                <a:solidFill>
                  <a:schemeClr val="bg1"/>
                </a:solidFill>
                <a:latin typeface="Times New Roman" pitchFamily="18" charset="0"/>
                <a:cs typeface="Times New Roman" pitchFamily="18" charset="0"/>
              </a:rPr>
              <a:t> </a:t>
            </a:r>
            <a:r>
              <a:rPr lang="ru-RU" sz="2000" dirty="0" err="1">
                <a:solidFill>
                  <a:schemeClr val="bg1"/>
                </a:solidFill>
                <a:latin typeface="Times New Roman" pitchFamily="18" charset="0"/>
                <a:cs typeface="Times New Roman" pitchFamily="18" charset="0"/>
              </a:rPr>
              <a:t>факторлар</a:t>
            </a:r>
            <a:r>
              <a:rPr lang="ru-RU" sz="2000" dirty="0">
                <a:solidFill>
                  <a:schemeClr val="bg1"/>
                </a:solidFill>
                <a:latin typeface="Times New Roman" pitchFamily="18" charset="0"/>
                <a:cs typeface="Times New Roman" pitchFamily="18" charset="0"/>
              </a:rPr>
              <a:t>: </a:t>
            </a:r>
          </a:p>
        </p:txBody>
      </p:sp>
      <p:pic>
        <p:nvPicPr>
          <p:cNvPr id="1026" name="Picture 2" descr="C:\Users\Admin\Downloads\fdghj.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772816"/>
            <a:ext cx="1627104"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8449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1164152201"/>
              </p:ext>
            </p:extLst>
          </p:nvPr>
        </p:nvGraphicFramePr>
        <p:xfrm>
          <a:off x="323850" y="333375"/>
          <a:ext cx="8569325" cy="619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97365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Прямоугольник 25"/>
          <p:cNvSpPr/>
          <p:nvPr/>
        </p:nvSpPr>
        <p:spPr>
          <a:xfrm>
            <a:off x="395536" y="260648"/>
            <a:ext cx="8424936" cy="6264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Егер</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ерітіндінің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құрамдастары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ұшқыш</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болса,онда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белгілі</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бір</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уақытта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сұйықпен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газға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айналған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құрамдвстар</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арасында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тепе-</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теңдік</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орнығады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сөйтіп</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қаныққан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бу</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түзіледі.Ерітінді</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бетіндегі</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қаныққан</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будың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жалпы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қысымы</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P)</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құрамдастардың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үлестік</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қысымдарының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қосындыларына</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тең</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b="1" dirty="0" err="1">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яғни</a:t>
            </a:r>
            <a:r>
              <a:rPr lang="ru-RU"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a:t>
            </a:r>
            <a:r>
              <a:rPr lang="en-US" sz="32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P=∑P</a:t>
            </a:r>
            <a:endParaRPr lang="ru-RU"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91646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473</TotalTime>
  <Words>1102</Words>
  <Application>Microsoft Office PowerPoint</Application>
  <PresentationFormat>Экран (4:3)</PresentationFormat>
  <Paragraphs>51</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49</cp:revision>
  <dcterms:created xsi:type="dcterms:W3CDTF">2012-04-10T21:08:57Z</dcterms:created>
  <dcterms:modified xsi:type="dcterms:W3CDTF">2012-04-21T20:05:41Z</dcterms:modified>
</cp:coreProperties>
</file>