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data5.xml" ContentType="application/vnd.openxmlformats-officedocument.drawingml.diagramData+xml"/>
  <Override PartName="/ppt/diagrams/colors7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2"/>
  </p:notesMasterIdLst>
  <p:sldIdLst>
    <p:sldId id="289" r:id="rId2"/>
    <p:sldId id="303" r:id="rId3"/>
    <p:sldId id="302" r:id="rId4"/>
    <p:sldId id="301" r:id="rId5"/>
    <p:sldId id="300" r:id="rId6"/>
    <p:sldId id="299" r:id="rId7"/>
    <p:sldId id="298" r:id="rId8"/>
    <p:sldId id="297" r:id="rId9"/>
    <p:sldId id="296" r:id="rId10"/>
    <p:sldId id="295" r:id="rId11"/>
    <p:sldId id="294" r:id="rId12"/>
    <p:sldId id="293" r:id="rId13"/>
    <p:sldId id="292" r:id="rId14"/>
    <p:sldId id="291" r:id="rId15"/>
    <p:sldId id="290" r:id="rId16"/>
    <p:sldId id="288" r:id="rId17"/>
    <p:sldId id="287" r:id="rId18"/>
    <p:sldId id="286" r:id="rId19"/>
    <p:sldId id="285" r:id="rId20"/>
    <p:sldId id="284" r:id="rId21"/>
  </p:sldIdLst>
  <p:sldSz cx="9144000" cy="6858000" type="screen4x3"/>
  <p:notesSz cx="6735763" cy="98694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544C"/>
    <a:srgbClr val="F8287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5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#5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#6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F4BDEA-3BF1-4D3F-9E3A-A42DEC013F62}" type="doc">
      <dgm:prSet loTypeId="urn:microsoft.com/office/officeart/2005/8/layout/lProcess3" loCatId="process" qsTypeId="urn:microsoft.com/office/officeart/2005/8/quickstyle/simple1#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E41739F7-E979-491E-96CF-3DC2D30D1466}">
      <dgm:prSet/>
      <dgm:spPr/>
      <dgm:t>
        <a:bodyPr/>
        <a:lstStyle/>
        <a:p>
          <a:pPr rtl="0"/>
          <a:r>
            <a:rPr lang="en-US" b="1" dirty="0" smtClean="0"/>
            <a:t>2</a:t>
          </a:r>
          <a:r>
            <a:rPr lang="kk-KZ" b="1" dirty="0" smtClean="0"/>
            <a:t>.</a:t>
          </a:r>
          <a:r>
            <a:rPr lang="en-US" b="1" dirty="0" err="1" smtClean="0"/>
            <a:t>Химиялық</a:t>
          </a:r>
          <a:r>
            <a:rPr lang="en-US" b="1" dirty="0" smtClean="0"/>
            <a:t> </a:t>
          </a:r>
          <a:r>
            <a:rPr lang="en-US" b="1" dirty="0" err="1" smtClean="0"/>
            <a:t>термодинамика</a:t>
          </a:r>
          <a:r>
            <a:rPr lang="en-US" dirty="0" smtClean="0"/>
            <a:t> — </a:t>
          </a:r>
          <a:r>
            <a:rPr lang="en-US" dirty="0" err="1" smtClean="0"/>
            <a:t>физикалық</a:t>
          </a:r>
          <a:r>
            <a:rPr lang="kk-KZ" dirty="0" smtClean="0"/>
            <a:t>   </a:t>
          </a:r>
          <a:r>
            <a:rPr lang="en-US" dirty="0" err="1" smtClean="0"/>
            <a:t>химияның</a:t>
          </a:r>
          <a:r>
            <a:rPr lang="en-US" dirty="0" smtClean="0"/>
            <a:t> </a:t>
          </a:r>
          <a:r>
            <a:rPr lang="en-US" dirty="0" err="1" smtClean="0"/>
            <a:t>химиядағы</a:t>
          </a:r>
          <a:r>
            <a:rPr lang="en-US" dirty="0" smtClean="0"/>
            <a:t> </a:t>
          </a:r>
          <a:r>
            <a:rPr lang="en-US" dirty="0" err="1" smtClean="0"/>
            <a:t>термодинамикалық</a:t>
          </a:r>
          <a:r>
            <a:rPr lang="en-US" dirty="0" smtClean="0"/>
            <a:t> </a:t>
          </a:r>
          <a:r>
            <a:rPr lang="en-US" dirty="0" err="1" smtClean="0"/>
            <a:t>құ</a:t>
          </a:r>
          <a:r>
            <a:rPr lang="ru-RU" dirty="0" err="1" smtClean="0"/>
            <a:t>былыстарды</a:t>
          </a:r>
          <a:r>
            <a:rPr lang="en-US" dirty="0" smtClean="0"/>
            <a:t> (</a:t>
          </a:r>
          <a:r>
            <a:rPr lang="en-US" u="sng" dirty="0" err="1" smtClean="0"/>
            <a:t>химиялық</a:t>
          </a:r>
          <a:r>
            <a:rPr lang="kk-KZ" u="sng" dirty="0" smtClean="0"/>
            <a:t> </a:t>
          </a:r>
          <a:r>
            <a:rPr lang="en-US" u="sng" dirty="0" err="1" smtClean="0"/>
            <a:t>реакци</a:t>
          </a:r>
          <a:r>
            <a:rPr lang="kk-KZ" u="sng" dirty="0" smtClean="0"/>
            <a:t>я,</a:t>
          </a:r>
          <a:r>
            <a:rPr lang="en-US" dirty="0" smtClean="0"/>
            <a:t> </a:t>
          </a:r>
          <a:r>
            <a:rPr lang="en-US" u="sng" dirty="0" err="1" smtClean="0"/>
            <a:t>фазалық</a:t>
          </a:r>
          <a:r>
            <a:rPr lang="en-US" u="sng" dirty="0" smtClean="0"/>
            <a:t> </a:t>
          </a:r>
          <a:r>
            <a:rPr lang="kk-KZ" u="sng" dirty="0" smtClean="0"/>
            <a:t> </a:t>
          </a:r>
          <a:r>
            <a:rPr lang="en-US" u="sng" dirty="0" err="1" smtClean="0"/>
            <a:t>ауысулар</a:t>
          </a:r>
          <a:r>
            <a:rPr lang="kk-KZ" u="sng" dirty="0" smtClean="0"/>
            <a:t>,</a:t>
          </a:r>
          <a:r>
            <a:rPr lang="en-US" dirty="0" smtClean="0"/>
            <a:t> (</a:t>
          </a:r>
          <a:r>
            <a:rPr lang="en-US" u="sng" dirty="0" err="1" smtClean="0"/>
            <a:t>еру</a:t>
          </a:r>
          <a:r>
            <a:rPr lang="kk-KZ" u="sng" dirty="0" smtClean="0"/>
            <a:t>,</a:t>
          </a:r>
          <a:r>
            <a:rPr lang="en-US" dirty="0" smtClean="0"/>
            <a:t>, </a:t>
          </a:r>
          <a:r>
            <a:rPr lang="en-US" u="sng" dirty="0" err="1" smtClean="0"/>
            <a:t>булан</a:t>
          </a:r>
          <a:r>
            <a:rPr lang="kk-KZ" u="sng" dirty="0" smtClean="0"/>
            <a:t>у</a:t>
          </a:r>
          <a:r>
            <a:rPr lang="en-US" dirty="0" smtClean="0"/>
            <a:t>,</a:t>
          </a:r>
          <a:r>
            <a:rPr lang="en-US" u="sng" dirty="0" err="1" smtClean="0"/>
            <a:t>кристалдану</a:t>
          </a:r>
          <a:r>
            <a:rPr lang="kk-KZ" u="sng" dirty="0" smtClean="0"/>
            <a:t>,</a:t>
          </a:r>
          <a:r>
            <a:rPr lang="en-US" dirty="0" smtClean="0"/>
            <a:t> </a:t>
          </a:r>
          <a:r>
            <a:rPr lang="en-US" dirty="0" err="1" smtClean="0"/>
            <a:t>т.б</a:t>
          </a:r>
          <a:r>
            <a:rPr lang="en-US" dirty="0" smtClean="0"/>
            <a:t>.), </a:t>
          </a:r>
          <a:r>
            <a:rPr lang="en-US" dirty="0" err="1" smtClean="0"/>
            <a:t>сонымен</a:t>
          </a:r>
          <a:r>
            <a:rPr lang="en-US" dirty="0" smtClean="0"/>
            <a:t> қ</a:t>
          </a:r>
          <a:r>
            <a:rPr lang="ru-RU" dirty="0" err="1" smtClean="0"/>
            <a:t>атар</a:t>
          </a:r>
          <a:r>
            <a:rPr lang="en-US" dirty="0" smtClean="0"/>
            <a:t> </a:t>
          </a:r>
          <a:r>
            <a:rPr lang="en-US" dirty="0" err="1" smtClean="0"/>
            <a:t>заттардың</a:t>
          </a:r>
          <a:r>
            <a:rPr lang="en-US" dirty="0" smtClean="0"/>
            <a:t> </a:t>
          </a:r>
          <a:r>
            <a:rPr lang="en-US" dirty="0" err="1" smtClean="0"/>
            <a:t>термодинамикалық</a:t>
          </a:r>
          <a:r>
            <a:rPr lang="en-US" dirty="0" smtClean="0"/>
            <a:t> қ</a:t>
          </a:r>
          <a:r>
            <a:rPr lang="ru-RU" dirty="0" err="1" smtClean="0"/>
            <a:t>асиеттерінің</a:t>
          </a:r>
          <a:r>
            <a:rPr lang="en-US" dirty="0" smtClean="0"/>
            <a:t> </a:t>
          </a:r>
          <a:r>
            <a:rPr lang="en-US" dirty="0" err="1" smtClean="0"/>
            <a:t>олардың</a:t>
          </a:r>
          <a:r>
            <a:rPr lang="en-US" dirty="0" smtClean="0"/>
            <a:t> </a:t>
          </a:r>
          <a:r>
            <a:rPr lang="en-US" dirty="0" err="1" smtClean="0"/>
            <a:t>құ</a:t>
          </a:r>
          <a:r>
            <a:rPr lang="ru-RU" dirty="0" smtClean="0"/>
            <a:t>рамы</a:t>
          </a:r>
          <a:r>
            <a:rPr lang="en-US" dirty="0" smtClean="0"/>
            <a:t> </a:t>
          </a:r>
          <a:r>
            <a:rPr lang="en-US" dirty="0" err="1" smtClean="0"/>
            <a:t>мен</a:t>
          </a:r>
          <a:r>
            <a:rPr lang="en-US" dirty="0" smtClean="0"/>
            <a:t> </a:t>
          </a:r>
          <a:r>
            <a:rPr lang="en-US" dirty="0" err="1" smtClean="0"/>
            <a:t>агрегаттық</a:t>
          </a:r>
          <a:r>
            <a:rPr lang="en-US" dirty="0" smtClean="0"/>
            <a:t> </a:t>
          </a:r>
          <a:r>
            <a:rPr lang="en-US" dirty="0" err="1" smtClean="0"/>
            <a:t>күйіне</a:t>
          </a:r>
          <a:r>
            <a:rPr lang="en-US" dirty="0" smtClean="0"/>
            <a:t> </a:t>
          </a:r>
          <a:r>
            <a:rPr lang="en-US" dirty="0" err="1" smtClean="0"/>
            <a:t>тәуелділігін</a:t>
          </a:r>
          <a:r>
            <a:rPr lang="en-US" dirty="0" smtClean="0"/>
            <a:t> қ</a:t>
          </a:r>
          <a:r>
            <a:rPr lang="ru-RU" dirty="0" err="1" smtClean="0"/>
            <a:t>арастыратын</a:t>
          </a:r>
          <a:r>
            <a:rPr lang="en-US" dirty="0" smtClean="0"/>
            <a:t> </a:t>
          </a:r>
          <a:r>
            <a:rPr lang="en-US" dirty="0" err="1" smtClean="0"/>
            <a:t>саласы</a:t>
          </a:r>
          <a:endParaRPr lang="ru-RU" dirty="0"/>
        </a:p>
      </dgm:t>
    </dgm:pt>
    <dgm:pt modelId="{EE795B92-E27F-467A-8C84-3923FB3A3330}" type="parTrans" cxnId="{DF10D54B-9842-4533-9AFE-D673605A9DEA}">
      <dgm:prSet/>
      <dgm:spPr/>
      <dgm:t>
        <a:bodyPr/>
        <a:lstStyle/>
        <a:p>
          <a:endParaRPr lang="ru-RU"/>
        </a:p>
      </dgm:t>
    </dgm:pt>
    <dgm:pt modelId="{B24E3211-0938-4760-B2BA-47F16E5CE4E9}" type="sibTrans" cxnId="{DF10D54B-9842-4533-9AFE-D673605A9DEA}">
      <dgm:prSet/>
      <dgm:spPr/>
      <dgm:t>
        <a:bodyPr/>
        <a:lstStyle/>
        <a:p>
          <a:endParaRPr lang="ru-RU"/>
        </a:p>
      </dgm:t>
    </dgm:pt>
    <dgm:pt modelId="{CABB4093-FCBE-4577-AD0C-BC2A207A81CF}" type="pres">
      <dgm:prSet presAssocID="{A4F4BDEA-3BF1-4D3F-9E3A-A42DEC013F62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B3D0A86-145C-4511-B009-A66893848B2A}" type="pres">
      <dgm:prSet presAssocID="{E41739F7-E979-491E-96CF-3DC2D30D1466}" presName="horFlow" presStyleCnt="0"/>
      <dgm:spPr/>
    </dgm:pt>
    <dgm:pt modelId="{36B760C9-76B5-48DF-974F-A3E26875EE8A}" type="pres">
      <dgm:prSet presAssocID="{E41739F7-E979-491E-96CF-3DC2D30D1466}" presName="bigChev" presStyleLbl="node1" presStyleIdx="0" presStyleCnt="1" custScaleY="141748"/>
      <dgm:spPr/>
      <dgm:t>
        <a:bodyPr/>
        <a:lstStyle/>
        <a:p>
          <a:endParaRPr lang="ru-RU"/>
        </a:p>
      </dgm:t>
    </dgm:pt>
  </dgm:ptLst>
  <dgm:cxnLst>
    <dgm:cxn modelId="{B5DDBD95-C46E-4648-956A-A0257123DF60}" type="presOf" srcId="{A4F4BDEA-3BF1-4D3F-9E3A-A42DEC013F62}" destId="{CABB4093-FCBE-4577-AD0C-BC2A207A81CF}" srcOrd="0" destOrd="0" presId="urn:microsoft.com/office/officeart/2005/8/layout/lProcess3"/>
    <dgm:cxn modelId="{DF10D54B-9842-4533-9AFE-D673605A9DEA}" srcId="{A4F4BDEA-3BF1-4D3F-9E3A-A42DEC013F62}" destId="{E41739F7-E979-491E-96CF-3DC2D30D1466}" srcOrd="0" destOrd="0" parTransId="{EE795B92-E27F-467A-8C84-3923FB3A3330}" sibTransId="{B24E3211-0938-4760-B2BA-47F16E5CE4E9}"/>
    <dgm:cxn modelId="{4285628F-DEE9-4D39-B0D0-EB3EF03C0F19}" type="presOf" srcId="{E41739F7-E979-491E-96CF-3DC2D30D1466}" destId="{36B760C9-76B5-48DF-974F-A3E26875EE8A}" srcOrd="0" destOrd="0" presId="urn:microsoft.com/office/officeart/2005/8/layout/lProcess3"/>
    <dgm:cxn modelId="{FE44D9CC-F143-4617-8ADC-C202777AEDDF}" type="presParOf" srcId="{CABB4093-FCBE-4577-AD0C-BC2A207A81CF}" destId="{3B3D0A86-145C-4511-B009-A66893848B2A}" srcOrd="0" destOrd="0" presId="urn:microsoft.com/office/officeart/2005/8/layout/lProcess3"/>
    <dgm:cxn modelId="{4897CB72-B4D0-4552-8DF3-0A822A243E5B}" type="presParOf" srcId="{3B3D0A86-145C-4511-B009-A66893848B2A}" destId="{36B760C9-76B5-48DF-974F-A3E26875EE8A}" srcOrd="0" destOrd="0" presId="urn:microsoft.com/office/officeart/2005/8/layout/lProcess3"/>
  </dgm:cxnLst>
  <dgm:bg/>
  <dgm:whole/>
  <dgm:extLst>
    <a:ext uri="http://schemas.microsoft.com/office/drawing/2008/diagram"/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562E7AF-5094-45E2-9E17-5D2E4E986EBD}" type="doc">
      <dgm:prSet loTypeId="urn:microsoft.com/office/officeart/2005/8/layout/pList2" loCatId="list" qsTypeId="urn:microsoft.com/office/officeart/2005/8/quickstyle/simple2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753B43A8-BAA9-4F03-8333-D3DF4488D1E3}">
      <dgm:prSet/>
      <dgm:spPr>
        <a:solidFill>
          <a:srgbClr val="0070C0"/>
        </a:solidFill>
      </dgm:spPr>
      <dgm:t>
        <a:bodyPr/>
        <a:lstStyle/>
        <a:p>
          <a:pPr rtl="0"/>
          <a:r>
            <a:rPr lang="ru-RU" dirty="0" smtClean="0"/>
            <a:t>      </a:t>
          </a:r>
        </a:p>
        <a:p>
          <a:pPr rtl="0"/>
          <a:r>
            <a:rPr lang="ru-RU" dirty="0" smtClean="0">
              <a:latin typeface="Times New Roman" pitchFamily="18" charset="0"/>
              <a:cs typeface="Times New Roman" pitchFamily="18" charset="0"/>
            </a:rPr>
            <a:t>2</a:t>
          </a:r>
          <a:r>
            <a:rPr lang="kk-KZ" dirty="0" smtClean="0">
              <a:latin typeface="Times New Roman" pitchFamily="18" charset="0"/>
              <a:cs typeface="Times New Roman" pitchFamily="18" charset="0"/>
            </a:rPr>
            <a:t>.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Химиялық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термодинамика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u="sng" dirty="0" err="1" smtClean="0">
              <a:latin typeface="Times New Roman" pitchFamily="18" charset="0"/>
              <a:cs typeface="Times New Roman" pitchFamily="18" charset="0"/>
            </a:rPr>
            <a:t>термохимия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en-US" u="sng" dirty="0" err="1" smtClean="0">
              <a:latin typeface="Times New Roman" pitchFamily="18" charset="0"/>
              <a:cs typeface="Times New Roman" pitchFamily="18" charset="0"/>
            </a:rPr>
            <a:t>химиялық</a:t>
          </a:r>
          <a:r>
            <a:rPr lang="en-US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u="sng" dirty="0" err="1" smtClean="0">
              <a:latin typeface="Times New Roman" pitchFamily="18" charset="0"/>
              <a:cs typeface="Times New Roman" pitchFamily="18" charset="0"/>
            </a:rPr>
            <a:t>тепе-теңдік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және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ерітінділер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(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олардың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ішінде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u="sng" dirty="0" err="1" smtClean="0">
              <a:latin typeface="Times New Roman" pitchFamily="18" charset="0"/>
              <a:cs typeface="Times New Roman" pitchFamily="18" charset="0"/>
            </a:rPr>
            <a:t>электролиттер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)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туралы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ілімдермен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және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электродты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потенциалдар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беттік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құ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былыстар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термодинамикаларымен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тығыз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байланысты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Химиялық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термодинамика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термодинамиканың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жалпы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заңдары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(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нөлінші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бірінші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екінші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, ү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шінші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)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мен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ережелерін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пайдаланады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4A199BF-8DB3-4D22-86E0-484F453DCE1D}" type="parTrans" cxnId="{86E3FDB4-A09B-431D-A1A6-456417ECFD5B}">
      <dgm:prSet/>
      <dgm:spPr/>
      <dgm:t>
        <a:bodyPr/>
        <a:lstStyle/>
        <a:p>
          <a:endParaRPr lang="ru-RU"/>
        </a:p>
      </dgm:t>
    </dgm:pt>
    <dgm:pt modelId="{0F1B673D-5726-4726-BA94-18A97ACB4C37}" type="sibTrans" cxnId="{86E3FDB4-A09B-431D-A1A6-456417ECFD5B}">
      <dgm:prSet/>
      <dgm:spPr/>
      <dgm:t>
        <a:bodyPr/>
        <a:lstStyle/>
        <a:p>
          <a:endParaRPr lang="ru-RU"/>
        </a:p>
      </dgm:t>
    </dgm:pt>
    <dgm:pt modelId="{C8CDADC4-A1DF-4455-9D24-572344E656A5}" type="pres">
      <dgm:prSet presAssocID="{1562E7AF-5094-45E2-9E17-5D2E4E986EB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5BFE84D-91DD-4B38-83F4-9DFC6D2BA9F9}" type="pres">
      <dgm:prSet presAssocID="{1562E7AF-5094-45E2-9E17-5D2E4E986EBD}" presName="bkgdShp" presStyleLbl="alignAccFollowNode1" presStyleIdx="0" presStyleCnt="1" custScaleX="100000" custScaleY="98779" custLinFactNeighborX="0" custLinFactNeighborY="5238"/>
      <dgm:spPr>
        <a:solidFill>
          <a:schemeClr val="accent3">
            <a:lumMod val="40000"/>
            <a:lumOff val="60000"/>
            <a:alpha val="90000"/>
          </a:schemeClr>
        </a:solidFill>
      </dgm:spPr>
    </dgm:pt>
    <dgm:pt modelId="{19B0D181-3C0D-4BA3-89E4-25FDA5422AAE}" type="pres">
      <dgm:prSet presAssocID="{1562E7AF-5094-45E2-9E17-5D2E4E986EBD}" presName="linComp" presStyleCnt="0"/>
      <dgm:spPr/>
    </dgm:pt>
    <dgm:pt modelId="{BD5A1A94-877A-45F2-A4A8-603C541F90C0}" type="pres">
      <dgm:prSet presAssocID="{753B43A8-BAA9-4F03-8333-D3DF4488D1E3}" presName="compNode" presStyleCnt="0"/>
      <dgm:spPr/>
    </dgm:pt>
    <dgm:pt modelId="{3C5D0AC5-793C-4645-A6A4-095119E9DFC6}" type="pres">
      <dgm:prSet presAssocID="{753B43A8-BAA9-4F03-8333-D3DF4488D1E3}" presName="node" presStyleLbl="node1" presStyleIdx="0" presStyleCnt="1" custScaleX="136683" custScaleY="87683" custLinFactNeighborX="-1210" custLinFactNeighborY="73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A6C878-9470-4EF1-BCB6-94FF94D69375}" type="pres">
      <dgm:prSet presAssocID="{753B43A8-BAA9-4F03-8333-D3DF4488D1E3}" presName="invisiNode" presStyleLbl="node1" presStyleIdx="0" presStyleCnt="1"/>
      <dgm:spPr/>
    </dgm:pt>
    <dgm:pt modelId="{BF46529F-92DC-4F4F-B0AE-1DC767D342A8}" type="pres">
      <dgm:prSet presAssocID="{753B43A8-BAA9-4F03-8333-D3DF4488D1E3}" presName="imagNode" presStyleLbl="fgImgPlace1" presStyleIdx="0" presStyleCnt="1" custScaleX="128462" custScaleY="146506" custLinFactNeighborX="10" custLinFactNeighborY="2287"/>
      <dgm:spPr>
        <a:blipFill>
          <a:blip xmlns:r="http://schemas.openxmlformats.org/officeDocument/2006/relationships" r:embed="rId1">
            <a:extLst>
              <a:ext uri="{28A0092B-C50C-407E-A947-70E740481C1C}"/>
            </a:extLst>
          </a:blip>
          <a:srcRect/>
          <a:stretch>
            <a:fillRect t="-17000" b="-17000"/>
          </a:stretch>
        </a:blipFill>
      </dgm:spPr>
    </dgm:pt>
  </dgm:ptLst>
  <dgm:cxnLst>
    <dgm:cxn modelId="{86E3FDB4-A09B-431D-A1A6-456417ECFD5B}" srcId="{1562E7AF-5094-45E2-9E17-5D2E4E986EBD}" destId="{753B43A8-BAA9-4F03-8333-D3DF4488D1E3}" srcOrd="0" destOrd="0" parTransId="{14A199BF-8DB3-4D22-86E0-484F453DCE1D}" sibTransId="{0F1B673D-5726-4726-BA94-18A97ACB4C37}"/>
    <dgm:cxn modelId="{BF385F22-5C84-43CD-BE73-E52569788338}" type="presOf" srcId="{753B43A8-BAA9-4F03-8333-D3DF4488D1E3}" destId="{3C5D0AC5-793C-4645-A6A4-095119E9DFC6}" srcOrd="0" destOrd="0" presId="urn:microsoft.com/office/officeart/2005/8/layout/pList2"/>
    <dgm:cxn modelId="{EE3D06F3-A0F6-42E0-9D71-443A4110C85A}" type="presOf" srcId="{1562E7AF-5094-45E2-9E17-5D2E4E986EBD}" destId="{C8CDADC4-A1DF-4455-9D24-572344E656A5}" srcOrd="0" destOrd="0" presId="urn:microsoft.com/office/officeart/2005/8/layout/pList2"/>
    <dgm:cxn modelId="{7E972A87-235C-4541-8DAD-7B27344D0C0C}" type="presParOf" srcId="{C8CDADC4-A1DF-4455-9D24-572344E656A5}" destId="{B5BFE84D-91DD-4B38-83F4-9DFC6D2BA9F9}" srcOrd="0" destOrd="0" presId="urn:microsoft.com/office/officeart/2005/8/layout/pList2"/>
    <dgm:cxn modelId="{71F60DD4-3AFB-4C80-9F53-33BE8A8AEE15}" type="presParOf" srcId="{C8CDADC4-A1DF-4455-9D24-572344E656A5}" destId="{19B0D181-3C0D-4BA3-89E4-25FDA5422AAE}" srcOrd="1" destOrd="0" presId="urn:microsoft.com/office/officeart/2005/8/layout/pList2"/>
    <dgm:cxn modelId="{E715853D-ECC1-4FEE-8EE5-8E78C6F86C07}" type="presParOf" srcId="{19B0D181-3C0D-4BA3-89E4-25FDA5422AAE}" destId="{BD5A1A94-877A-45F2-A4A8-603C541F90C0}" srcOrd="0" destOrd="0" presId="urn:microsoft.com/office/officeart/2005/8/layout/pList2"/>
    <dgm:cxn modelId="{CDD9D057-B657-45A9-B3B7-F01A65FF4F54}" type="presParOf" srcId="{BD5A1A94-877A-45F2-A4A8-603C541F90C0}" destId="{3C5D0AC5-793C-4645-A6A4-095119E9DFC6}" srcOrd="0" destOrd="0" presId="urn:microsoft.com/office/officeart/2005/8/layout/pList2"/>
    <dgm:cxn modelId="{157B55DB-4F59-4D3C-81D4-340769D59D5E}" type="presParOf" srcId="{BD5A1A94-877A-45F2-A4A8-603C541F90C0}" destId="{09A6C878-9470-4EF1-BCB6-94FF94D69375}" srcOrd="1" destOrd="0" presId="urn:microsoft.com/office/officeart/2005/8/layout/pList2"/>
    <dgm:cxn modelId="{68876360-E6DC-417B-9621-8DFA099C49BB}" type="presParOf" srcId="{BD5A1A94-877A-45F2-A4A8-603C541F90C0}" destId="{BF46529F-92DC-4F4F-B0AE-1DC767D342A8}" srcOrd="2" destOrd="0" presId="urn:microsoft.com/office/officeart/2005/8/layout/pList2"/>
  </dgm:cxnLst>
  <dgm:bg/>
  <dgm:whole/>
  <dgm:extLst>
    <a:ext uri="http://schemas.microsoft.com/office/drawing/2008/diagram"/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FC3D680-3202-4234-AC6D-F9774F4EE151}" type="doc">
      <dgm:prSet loTypeId="urn:microsoft.com/office/officeart/2005/8/layout/pyramid2" loCatId="pyramid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309BC958-0F5A-4C36-BC86-1E3DFA1ED886}">
      <dgm:prSet custT="1"/>
      <dgm:spPr>
        <a:solidFill>
          <a:srgbClr val="FFFF00">
            <a:alpha val="90000"/>
          </a:srgbClr>
        </a:solidFill>
      </dgm:spPr>
      <dgm:t>
        <a:bodyPr/>
        <a:lstStyle/>
        <a:p>
          <a:pPr rtl="0"/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7.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Осы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айтылғандардың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бәріне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термодинамикалық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функциялар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— </a:t>
          </a:r>
          <a:r>
            <a:rPr lang="en-US" sz="2000" u="sng" dirty="0" err="1" smtClean="0">
              <a:latin typeface="Times New Roman" pitchFamily="18" charset="0"/>
              <a:cs typeface="Times New Roman" pitchFamily="18" charset="0"/>
            </a:rPr>
            <a:t>энтальпия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Н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мен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u="sng" dirty="0" err="1" smtClean="0">
              <a:latin typeface="Times New Roman" pitchFamily="18" charset="0"/>
              <a:cs typeface="Times New Roman" pitchFamily="18" charset="0"/>
            </a:rPr>
            <a:t>энтропия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S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пайдаланылады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Егер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процесс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тұрақты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температура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Т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және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тұрақты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қ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ысымда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V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жүрсе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тепе-теңдікті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изобара-изотермиялық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потенциалдың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(</a:t>
          </a:r>
          <a:r>
            <a:rPr lang="en-US" sz="2000" u="sng" dirty="0" err="1" smtClean="0">
              <a:latin typeface="Times New Roman" pitchFamily="18" charset="0"/>
              <a:cs typeface="Times New Roman" pitchFamily="18" charset="0"/>
            </a:rPr>
            <a:t>Гиббс</a:t>
          </a:r>
          <a:r>
            <a:rPr lang="kk-KZ" sz="200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энергиясы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) G ө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згеруі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DG=DH–TDS,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егер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процесс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тұрақты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температурада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және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тұрақты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көлемде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жүрсе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тепе-теңдікті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изохора-изотермяиылқ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потенциалдың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(</a:t>
          </a:r>
          <a:r>
            <a:rPr lang="en-US" sz="2000" u="sng" dirty="0" err="1" smtClean="0">
              <a:latin typeface="Times New Roman" pitchFamily="18" charset="0"/>
              <a:cs typeface="Times New Roman" pitchFamily="18" charset="0"/>
            </a:rPr>
            <a:t>Гельмгольц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энергиясы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) А ө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згеруі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: DA=DU–TDS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арқылы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анықтайд</a:t>
          </a:r>
          <a:r>
            <a:rPr lang="kk-KZ" sz="2000" dirty="0" smtClean="0"/>
            <a:t>ы</a:t>
          </a:r>
          <a:endParaRPr lang="ru-RU" sz="2000" dirty="0"/>
        </a:p>
      </dgm:t>
    </dgm:pt>
    <dgm:pt modelId="{8F61F587-4ACD-40ED-B8AB-77ED7DE35682}" type="parTrans" cxnId="{CC52747F-7491-4690-BD81-EAD3617BEB46}">
      <dgm:prSet/>
      <dgm:spPr/>
      <dgm:t>
        <a:bodyPr/>
        <a:lstStyle/>
        <a:p>
          <a:endParaRPr lang="ru-RU"/>
        </a:p>
      </dgm:t>
    </dgm:pt>
    <dgm:pt modelId="{40E859DC-FD3E-4F53-BD5B-6366D1E854EE}" type="sibTrans" cxnId="{CC52747F-7491-4690-BD81-EAD3617BEB46}">
      <dgm:prSet/>
      <dgm:spPr/>
      <dgm:t>
        <a:bodyPr/>
        <a:lstStyle/>
        <a:p>
          <a:endParaRPr lang="ru-RU"/>
        </a:p>
      </dgm:t>
    </dgm:pt>
    <dgm:pt modelId="{6B474AEE-638E-4176-A9A6-10C783DA9AB3}" type="pres">
      <dgm:prSet presAssocID="{3FC3D680-3202-4234-AC6D-F9774F4EE151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2BF4B347-ECA5-46AA-A609-8B699FF8BA78}" type="pres">
      <dgm:prSet presAssocID="{3FC3D680-3202-4234-AC6D-F9774F4EE151}" presName="pyramid" presStyleLbl="node1" presStyleIdx="0" presStyleCnt="1"/>
      <dgm:spPr>
        <a:solidFill>
          <a:schemeClr val="accent5">
            <a:lumMod val="75000"/>
          </a:schemeClr>
        </a:solidFill>
      </dgm:spPr>
    </dgm:pt>
    <dgm:pt modelId="{5B14E02E-ADF5-46CB-9F74-D60DC9C2B157}" type="pres">
      <dgm:prSet presAssocID="{3FC3D680-3202-4234-AC6D-F9774F4EE151}" presName="theList" presStyleCnt="0"/>
      <dgm:spPr/>
    </dgm:pt>
    <dgm:pt modelId="{DC72CF83-2820-417C-BFD0-55A38C49D850}" type="pres">
      <dgm:prSet presAssocID="{309BC958-0F5A-4C36-BC86-1E3DFA1ED886}" presName="aNode" presStyleLbl="fg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F0BC43-CD31-4E8E-88C0-46363BBCFD63}" type="pres">
      <dgm:prSet presAssocID="{309BC958-0F5A-4C36-BC86-1E3DFA1ED886}" presName="aSpace" presStyleCnt="0"/>
      <dgm:spPr/>
    </dgm:pt>
  </dgm:ptLst>
  <dgm:cxnLst>
    <dgm:cxn modelId="{CC52747F-7491-4690-BD81-EAD3617BEB46}" srcId="{3FC3D680-3202-4234-AC6D-F9774F4EE151}" destId="{309BC958-0F5A-4C36-BC86-1E3DFA1ED886}" srcOrd="0" destOrd="0" parTransId="{8F61F587-4ACD-40ED-B8AB-77ED7DE35682}" sibTransId="{40E859DC-FD3E-4F53-BD5B-6366D1E854EE}"/>
    <dgm:cxn modelId="{3F02F88C-334D-43DF-B1DF-9EAF970526E6}" type="presOf" srcId="{3FC3D680-3202-4234-AC6D-F9774F4EE151}" destId="{6B474AEE-638E-4176-A9A6-10C783DA9AB3}" srcOrd="0" destOrd="0" presId="urn:microsoft.com/office/officeart/2005/8/layout/pyramid2"/>
    <dgm:cxn modelId="{A5DB74E8-D2D3-41E2-85B3-1A1BCFF237F8}" type="presOf" srcId="{309BC958-0F5A-4C36-BC86-1E3DFA1ED886}" destId="{DC72CF83-2820-417C-BFD0-55A38C49D850}" srcOrd="0" destOrd="0" presId="urn:microsoft.com/office/officeart/2005/8/layout/pyramid2"/>
    <dgm:cxn modelId="{DDE7C0B5-D33F-4F36-AC34-A4B3581F067C}" type="presParOf" srcId="{6B474AEE-638E-4176-A9A6-10C783DA9AB3}" destId="{2BF4B347-ECA5-46AA-A609-8B699FF8BA78}" srcOrd="0" destOrd="0" presId="urn:microsoft.com/office/officeart/2005/8/layout/pyramid2"/>
    <dgm:cxn modelId="{1019B9E1-BC9F-46FD-BCC8-3F632BE833B4}" type="presParOf" srcId="{6B474AEE-638E-4176-A9A6-10C783DA9AB3}" destId="{5B14E02E-ADF5-46CB-9F74-D60DC9C2B157}" srcOrd="1" destOrd="0" presId="urn:microsoft.com/office/officeart/2005/8/layout/pyramid2"/>
    <dgm:cxn modelId="{A14EB0A8-2209-4C62-9831-B160ABCEF452}" type="presParOf" srcId="{5B14E02E-ADF5-46CB-9F74-D60DC9C2B157}" destId="{DC72CF83-2820-417C-BFD0-55A38C49D850}" srcOrd="0" destOrd="0" presId="urn:microsoft.com/office/officeart/2005/8/layout/pyramid2"/>
    <dgm:cxn modelId="{113B87D4-649D-41FA-A271-2F4823F9AED0}" type="presParOf" srcId="{5B14E02E-ADF5-46CB-9F74-D60DC9C2B157}" destId="{23F0BC43-CD31-4E8E-88C0-46363BBCFD63}" srcOrd="1" destOrd="0" presId="urn:microsoft.com/office/officeart/2005/8/layout/pyramid2"/>
  </dgm:cxnLst>
  <dgm:bg/>
  <dgm:whole/>
  <dgm:extLst>
    <a:ext uri="http://schemas.microsoft.com/office/drawing/2008/diagram"/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742DFE0-3188-4F0F-86A1-DF60265CCE2F}" type="doc">
      <dgm:prSet loTypeId="urn:microsoft.com/office/officeart/2005/8/layout/vList2" loCatId="list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ru-RU"/>
        </a:p>
      </dgm:t>
    </dgm:pt>
    <dgm:pt modelId="{55E14D16-3CC6-42EB-9FBB-789829EA2188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pPr rtl="0"/>
          <a:r>
            <a:rPr lang="en-US" b="1" dirty="0" smtClean="0"/>
            <a:t>9</a:t>
          </a:r>
          <a:r>
            <a:rPr lang="kk-KZ" b="1" dirty="0" smtClean="0"/>
            <a:t>.</a:t>
          </a:r>
          <a:r>
            <a:rPr lang="en-US" b="1" dirty="0" err="1" smtClean="0">
              <a:latin typeface="Times New Roman" pitchFamily="18" charset="0"/>
              <a:cs typeface="Times New Roman" pitchFamily="18" charset="0"/>
            </a:rPr>
            <a:t>Фазалар</a:t>
          </a:r>
          <a:r>
            <a:rPr lang="en-US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b="1" dirty="0" err="1" smtClean="0">
              <a:latin typeface="Times New Roman" pitchFamily="18" charset="0"/>
              <a:cs typeface="Times New Roman" pitchFamily="18" charset="0"/>
            </a:rPr>
            <a:t>ережесі</a:t>
          </a:r>
          <a:r>
            <a:rPr lang="en-US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b="1" dirty="0" err="1" smtClean="0">
              <a:latin typeface="Times New Roman" pitchFamily="18" charset="0"/>
              <a:cs typeface="Times New Roman" pitchFamily="18" charset="0"/>
            </a:rPr>
            <a:t>жұйедегі</a:t>
          </a:r>
          <a:r>
            <a:rPr lang="en-US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b="1" dirty="0" err="1" smtClean="0">
              <a:latin typeface="Times New Roman" pitchFamily="18" charset="0"/>
              <a:cs typeface="Times New Roman" pitchFamily="18" charset="0"/>
            </a:rPr>
            <a:t>барлық</a:t>
          </a:r>
          <a:r>
            <a:rPr lang="en-US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b="1" dirty="0" err="1" smtClean="0">
              <a:latin typeface="Times New Roman" pitchFamily="18" charset="0"/>
              <a:cs typeface="Times New Roman" pitchFamily="18" charset="0"/>
            </a:rPr>
            <a:t>тәуелсіз</a:t>
          </a:r>
          <a:r>
            <a:rPr lang="en-US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b="1" dirty="0" err="1" smtClean="0">
              <a:latin typeface="Times New Roman" pitchFamily="18" charset="0"/>
              <a:cs typeface="Times New Roman" pitchFamily="18" charset="0"/>
            </a:rPr>
            <a:t>құ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раушылардың</a:t>
          </a:r>
          <a:r>
            <a:rPr lang="en-US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b="1" dirty="0" err="1" smtClean="0">
              <a:latin typeface="Times New Roman" pitchFamily="18" charset="0"/>
              <a:cs typeface="Times New Roman" pitchFamily="18" charset="0"/>
            </a:rPr>
            <a:t>саны</a:t>
          </a:r>
          <a:r>
            <a:rPr lang="en-US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b="1" dirty="0" err="1" smtClean="0">
              <a:latin typeface="Times New Roman" pitchFamily="18" charset="0"/>
              <a:cs typeface="Times New Roman" pitchFamily="18" charset="0"/>
            </a:rPr>
            <a:t>фазалардың</a:t>
          </a:r>
          <a:r>
            <a:rPr lang="en-US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b="1" dirty="0" err="1" smtClean="0">
              <a:latin typeface="Times New Roman" pitchFamily="18" charset="0"/>
              <a:cs typeface="Times New Roman" pitchFamily="18" charset="0"/>
            </a:rPr>
            <a:t>санымен</a:t>
          </a:r>
          <a:r>
            <a:rPr lang="en-US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b="1" dirty="0" err="1" smtClean="0">
              <a:latin typeface="Times New Roman" pitchFamily="18" charset="0"/>
              <a:cs typeface="Times New Roman" pitchFamily="18" charset="0"/>
            </a:rPr>
            <a:t>варианттылық</a:t>
          </a:r>
          <a:r>
            <a:rPr lang="en-US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b="1" dirty="0" err="1" smtClean="0">
              <a:latin typeface="Times New Roman" pitchFamily="18" charset="0"/>
              <a:cs typeface="Times New Roman" pitchFamily="18" charset="0"/>
            </a:rPr>
            <a:t>арасындағы</a:t>
          </a:r>
          <a:r>
            <a:rPr lang="en-US" b="1" dirty="0" smtClean="0">
              <a:latin typeface="Times New Roman" pitchFamily="18" charset="0"/>
              <a:cs typeface="Times New Roman" pitchFamily="18" charset="0"/>
            </a:rPr>
            <a:t> қ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атынасты</a:t>
          </a:r>
          <a:r>
            <a:rPr lang="en-US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b="1" dirty="0" err="1" smtClean="0">
              <a:latin typeface="Times New Roman" pitchFamily="18" charset="0"/>
              <a:cs typeface="Times New Roman" pitchFamily="18" charset="0"/>
            </a:rPr>
            <a:t>сипаттайды</a:t>
          </a:r>
          <a:r>
            <a:rPr lang="en-US" b="1" dirty="0" smtClean="0"/>
            <a:t>. </a:t>
          </a:r>
          <a:endParaRPr lang="ru-RU" dirty="0"/>
        </a:p>
      </dgm:t>
    </dgm:pt>
    <dgm:pt modelId="{4D0EE68B-056E-479D-B16D-2392A8A9719E}" type="parTrans" cxnId="{930532F2-6676-4355-ACC8-5127DB09031D}">
      <dgm:prSet/>
      <dgm:spPr/>
      <dgm:t>
        <a:bodyPr/>
        <a:lstStyle/>
        <a:p>
          <a:endParaRPr lang="ru-RU"/>
        </a:p>
      </dgm:t>
    </dgm:pt>
    <dgm:pt modelId="{B064D13B-83FD-482F-B81A-A17F6E4880D3}" type="sibTrans" cxnId="{930532F2-6676-4355-ACC8-5127DB09031D}">
      <dgm:prSet/>
      <dgm:spPr/>
      <dgm:t>
        <a:bodyPr/>
        <a:lstStyle/>
        <a:p>
          <a:endParaRPr lang="ru-RU"/>
        </a:p>
      </dgm:t>
    </dgm:pt>
    <dgm:pt modelId="{9A74DD4D-0EB4-4721-8A8F-DE68914A78E1}">
      <dgm:prSet custT="1"/>
      <dgm:spPr>
        <a:solidFill>
          <a:srgbClr val="FF0000"/>
        </a:solidFill>
      </dgm:spPr>
      <dgm:t>
        <a:bodyPr/>
        <a:lstStyle/>
        <a:p>
          <a:pPr rtl="0"/>
          <a:r>
            <a:rPr lang="en-US" sz="4800" b="1" dirty="0" err="1" smtClean="0">
              <a:latin typeface="Times New Roman" pitchFamily="18" charset="0"/>
              <a:cs typeface="Times New Roman" pitchFamily="18" charset="0"/>
            </a:rPr>
            <a:t>Химиялық</a:t>
          </a:r>
          <a:r>
            <a:rPr lang="en-US" sz="48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4800" b="1" dirty="0" err="1" smtClean="0">
              <a:latin typeface="Times New Roman" pitchFamily="18" charset="0"/>
              <a:cs typeface="Times New Roman" pitchFamily="18" charset="0"/>
            </a:rPr>
            <a:t>тепе-теңдіктерді</a:t>
          </a:r>
          <a:r>
            <a:rPr lang="en-US" sz="48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4800" b="1" dirty="0" err="1" smtClean="0">
              <a:latin typeface="Times New Roman" pitchFamily="18" charset="0"/>
              <a:cs typeface="Times New Roman" pitchFamily="18" charset="0"/>
            </a:rPr>
            <a:t>есептеуде</a:t>
          </a:r>
          <a:r>
            <a:rPr lang="en-US" sz="48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4800" b="1" dirty="0" err="1" smtClean="0">
              <a:latin typeface="Times New Roman" pitchFamily="18" charset="0"/>
              <a:cs typeface="Times New Roman" pitchFamily="18" charset="0"/>
            </a:rPr>
            <a:t>термодинамиканың</a:t>
          </a:r>
          <a:r>
            <a:rPr lang="en-US" sz="4800" b="1" dirty="0" smtClean="0">
              <a:latin typeface="Times New Roman" pitchFamily="18" charset="0"/>
              <a:cs typeface="Times New Roman" pitchFamily="18" charset="0"/>
            </a:rPr>
            <a:t> ү</a:t>
          </a:r>
          <a:r>
            <a:rPr lang="ru-RU" sz="4800" b="1" dirty="0" err="1" smtClean="0">
              <a:latin typeface="Times New Roman" pitchFamily="18" charset="0"/>
              <a:cs typeface="Times New Roman" pitchFamily="18" charset="0"/>
            </a:rPr>
            <a:t>шінші</a:t>
          </a:r>
          <a:r>
            <a:rPr lang="en-US" sz="48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4800" b="1" dirty="0" err="1" smtClean="0">
              <a:latin typeface="Times New Roman" pitchFamily="18" charset="0"/>
              <a:cs typeface="Times New Roman" pitchFamily="18" charset="0"/>
            </a:rPr>
            <a:t>заңының</a:t>
          </a:r>
          <a:r>
            <a:rPr lang="en-US" sz="48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4800" b="1" dirty="0" err="1" smtClean="0">
              <a:latin typeface="Times New Roman" pitchFamily="18" charset="0"/>
              <a:cs typeface="Times New Roman" pitchFamily="18" charset="0"/>
            </a:rPr>
            <a:t>маңызы</a:t>
          </a:r>
          <a:r>
            <a:rPr lang="en-US" sz="48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4800" b="1" dirty="0" err="1" smtClean="0">
              <a:latin typeface="Times New Roman" pitchFamily="18" charset="0"/>
              <a:cs typeface="Times New Roman" pitchFamily="18" charset="0"/>
            </a:rPr>
            <a:t>зор</a:t>
          </a:r>
          <a:endParaRPr lang="ru-RU" sz="4800" dirty="0">
            <a:latin typeface="Times New Roman" pitchFamily="18" charset="0"/>
            <a:cs typeface="Times New Roman" pitchFamily="18" charset="0"/>
          </a:endParaRPr>
        </a:p>
      </dgm:t>
    </dgm:pt>
    <dgm:pt modelId="{161F826A-7B1B-41A1-81CC-E29713492C63}" type="parTrans" cxnId="{92EFF635-BC36-4F22-9CE3-04373AEA88D1}">
      <dgm:prSet/>
      <dgm:spPr/>
      <dgm:t>
        <a:bodyPr/>
        <a:lstStyle/>
        <a:p>
          <a:endParaRPr lang="ru-RU"/>
        </a:p>
      </dgm:t>
    </dgm:pt>
    <dgm:pt modelId="{0296C4DF-126B-4CC5-9E4F-CAB75E47A799}" type="sibTrans" cxnId="{92EFF635-BC36-4F22-9CE3-04373AEA88D1}">
      <dgm:prSet/>
      <dgm:spPr/>
      <dgm:t>
        <a:bodyPr/>
        <a:lstStyle/>
        <a:p>
          <a:endParaRPr lang="ru-RU"/>
        </a:p>
      </dgm:t>
    </dgm:pt>
    <dgm:pt modelId="{59A6ABFA-EBF6-4E51-BC50-F5029C85D974}" type="pres">
      <dgm:prSet presAssocID="{B742DFE0-3188-4F0F-86A1-DF60265CCE2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6B636DF-091E-44E0-9575-9759C58F3FAA}" type="pres">
      <dgm:prSet presAssocID="{55E14D16-3CC6-42EB-9FBB-789829EA218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662229-CFE3-476E-B101-9314A6EB29EC}" type="pres">
      <dgm:prSet presAssocID="{B064D13B-83FD-482F-B81A-A17F6E4880D3}" presName="spacer" presStyleCnt="0"/>
      <dgm:spPr/>
    </dgm:pt>
    <dgm:pt modelId="{BBB30828-E97C-4FFD-B005-778EE743B89C}" type="pres">
      <dgm:prSet presAssocID="{9A74DD4D-0EB4-4721-8A8F-DE68914A78E1}" presName="parentText" presStyleLbl="node1" presStyleIdx="1" presStyleCnt="2" custLinFactNeighborY="102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5504746-1C53-4D0D-8969-0B93387A28AD}" type="presOf" srcId="{9A74DD4D-0EB4-4721-8A8F-DE68914A78E1}" destId="{BBB30828-E97C-4FFD-B005-778EE743B89C}" srcOrd="0" destOrd="0" presId="urn:microsoft.com/office/officeart/2005/8/layout/vList2"/>
    <dgm:cxn modelId="{92EFF635-BC36-4F22-9CE3-04373AEA88D1}" srcId="{B742DFE0-3188-4F0F-86A1-DF60265CCE2F}" destId="{9A74DD4D-0EB4-4721-8A8F-DE68914A78E1}" srcOrd="1" destOrd="0" parTransId="{161F826A-7B1B-41A1-81CC-E29713492C63}" sibTransId="{0296C4DF-126B-4CC5-9E4F-CAB75E47A799}"/>
    <dgm:cxn modelId="{F3BDC5DB-73DF-4846-91CD-34393397B2C1}" type="presOf" srcId="{55E14D16-3CC6-42EB-9FBB-789829EA2188}" destId="{76B636DF-091E-44E0-9575-9759C58F3FAA}" srcOrd="0" destOrd="0" presId="urn:microsoft.com/office/officeart/2005/8/layout/vList2"/>
    <dgm:cxn modelId="{930532F2-6676-4355-ACC8-5127DB09031D}" srcId="{B742DFE0-3188-4F0F-86A1-DF60265CCE2F}" destId="{55E14D16-3CC6-42EB-9FBB-789829EA2188}" srcOrd="0" destOrd="0" parTransId="{4D0EE68B-056E-479D-B16D-2392A8A9719E}" sibTransId="{B064D13B-83FD-482F-B81A-A17F6E4880D3}"/>
    <dgm:cxn modelId="{DE3CF7C1-E2CB-4E97-86C8-96076B44F210}" type="presOf" srcId="{B742DFE0-3188-4F0F-86A1-DF60265CCE2F}" destId="{59A6ABFA-EBF6-4E51-BC50-F5029C85D974}" srcOrd="0" destOrd="0" presId="urn:microsoft.com/office/officeart/2005/8/layout/vList2"/>
    <dgm:cxn modelId="{036AA335-A7BB-4DC3-ADC1-626B21962BDF}" type="presParOf" srcId="{59A6ABFA-EBF6-4E51-BC50-F5029C85D974}" destId="{76B636DF-091E-44E0-9575-9759C58F3FAA}" srcOrd="0" destOrd="0" presId="urn:microsoft.com/office/officeart/2005/8/layout/vList2"/>
    <dgm:cxn modelId="{40A08F5E-C521-431E-825C-3A8F93DD4E33}" type="presParOf" srcId="{59A6ABFA-EBF6-4E51-BC50-F5029C85D974}" destId="{40662229-CFE3-476E-B101-9314A6EB29EC}" srcOrd="1" destOrd="0" presId="urn:microsoft.com/office/officeart/2005/8/layout/vList2"/>
    <dgm:cxn modelId="{6CFB5FE9-0EA1-4E85-8708-C57C0CCC0D01}" type="presParOf" srcId="{59A6ABFA-EBF6-4E51-BC50-F5029C85D974}" destId="{BBB30828-E97C-4FFD-B005-778EE743B89C}" srcOrd="2" destOrd="0" presId="urn:microsoft.com/office/officeart/2005/8/layout/vList2"/>
  </dgm:cxnLst>
  <dgm:bg/>
  <dgm:whole/>
  <dgm:extLst>
    <a:ext uri="http://schemas.microsoft.com/office/drawing/2008/diagram"/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EC390E6-CA4F-40EA-8501-BBE94777B15F}" type="doc">
      <dgm:prSet loTypeId="urn:microsoft.com/office/officeart/2005/8/layout/radial2" loCatId="relationship" qsTypeId="urn:microsoft.com/office/officeart/2005/8/quickstyle/simple1#4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4DCE0F07-EF3B-473D-BF70-D7809BE67B43}">
      <dgm:prSet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9</a:t>
          </a:r>
          <a:r>
            <a:rPr lang="kk-KZ" sz="1600" b="1" dirty="0" smtClean="0">
              <a:latin typeface="Times New Roman" pitchFamily="18" charset="0"/>
              <a:cs typeface="Times New Roman" pitchFamily="18" charset="0"/>
            </a:rPr>
            <a:t>.</a:t>
          </a:r>
          <a:r>
            <a:rPr lang="en-US" sz="1600" b="1" dirty="0" err="1" smtClean="0">
              <a:latin typeface="Times New Roman" pitchFamily="18" charset="0"/>
              <a:cs typeface="Times New Roman" pitchFamily="18" charset="0"/>
            </a:rPr>
            <a:t>Ол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b="1" dirty="0" err="1" smtClean="0">
              <a:latin typeface="Times New Roman" pitchFamily="18" charset="0"/>
              <a:cs typeface="Times New Roman" pitchFamily="18" charset="0"/>
            </a:rPr>
            <a:t>абсолют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b="1" dirty="0" err="1" smtClean="0">
              <a:latin typeface="Times New Roman" pitchFamily="18" charset="0"/>
              <a:cs typeface="Times New Roman" pitchFamily="18" charset="0"/>
            </a:rPr>
            <a:t>нөлге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b="1" dirty="0" err="1" smtClean="0">
              <a:latin typeface="Times New Roman" pitchFamily="18" charset="0"/>
              <a:cs typeface="Times New Roman" pitchFamily="18" charset="0"/>
            </a:rPr>
            <a:t>жуық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b="1" dirty="0" err="1" smtClean="0">
              <a:latin typeface="Times New Roman" pitchFamily="18" charset="0"/>
              <a:cs typeface="Times New Roman" pitchFamily="18" charset="0"/>
            </a:rPr>
            <a:t>температураларда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b="1" dirty="0" err="1" smtClean="0">
              <a:latin typeface="Times New Roman" pitchFamily="18" charset="0"/>
              <a:cs typeface="Times New Roman" pitchFamily="18" charset="0"/>
            </a:rPr>
            <a:t>жүргізілген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b="1" dirty="0" err="1" smtClean="0">
              <a:latin typeface="Times New Roman" pitchFamily="18" charset="0"/>
              <a:cs typeface="Times New Roman" pitchFamily="18" charset="0"/>
            </a:rPr>
            <a:t>тәжірибе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b="1" dirty="0" err="1" smtClean="0">
              <a:latin typeface="Times New Roman" pitchFamily="18" charset="0"/>
              <a:cs typeface="Times New Roman" pitchFamily="18" charset="0"/>
            </a:rPr>
            <a:t>нәтижесінде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 қ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ажетті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b="1" dirty="0" err="1" smtClean="0">
              <a:latin typeface="Times New Roman" pitchFamily="18" charset="0"/>
              <a:cs typeface="Times New Roman" pitchFamily="18" charset="0"/>
            </a:rPr>
            <a:t>функциялар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 — </a:t>
          </a:r>
          <a:r>
            <a:rPr lang="en-US" sz="1600" b="1" dirty="0" err="1" smtClean="0">
              <a:latin typeface="Times New Roman" pitchFamily="18" charset="0"/>
              <a:cs typeface="Times New Roman" pitchFamily="18" charset="0"/>
            </a:rPr>
            <a:t>энтропия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b="1" dirty="0" err="1" smtClean="0">
              <a:latin typeface="Times New Roman" pitchFamily="18" charset="0"/>
              <a:cs typeface="Times New Roman" pitchFamily="18" charset="0"/>
            </a:rPr>
            <a:t>мен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b="1" dirty="0" err="1" smtClean="0">
              <a:latin typeface="Times New Roman" pitchFamily="18" charset="0"/>
              <a:cs typeface="Times New Roman" pitchFamily="18" charset="0"/>
            </a:rPr>
            <a:t>энтальпияның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b="1" dirty="0" err="1" smtClean="0">
              <a:latin typeface="Times New Roman" pitchFamily="18" charset="0"/>
              <a:cs typeface="Times New Roman" pitchFamily="18" charset="0"/>
            </a:rPr>
            <a:t>шамасын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b="1" dirty="0" err="1" smtClean="0">
              <a:latin typeface="Times New Roman" pitchFamily="18" charset="0"/>
              <a:cs typeface="Times New Roman" pitchFamily="18" charset="0"/>
            </a:rPr>
            <a:t>табуды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 қ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алыптастырды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en-US" sz="1600" b="1" dirty="0" err="1" smtClean="0">
              <a:latin typeface="Times New Roman" pitchFamily="18" charset="0"/>
              <a:cs typeface="Times New Roman" pitchFamily="18" charset="0"/>
            </a:rPr>
            <a:t>Осыдан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 DG </a:t>
          </a:r>
          <a:r>
            <a:rPr lang="en-US" sz="1600" b="1" dirty="0" err="1" smtClean="0">
              <a:latin typeface="Times New Roman" pitchFamily="18" charset="0"/>
              <a:cs typeface="Times New Roman" pitchFamily="18" charset="0"/>
            </a:rPr>
            <a:t>және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 DA </a:t>
          </a:r>
          <a:r>
            <a:rPr lang="en-US" sz="1600" b="1" dirty="0" err="1" smtClean="0">
              <a:latin typeface="Times New Roman" pitchFamily="18" charset="0"/>
              <a:cs typeface="Times New Roman" pitchFamily="18" charset="0"/>
            </a:rPr>
            <a:t>мәндерін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b="1" dirty="0" err="1" smtClean="0">
              <a:latin typeface="Times New Roman" pitchFamily="18" charset="0"/>
              <a:cs typeface="Times New Roman" pitchFamily="18" charset="0"/>
            </a:rPr>
            <a:t>тауып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en-US" sz="1600" b="1" dirty="0" err="1" smtClean="0">
              <a:latin typeface="Times New Roman" pitchFamily="18" charset="0"/>
              <a:cs typeface="Times New Roman" pitchFamily="18" charset="0"/>
            </a:rPr>
            <a:t>олардың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b="1" dirty="0" err="1" smtClean="0">
              <a:latin typeface="Times New Roman" pitchFamily="18" charset="0"/>
              <a:cs typeface="Times New Roman" pitchFamily="18" charset="0"/>
            </a:rPr>
            <a:t>тепе-теңдік</a:t>
          </a:r>
          <a:r>
            <a:rPr lang="kk-KZ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b="1" dirty="0" err="1" smtClean="0">
              <a:latin typeface="Times New Roman" pitchFamily="18" charset="0"/>
              <a:cs typeface="Times New Roman" pitchFamily="18" charset="0"/>
            </a:rPr>
            <a:t>константасы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b="1" dirty="0" err="1" smtClean="0">
              <a:latin typeface="Times New Roman" pitchFamily="18" charset="0"/>
              <a:cs typeface="Times New Roman" pitchFamily="18" charset="0"/>
            </a:rPr>
            <a:t>мен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 қ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атынасын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ө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рнектейтін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b="1" dirty="0" err="1" smtClean="0">
              <a:latin typeface="Times New Roman" pitchFamily="18" charset="0"/>
              <a:cs typeface="Times New Roman" pitchFamily="18" charset="0"/>
            </a:rPr>
            <a:t>формулалармен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 K </a:t>
          </a:r>
          <a:r>
            <a:rPr lang="en-US" sz="1600" b="1" dirty="0" err="1" smtClean="0">
              <a:latin typeface="Times New Roman" pitchFamily="18" charset="0"/>
              <a:cs typeface="Times New Roman" pitchFamily="18" charset="0"/>
            </a:rPr>
            <a:t>мәнін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b="1" dirty="0" err="1" smtClean="0">
              <a:latin typeface="Times New Roman" pitchFamily="18" charset="0"/>
              <a:cs typeface="Times New Roman" pitchFamily="18" charset="0"/>
            </a:rPr>
            <a:t>табуға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b="1" dirty="0" err="1" smtClean="0">
              <a:latin typeface="Times New Roman" pitchFamily="18" charset="0"/>
              <a:cs typeface="Times New Roman" pitchFamily="18" charset="0"/>
            </a:rPr>
            <a:t>болады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: DG°=–RT1nK, </a:t>
          </a:r>
          <a:r>
            <a:rPr lang="en-US" sz="1600" b="1" dirty="0" err="1" smtClean="0">
              <a:latin typeface="Times New Roman" pitchFamily="18" charset="0"/>
              <a:cs typeface="Times New Roman" pitchFamily="18" charset="0"/>
            </a:rPr>
            <a:t>мұнда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 G° —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стандартты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b="1" u="sng" dirty="0" err="1" smtClean="0">
              <a:latin typeface="Times New Roman" pitchFamily="18" charset="0"/>
              <a:cs typeface="Times New Roman" pitchFamily="18" charset="0"/>
            </a:rPr>
            <a:t>Гиббс</a:t>
          </a:r>
          <a:r>
            <a:rPr lang="kk-KZ" sz="1600" b="1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b="1" dirty="0" err="1" smtClean="0">
              <a:latin typeface="Times New Roman" pitchFamily="18" charset="0"/>
              <a:cs typeface="Times New Roman" pitchFamily="18" charset="0"/>
            </a:rPr>
            <a:t>энергиясы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, R — </a:t>
          </a:r>
          <a:r>
            <a:rPr lang="en-US" sz="1600" b="1" u="sng" dirty="0" err="1" smtClean="0">
              <a:latin typeface="Times New Roman" pitchFamily="18" charset="0"/>
              <a:cs typeface="Times New Roman" pitchFamily="18" charset="0"/>
            </a:rPr>
            <a:t>газ</a:t>
          </a:r>
          <a:r>
            <a:rPr lang="en-US" sz="1600" b="1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b="1" u="sng" dirty="0" err="1" smtClean="0">
              <a:latin typeface="Times New Roman" pitchFamily="18" charset="0"/>
              <a:cs typeface="Times New Roman" pitchFamily="18" charset="0"/>
            </a:rPr>
            <a:t>тұрақты</a:t>
          </a:r>
          <a:r>
            <a:rPr lang="kk-KZ" sz="1600" b="1" u="sng" dirty="0" smtClean="0">
              <a:latin typeface="Times New Roman" pitchFamily="18" charset="0"/>
              <a:cs typeface="Times New Roman" pitchFamily="18" charset="0"/>
            </a:rPr>
            <a:t>с</a:t>
          </a:r>
          <a:r>
            <a:rPr lang="en-US" sz="1600" b="1" u="sng" dirty="0" smtClean="0">
              <a:latin typeface="Times New Roman" pitchFamily="18" charset="0"/>
              <a:cs typeface="Times New Roman" pitchFamily="18" charset="0"/>
            </a:rPr>
            <a:t>ы</a:t>
          </a:r>
          <a:r>
            <a:rPr lang="kk-KZ" sz="1600" b="1" u="sng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K — </a:t>
          </a:r>
          <a:r>
            <a:rPr lang="en-US" sz="1600" b="1" u="sng" dirty="0" err="1" smtClean="0">
              <a:latin typeface="Times New Roman" pitchFamily="18" charset="0"/>
              <a:cs typeface="Times New Roman" pitchFamily="18" charset="0"/>
            </a:rPr>
            <a:t>тепе-теңдік</a:t>
          </a:r>
          <a:r>
            <a:rPr lang="kk-KZ" sz="1600" b="1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b="1" u="sng" dirty="0" err="1" smtClean="0">
              <a:latin typeface="Times New Roman" pitchFamily="18" charset="0"/>
              <a:cs typeface="Times New Roman" pitchFamily="18" charset="0"/>
            </a:rPr>
            <a:t>константасы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EE3EC288-AF15-42CB-924D-26BBD0F6C67D}" type="parTrans" cxnId="{87A68307-A717-4FA5-AF0F-41E17D0C6BE2}">
      <dgm:prSet/>
      <dgm:spPr/>
      <dgm:t>
        <a:bodyPr/>
        <a:lstStyle/>
        <a:p>
          <a:endParaRPr lang="ru-RU"/>
        </a:p>
      </dgm:t>
    </dgm:pt>
    <dgm:pt modelId="{FC5B25F0-CF9E-4029-A45D-DA6CC9467E68}" type="sibTrans" cxnId="{87A68307-A717-4FA5-AF0F-41E17D0C6BE2}">
      <dgm:prSet/>
      <dgm:spPr/>
      <dgm:t>
        <a:bodyPr/>
        <a:lstStyle/>
        <a:p>
          <a:endParaRPr lang="ru-RU"/>
        </a:p>
      </dgm:t>
    </dgm:pt>
    <dgm:pt modelId="{5E0CFC78-2AA5-4FC7-A98D-4C3A3B88AAC4}" type="pres">
      <dgm:prSet presAssocID="{5EC390E6-CA4F-40EA-8501-BBE94777B15F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DFE2388-9548-405F-9DED-4A58392BEBB5}" type="pres">
      <dgm:prSet presAssocID="{5EC390E6-CA4F-40EA-8501-BBE94777B15F}" presName="cycle" presStyleCnt="0"/>
      <dgm:spPr/>
    </dgm:pt>
    <dgm:pt modelId="{1E798FA7-7B01-4BBE-9CBB-BC2564CA8B99}" type="pres">
      <dgm:prSet presAssocID="{5EC390E6-CA4F-40EA-8501-BBE94777B15F}" presName="centerShape" presStyleCnt="0"/>
      <dgm:spPr/>
    </dgm:pt>
    <dgm:pt modelId="{084435AF-6BDF-4667-BACD-A8B0DE3EAFAE}" type="pres">
      <dgm:prSet presAssocID="{5EC390E6-CA4F-40EA-8501-BBE94777B15F}" presName="connSite" presStyleLbl="node1" presStyleIdx="0" presStyleCnt="2"/>
      <dgm:spPr/>
    </dgm:pt>
    <dgm:pt modelId="{86A227F0-AB73-4355-AC34-3BB6C1FD2520}" type="pres">
      <dgm:prSet presAssocID="{5EC390E6-CA4F-40EA-8501-BBE94777B15F}" presName="visible" presStyleLbl="node1" presStyleIdx="0" presStyleCnt="2" custScaleX="101210" custScaleY="112471" custLinFactNeighborX="33332" custLinFactNeighborY="-18584"/>
      <dgm:spPr>
        <a:blipFill>
          <a:blip xmlns:r="http://schemas.openxmlformats.org/officeDocument/2006/relationships" r:embed="rId1">
            <a:extLst>
              <a:ext uri="{28A0092B-C50C-407E-A947-70E740481C1C}"/>
            </a:extLst>
          </a:blip>
          <a:srcRect/>
          <a:stretch>
            <a:fillRect l="-17000" r="-17000"/>
          </a:stretch>
        </a:blipFill>
      </dgm:spPr>
    </dgm:pt>
    <dgm:pt modelId="{6E9E4658-A3E1-431D-A04C-15ABE9F49ACD}" type="pres">
      <dgm:prSet presAssocID="{EE3EC288-AF15-42CB-924D-26BBD0F6C67D}" presName="Name25" presStyleLbl="parChTrans1D1" presStyleIdx="0" presStyleCnt="1"/>
      <dgm:spPr/>
      <dgm:t>
        <a:bodyPr/>
        <a:lstStyle/>
        <a:p>
          <a:endParaRPr lang="ru-RU"/>
        </a:p>
      </dgm:t>
    </dgm:pt>
    <dgm:pt modelId="{E17A0B5F-B873-475F-AE0B-8EB5F95952B6}" type="pres">
      <dgm:prSet presAssocID="{4DCE0F07-EF3B-473D-BF70-D7809BE67B43}" presName="node" presStyleCnt="0"/>
      <dgm:spPr/>
    </dgm:pt>
    <dgm:pt modelId="{38F1CB11-52E8-463B-859D-368540F774FD}" type="pres">
      <dgm:prSet presAssocID="{4DCE0F07-EF3B-473D-BF70-D7809BE67B43}" presName="parentNode" presStyleLbl="node1" presStyleIdx="1" presStyleCnt="2" custScaleX="204270" custScaleY="203916" custLinFactX="33879" custLinFactNeighborX="100000" custLinFactNeighborY="-1927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F13C50-4512-4B33-BEF0-5C8CFBB90359}" type="pres">
      <dgm:prSet presAssocID="{4DCE0F07-EF3B-473D-BF70-D7809BE67B43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E0EA27DA-EA36-46B6-8000-72E4F2199992}" type="presOf" srcId="{EE3EC288-AF15-42CB-924D-26BBD0F6C67D}" destId="{6E9E4658-A3E1-431D-A04C-15ABE9F49ACD}" srcOrd="0" destOrd="0" presId="urn:microsoft.com/office/officeart/2005/8/layout/radial2"/>
    <dgm:cxn modelId="{11859884-3488-4EA1-81D8-9374ACFA53C1}" type="presOf" srcId="{4DCE0F07-EF3B-473D-BF70-D7809BE67B43}" destId="{38F1CB11-52E8-463B-859D-368540F774FD}" srcOrd="0" destOrd="0" presId="urn:microsoft.com/office/officeart/2005/8/layout/radial2"/>
    <dgm:cxn modelId="{87A68307-A717-4FA5-AF0F-41E17D0C6BE2}" srcId="{5EC390E6-CA4F-40EA-8501-BBE94777B15F}" destId="{4DCE0F07-EF3B-473D-BF70-D7809BE67B43}" srcOrd="0" destOrd="0" parTransId="{EE3EC288-AF15-42CB-924D-26BBD0F6C67D}" sibTransId="{FC5B25F0-CF9E-4029-A45D-DA6CC9467E68}"/>
    <dgm:cxn modelId="{95DE60AF-F4A4-4291-907F-19948E3123D5}" type="presOf" srcId="{5EC390E6-CA4F-40EA-8501-BBE94777B15F}" destId="{5E0CFC78-2AA5-4FC7-A98D-4C3A3B88AAC4}" srcOrd="0" destOrd="0" presId="urn:microsoft.com/office/officeart/2005/8/layout/radial2"/>
    <dgm:cxn modelId="{3004D5F7-2403-4506-AD68-6F56D287D46A}" type="presParOf" srcId="{5E0CFC78-2AA5-4FC7-A98D-4C3A3B88AAC4}" destId="{1DFE2388-9548-405F-9DED-4A58392BEBB5}" srcOrd="0" destOrd="0" presId="urn:microsoft.com/office/officeart/2005/8/layout/radial2"/>
    <dgm:cxn modelId="{21179983-ABEF-4903-A3CA-3521F31C1D61}" type="presParOf" srcId="{1DFE2388-9548-405F-9DED-4A58392BEBB5}" destId="{1E798FA7-7B01-4BBE-9CBB-BC2564CA8B99}" srcOrd="0" destOrd="0" presId="urn:microsoft.com/office/officeart/2005/8/layout/radial2"/>
    <dgm:cxn modelId="{C467E7BA-D827-4712-BFFC-6DE4414B2250}" type="presParOf" srcId="{1E798FA7-7B01-4BBE-9CBB-BC2564CA8B99}" destId="{084435AF-6BDF-4667-BACD-A8B0DE3EAFAE}" srcOrd="0" destOrd="0" presId="urn:microsoft.com/office/officeart/2005/8/layout/radial2"/>
    <dgm:cxn modelId="{78753F1D-BAA4-4E29-A5B9-D175C83D00F6}" type="presParOf" srcId="{1E798FA7-7B01-4BBE-9CBB-BC2564CA8B99}" destId="{86A227F0-AB73-4355-AC34-3BB6C1FD2520}" srcOrd="1" destOrd="0" presId="urn:microsoft.com/office/officeart/2005/8/layout/radial2"/>
    <dgm:cxn modelId="{B03F372F-ACF7-4D1A-AB68-0C81FCB002B8}" type="presParOf" srcId="{1DFE2388-9548-405F-9DED-4A58392BEBB5}" destId="{6E9E4658-A3E1-431D-A04C-15ABE9F49ACD}" srcOrd="1" destOrd="0" presId="urn:microsoft.com/office/officeart/2005/8/layout/radial2"/>
    <dgm:cxn modelId="{3C6C5B4F-C253-420F-AA46-072E6F59A104}" type="presParOf" srcId="{1DFE2388-9548-405F-9DED-4A58392BEBB5}" destId="{E17A0B5F-B873-475F-AE0B-8EB5F95952B6}" srcOrd="2" destOrd="0" presId="urn:microsoft.com/office/officeart/2005/8/layout/radial2"/>
    <dgm:cxn modelId="{12D02786-F8AE-4E4A-9427-8CD52189F893}" type="presParOf" srcId="{E17A0B5F-B873-475F-AE0B-8EB5F95952B6}" destId="{38F1CB11-52E8-463B-859D-368540F774FD}" srcOrd="0" destOrd="0" presId="urn:microsoft.com/office/officeart/2005/8/layout/radial2"/>
    <dgm:cxn modelId="{B79C0408-A585-4CE5-AF75-B87969E3528A}" type="presParOf" srcId="{E17A0B5F-B873-475F-AE0B-8EB5F95952B6}" destId="{4AF13C50-4512-4B33-BEF0-5C8CFBB90359}" srcOrd="1" destOrd="0" presId="urn:microsoft.com/office/officeart/2005/8/layout/radial2"/>
  </dgm:cxnLst>
  <dgm:bg/>
  <dgm:whole/>
  <dgm:extLst>
    <a:ext uri="http://schemas.microsoft.com/office/drawing/2008/diagram"/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F8373F6-C459-4A32-809C-E33C7DCC4E04}" type="doc">
      <dgm:prSet loTypeId="urn:microsoft.com/office/officeart/2005/8/layout/chevron2" loCatId="process" qsTypeId="urn:microsoft.com/office/officeart/2005/8/quickstyle/simple3" qsCatId="simple" csTypeId="urn:microsoft.com/office/officeart/2005/8/colors/accent1_2#4" csCatId="accent1" phldr="1"/>
      <dgm:spPr/>
      <dgm:t>
        <a:bodyPr/>
        <a:lstStyle/>
        <a:p>
          <a:endParaRPr lang="ru-RU"/>
        </a:p>
      </dgm:t>
    </dgm:pt>
    <dgm:pt modelId="{8B3119C4-655E-462A-9608-BDFF64C7E025}">
      <dgm:prSet custT="1"/>
      <dgm:spPr>
        <a:solidFill>
          <a:srgbClr val="00B050"/>
        </a:solidFill>
      </dgm:spPr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1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1</a:t>
          </a:r>
          <a:r>
            <a:rPr lang="kk-KZ" sz="20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20 ғ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асырдың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ортасында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тепе-тең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емес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процестер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мен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жоғары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температурадағы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химиялық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реакциялар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термодинамикасын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зерттеу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ісі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дами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бастады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Бүгінде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химиялық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термодинамиканың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екі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бағыты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—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термохимия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мен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химиялық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реакциялардың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термодинамикасы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кеңінен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err="1" smtClean="0">
              <a:latin typeface="Times New Roman" pitchFamily="18" charset="0"/>
              <a:cs typeface="Times New Roman" pitchFamily="18" charset="0"/>
            </a:rPr>
            <a:t>дамып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қ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олданылады</a:t>
          </a:r>
          <a:r>
            <a:rPr lang="en-US" sz="2100" dirty="0" smtClean="0"/>
            <a:t>. </a:t>
          </a:r>
          <a:endParaRPr lang="ru-RU" sz="2100" dirty="0"/>
        </a:p>
      </dgm:t>
    </dgm:pt>
    <dgm:pt modelId="{8B90D53A-CC42-4991-9C2B-0B94D54EA805}" type="parTrans" cxnId="{E2B09F7E-99E3-4AD2-80A0-5207BBF6D388}">
      <dgm:prSet/>
      <dgm:spPr/>
      <dgm:t>
        <a:bodyPr/>
        <a:lstStyle/>
        <a:p>
          <a:endParaRPr lang="ru-RU"/>
        </a:p>
      </dgm:t>
    </dgm:pt>
    <dgm:pt modelId="{60162A6F-FC2C-4D3D-8374-A523D541849B}" type="sibTrans" cxnId="{E2B09F7E-99E3-4AD2-80A0-5207BBF6D388}">
      <dgm:prSet/>
      <dgm:spPr/>
      <dgm:t>
        <a:bodyPr/>
        <a:lstStyle/>
        <a:p>
          <a:endParaRPr lang="ru-RU"/>
        </a:p>
      </dgm:t>
    </dgm:pt>
    <dgm:pt modelId="{028C837A-04C5-4725-B79B-53608978E516}">
      <dgm:prSet custT="1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en-US" sz="3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3600" dirty="0" err="1" smtClean="0">
              <a:latin typeface="Times New Roman" pitchFamily="18" charset="0"/>
              <a:cs typeface="Times New Roman" pitchFamily="18" charset="0"/>
            </a:rPr>
            <a:t>Мысалы</a:t>
          </a:r>
          <a:r>
            <a:rPr lang="kk-KZ" sz="360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en-US" sz="3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3600" dirty="0" err="1" smtClean="0">
              <a:latin typeface="Times New Roman" pitchFamily="18" charset="0"/>
              <a:cs typeface="Times New Roman" pitchFamily="18" charset="0"/>
            </a:rPr>
            <a:t>аммиак</a:t>
          </a:r>
          <a:r>
            <a:rPr lang="en-US" sz="3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3600" dirty="0" err="1" smtClean="0">
              <a:latin typeface="Times New Roman" pitchFamily="18" charset="0"/>
              <a:cs typeface="Times New Roman" pitchFamily="18" charset="0"/>
            </a:rPr>
            <a:t>синтезі</a:t>
          </a:r>
          <a:r>
            <a:rPr lang="kk-KZ" sz="360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en-US" sz="3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3600" dirty="0" err="1" smtClean="0">
              <a:latin typeface="Times New Roman" pitchFamily="18" charset="0"/>
              <a:cs typeface="Times New Roman" pitchFamily="18" charset="0"/>
            </a:rPr>
            <a:t>метанол</a:t>
          </a:r>
          <a:r>
            <a:rPr lang="en-US" sz="3600" dirty="0" smtClean="0">
              <a:latin typeface="Times New Roman" pitchFamily="18" charset="0"/>
              <a:cs typeface="Times New Roman" pitchFamily="18" charset="0"/>
            </a:rPr>
            <a:t> ө</a:t>
          </a:r>
          <a:r>
            <a:rPr lang="ru-RU" sz="3600" dirty="0" err="1" smtClean="0">
              <a:latin typeface="Times New Roman" pitchFamily="18" charset="0"/>
              <a:cs typeface="Times New Roman" pitchFamily="18" charset="0"/>
            </a:rPr>
            <a:t>ндірісі</a:t>
          </a:r>
          <a:r>
            <a:rPr lang="en-US" sz="36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en-US" sz="3600" dirty="0" err="1" smtClean="0">
              <a:latin typeface="Times New Roman" pitchFamily="18" charset="0"/>
              <a:cs typeface="Times New Roman" pitchFamily="18" charset="0"/>
            </a:rPr>
            <a:t>т.б</a:t>
          </a:r>
          <a:r>
            <a:rPr lang="en-US" sz="36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en-US" sz="3600" dirty="0" err="1" smtClean="0">
              <a:latin typeface="Times New Roman" pitchFamily="18" charset="0"/>
              <a:cs typeface="Times New Roman" pitchFamily="18" charset="0"/>
            </a:rPr>
            <a:t>маңызды</a:t>
          </a:r>
          <a:r>
            <a:rPr lang="en-US" sz="3600" dirty="0" smtClean="0">
              <a:latin typeface="Times New Roman" pitchFamily="18" charset="0"/>
              <a:cs typeface="Times New Roman" pitchFamily="18" charset="0"/>
            </a:rPr>
            <a:t> ө</a:t>
          </a:r>
          <a:r>
            <a:rPr lang="ru-RU" sz="3600" dirty="0" err="1" smtClean="0">
              <a:latin typeface="Times New Roman" pitchFamily="18" charset="0"/>
              <a:cs typeface="Times New Roman" pitchFamily="18" charset="0"/>
            </a:rPr>
            <a:t>ндірістік</a:t>
          </a:r>
          <a:r>
            <a:rPr lang="en-US" sz="3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3600" dirty="0" err="1" smtClean="0">
              <a:latin typeface="Times New Roman" pitchFamily="18" charset="0"/>
              <a:cs typeface="Times New Roman" pitchFamily="18" charset="0"/>
            </a:rPr>
            <a:t>процестерде</a:t>
          </a:r>
          <a:r>
            <a:rPr lang="en-US" sz="3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3600" dirty="0" err="1" smtClean="0">
              <a:latin typeface="Times New Roman" pitchFamily="18" charset="0"/>
              <a:cs typeface="Times New Roman" pitchFamily="18" charset="0"/>
            </a:rPr>
            <a:t>химиялық</a:t>
          </a:r>
          <a:r>
            <a:rPr lang="en-US" sz="3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3600" dirty="0" err="1" smtClean="0">
              <a:latin typeface="Times New Roman" pitchFamily="18" charset="0"/>
              <a:cs typeface="Times New Roman" pitchFamily="18" charset="0"/>
            </a:rPr>
            <a:t>термодинамиканың</a:t>
          </a:r>
          <a:r>
            <a:rPr lang="en-US" sz="3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3600" dirty="0" err="1" smtClean="0">
              <a:latin typeface="Times New Roman" pitchFamily="18" charset="0"/>
              <a:cs typeface="Times New Roman" pitchFamily="18" charset="0"/>
            </a:rPr>
            <a:t>есептеулері</a:t>
          </a:r>
          <a:r>
            <a:rPr lang="en-US" sz="3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3600" dirty="0" err="1" smtClean="0">
              <a:latin typeface="Times New Roman" pitchFamily="18" charset="0"/>
              <a:cs typeface="Times New Roman" pitchFamily="18" charset="0"/>
            </a:rPr>
            <a:t>пайдаланылад</a:t>
          </a:r>
          <a:r>
            <a:rPr lang="kk-KZ" sz="3600" dirty="0" smtClean="0">
              <a:latin typeface="Times New Roman" pitchFamily="18" charset="0"/>
              <a:cs typeface="Times New Roman" pitchFamily="18" charset="0"/>
            </a:rPr>
            <a:t>ы</a:t>
          </a:r>
          <a:r>
            <a:rPr lang="en-US" sz="3700" dirty="0" smtClean="0"/>
            <a:t>.</a:t>
          </a:r>
          <a:endParaRPr lang="ru-RU" sz="3700" dirty="0"/>
        </a:p>
      </dgm:t>
    </dgm:pt>
    <dgm:pt modelId="{BED27A2C-7090-49BF-8325-2091C0ECB9B4}" type="parTrans" cxnId="{5E07A9BF-8735-4CEF-B644-CBC0178FB2EC}">
      <dgm:prSet/>
      <dgm:spPr/>
      <dgm:t>
        <a:bodyPr/>
        <a:lstStyle/>
        <a:p>
          <a:endParaRPr lang="ru-RU"/>
        </a:p>
      </dgm:t>
    </dgm:pt>
    <dgm:pt modelId="{173B65C1-CBB7-4A39-8F64-D7AE0B947393}" type="sibTrans" cxnId="{5E07A9BF-8735-4CEF-B644-CBC0178FB2EC}">
      <dgm:prSet/>
      <dgm:spPr/>
      <dgm:t>
        <a:bodyPr/>
        <a:lstStyle/>
        <a:p>
          <a:endParaRPr lang="ru-RU"/>
        </a:p>
      </dgm:t>
    </dgm:pt>
    <dgm:pt modelId="{068B73B3-13F6-434E-A914-4958B620AC2F}" type="pres">
      <dgm:prSet presAssocID="{AF8373F6-C459-4A32-809C-E33C7DCC4E0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F18AA8F-73E5-4171-9C1C-9DE39C9D6B90}" type="pres">
      <dgm:prSet presAssocID="{8B3119C4-655E-462A-9608-BDFF64C7E025}" presName="composite" presStyleCnt="0"/>
      <dgm:spPr/>
    </dgm:pt>
    <dgm:pt modelId="{6D0649C4-0EC8-4B61-B4D9-58998879C53C}" type="pres">
      <dgm:prSet presAssocID="{8B3119C4-655E-462A-9608-BDFF64C7E025}" presName="parentText" presStyleLbl="alignNode1" presStyleIdx="0" presStyleCnt="1" custLinFactNeighborX="283" custLinFactNeighborY="170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384AA9-14D6-43A1-A104-2C4C030DEC0B}" type="pres">
      <dgm:prSet presAssocID="{8B3119C4-655E-462A-9608-BDFF64C7E025}" presName="descendantText" presStyleLbl="alignAcc1" presStyleIdx="0" presStyleCnt="1" custScaleX="87666" custScaleY="97588" custLinFactNeighborX="-1771" custLinFactNeighborY="11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42FD56-B1F5-4987-92D7-4380DBBA787D}" type="presOf" srcId="{028C837A-04C5-4725-B79B-53608978E516}" destId="{34384AA9-14D6-43A1-A104-2C4C030DEC0B}" srcOrd="0" destOrd="0" presId="urn:microsoft.com/office/officeart/2005/8/layout/chevron2"/>
    <dgm:cxn modelId="{B494DEE9-7CA3-4605-9626-CE0A27734C45}" type="presOf" srcId="{8B3119C4-655E-462A-9608-BDFF64C7E025}" destId="{6D0649C4-0EC8-4B61-B4D9-58998879C53C}" srcOrd="0" destOrd="0" presId="urn:microsoft.com/office/officeart/2005/8/layout/chevron2"/>
    <dgm:cxn modelId="{5E07A9BF-8735-4CEF-B644-CBC0178FB2EC}" srcId="{8B3119C4-655E-462A-9608-BDFF64C7E025}" destId="{028C837A-04C5-4725-B79B-53608978E516}" srcOrd="0" destOrd="0" parTransId="{BED27A2C-7090-49BF-8325-2091C0ECB9B4}" sibTransId="{173B65C1-CBB7-4A39-8F64-D7AE0B947393}"/>
    <dgm:cxn modelId="{E2B09F7E-99E3-4AD2-80A0-5207BBF6D388}" srcId="{AF8373F6-C459-4A32-809C-E33C7DCC4E04}" destId="{8B3119C4-655E-462A-9608-BDFF64C7E025}" srcOrd="0" destOrd="0" parTransId="{8B90D53A-CC42-4991-9C2B-0B94D54EA805}" sibTransId="{60162A6F-FC2C-4D3D-8374-A523D541849B}"/>
    <dgm:cxn modelId="{1B48A2B3-C2CF-465E-B978-C296CF7A0EB8}" type="presOf" srcId="{AF8373F6-C459-4A32-809C-E33C7DCC4E04}" destId="{068B73B3-13F6-434E-A914-4958B620AC2F}" srcOrd="0" destOrd="0" presId="urn:microsoft.com/office/officeart/2005/8/layout/chevron2"/>
    <dgm:cxn modelId="{D0D111A1-88CA-4CA8-A39B-86C0AD8578F0}" type="presParOf" srcId="{068B73B3-13F6-434E-A914-4958B620AC2F}" destId="{9F18AA8F-73E5-4171-9C1C-9DE39C9D6B90}" srcOrd="0" destOrd="0" presId="urn:microsoft.com/office/officeart/2005/8/layout/chevron2"/>
    <dgm:cxn modelId="{F27F39F4-A85A-4420-84F8-DE8E40670D2F}" type="presParOf" srcId="{9F18AA8F-73E5-4171-9C1C-9DE39C9D6B90}" destId="{6D0649C4-0EC8-4B61-B4D9-58998879C53C}" srcOrd="0" destOrd="0" presId="urn:microsoft.com/office/officeart/2005/8/layout/chevron2"/>
    <dgm:cxn modelId="{14680E30-83A0-46D4-B17E-BA6E394F29F6}" type="presParOf" srcId="{9F18AA8F-73E5-4171-9C1C-9DE39C9D6B90}" destId="{34384AA9-14D6-43A1-A104-2C4C030DEC0B}" srcOrd="1" destOrd="0" presId="urn:microsoft.com/office/officeart/2005/8/layout/chevron2"/>
  </dgm:cxnLst>
  <dgm:bg/>
  <dgm:whole/>
  <dgm:extLst>
    <a:ext uri="http://schemas.microsoft.com/office/drawing/2008/diagram"/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200E904-EF13-4BF0-8753-59FB366CAFB8}" type="doc">
      <dgm:prSet loTypeId="urn:microsoft.com/office/officeart/2005/8/layout/vList3" loCatId="list" qsTypeId="urn:microsoft.com/office/officeart/2005/8/quickstyle/simple1#5" qsCatId="simple" csTypeId="urn:microsoft.com/office/officeart/2005/8/colors/accent1_2#5" csCatId="accent1" phldr="1"/>
      <dgm:spPr/>
      <dgm:t>
        <a:bodyPr/>
        <a:lstStyle/>
        <a:p>
          <a:endParaRPr lang="ru-RU"/>
        </a:p>
      </dgm:t>
    </dgm:pt>
    <dgm:pt modelId="{31991295-771F-47F3-A591-4A5AE85B260D}">
      <dgm:prSet/>
      <dgm:spPr>
        <a:solidFill>
          <a:schemeClr val="accent2"/>
        </a:solidFill>
      </dgm:spPr>
      <dgm:t>
        <a:bodyPr/>
        <a:lstStyle/>
        <a:p>
          <a:pPr rtl="0"/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1</a:t>
          </a:r>
          <a:r>
            <a:rPr lang="en-US" b="0" u="sng" dirty="0" smtClean="0">
              <a:latin typeface="Times New Roman" pitchFamily="18" charset="0"/>
              <a:cs typeface="Times New Roman" pitchFamily="18" charset="0"/>
            </a:rPr>
            <a:t>3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Iшкi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энергия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туралы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түсiнiк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Макроденелерд</a:t>
          </a:r>
          <a:r>
            <a:rPr lang="kk-KZ" b="0" u="sng" dirty="0" smtClean="0">
              <a:latin typeface="Times New Roman" pitchFamily="18" charset="0"/>
              <a:cs typeface="Times New Roman" pitchFamily="18" charset="0"/>
            </a:rPr>
            <a:t>і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механикалық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энергиямен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қатар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өздерiнiң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iштерiне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тұйықталған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энергияға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ие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Ол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–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iшкi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энергия.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Ол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барлық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энергетикалық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түрленулердiң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балансына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кiредiО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л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барлық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энергетикалық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түрленулердiң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балансына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кiредi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Механикалық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жұмыс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жасамай-ақ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денелердi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қыздырғанда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олардың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iшкi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энергиясы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ұлғаяды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Iшкi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энергияның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механикалық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энергияға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айналуының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керi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процесi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болатыны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0" u="sng" dirty="0" err="1" smtClean="0">
              <a:latin typeface="Times New Roman" pitchFamily="18" charset="0"/>
              <a:cs typeface="Times New Roman" pitchFamily="18" charset="0"/>
            </a:rPr>
            <a:t>сөзсiз</a:t>
          </a:r>
          <a:r>
            <a:rPr lang="ru-RU" b="0" u="sng" dirty="0" smtClean="0">
              <a:latin typeface="Times New Roman" pitchFamily="18" charset="0"/>
              <a:cs typeface="Times New Roman" pitchFamily="18" charset="0"/>
            </a:rPr>
            <a:t>.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3685F7D-66DE-4722-B500-E21D3C64A8D6}" type="parTrans" cxnId="{87389EA8-D2C5-4D88-8507-C628EDCA8FD0}">
      <dgm:prSet/>
      <dgm:spPr/>
      <dgm:t>
        <a:bodyPr/>
        <a:lstStyle/>
        <a:p>
          <a:endParaRPr lang="ru-RU"/>
        </a:p>
      </dgm:t>
    </dgm:pt>
    <dgm:pt modelId="{461C81FD-A17E-4220-B6AB-ADFBA5496615}" type="sibTrans" cxnId="{87389EA8-D2C5-4D88-8507-C628EDCA8FD0}">
      <dgm:prSet/>
      <dgm:spPr/>
      <dgm:t>
        <a:bodyPr/>
        <a:lstStyle/>
        <a:p>
          <a:endParaRPr lang="ru-RU"/>
        </a:p>
      </dgm:t>
    </dgm:pt>
    <dgm:pt modelId="{C1E85DC3-C1E7-46DF-B30E-F1771764E376}" type="pres">
      <dgm:prSet presAssocID="{2200E904-EF13-4BF0-8753-59FB366CAFB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2E66D76-4C77-4A3B-8E1B-A5F54DA8ABC6}" type="pres">
      <dgm:prSet presAssocID="{31991295-771F-47F3-A591-4A5AE85B260D}" presName="composite" presStyleCnt="0"/>
      <dgm:spPr/>
    </dgm:pt>
    <dgm:pt modelId="{E021C930-CEF4-433E-A3EA-EE95F89367EB}" type="pres">
      <dgm:prSet presAssocID="{31991295-771F-47F3-A591-4A5AE85B260D}" presName="imgShp" presStyleLbl="fgImgPlace1" presStyleIdx="0" presStyleCnt="1" custScaleX="116789" custLinFactNeighborX="2855" custLinFactNeighborY="2986"/>
      <dgm:spPr>
        <a:blipFill>
          <a:blip xmlns:r="http://schemas.openxmlformats.org/officeDocument/2006/relationships" r:embed="rId1">
            <a:extLst>
              <a:ext uri="{28A0092B-C50C-407E-A947-70E740481C1C}"/>
            </a:extLst>
          </a:blip>
          <a:srcRect/>
          <a:stretch>
            <a:fillRect l="-7000" r="-7000"/>
          </a:stretch>
        </a:blipFill>
      </dgm:spPr>
    </dgm:pt>
    <dgm:pt modelId="{D20EE056-978B-45C5-93C1-1F149C1E0368}" type="pres">
      <dgm:prSet presAssocID="{31991295-771F-47F3-A591-4A5AE85B260D}" presName="txShp" presStyleLbl="node1" presStyleIdx="0" presStyleCnt="1" custScaleX="121652" custScaleY="136341" custLinFactNeighborX="6881" custLinFactNeighborY="-141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AEFB1C-73BF-458B-81A0-4EE1C9D2BB4D}" type="presOf" srcId="{31991295-771F-47F3-A591-4A5AE85B260D}" destId="{D20EE056-978B-45C5-93C1-1F149C1E0368}" srcOrd="0" destOrd="0" presId="urn:microsoft.com/office/officeart/2005/8/layout/vList3"/>
    <dgm:cxn modelId="{3FEC0BE2-F693-470B-90AF-923829F12BD5}" type="presOf" srcId="{2200E904-EF13-4BF0-8753-59FB366CAFB8}" destId="{C1E85DC3-C1E7-46DF-B30E-F1771764E376}" srcOrd="0" destOrd="0" presId="urn:microsoft.com/office/officeart/2005/8/layout/vList3"/>
    <dgm:cxn modelId="{87389EA8-D2C5-4D88-8507-C628EDCA8FD0}" srcId="{2200E904-EF13-4BF0-8753-59FB366CAFB8}" destId="{31991295-771F-47F3-A591-4A5AE85B260D}" srcOrd="0" destOrd="0" parTransId="{53685F7D-66DE-4722-B500-E21D3C64A8D6}" sibTransId="{461C81FD-A17E-4220-B6AB-ADFBA5496615}"/>
    <dgm:cxn modelId="{915A42B9-3097-4882-B980-49927FA6C785}" type="presParOf" srcId="{C1E85DC3-C1E7-46DF-B30E-F1771764E376}" destId="{F2E66D76-4C77-4A3B-8E1B-A5F54DA8ABC6}" srcOrd="0" destOrd="0" presId="urn:microsoft.com/office/officeart/2005/8/layout/vList3"/>
    <dgm:cxn modelId="{DB9E50BB-80C4-4805-B077-38B9CC2E3727}" type="presParOf" srcId="{F2E66D76-4C77-4A3B-8E1B-A5F54DA8ABC6}" destId="{E021C930-CEF4-433E-A3EA-EE95F89367EB}" srcOrd="0" destOrd="0" presId="urn:microsoft.com/office/officeart/2005/8/layout/vList3"/>
    <dgm:cxn modelId="{04CB5A7B-B476-46F3-BA94-1D1EB876595C}" type="presParOf" srcId="{F2E66D76-4C77-4A3B-8E1B-A5F54DA8ABC6}" destId="{D20EE056-978B-45C5-93C1-1F149C1E0368}" srcOrd="1" destOrd="0" presId="urn:microsoft.com/office/officeart/2005/8/layout/vList3"/>
  </dgm:cxnLst>
  <dgm:bg/>
  <dgm:whole/>
  <dgm:extLst>
    <a:ext uri="http://schemas.microsoft.com/office/drawing/2008/diagram"/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87CB966-3698-4D5C-B108-5C1A0C85446C}" type="doc">
      <dgm:prSet loTypeId="urn:microsoft.com/office/officeart/2005/8/layout/arrow5" loCatId="relationship" qsTypeId="urn:microsoft.com/office/officeart/2005/8/quickstyle/simple1#6" qsCatId="simple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51B68725-7112-4D64-846B-FDF27BF2B53E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Жұмыс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жасалынбай-ақ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бiр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денеден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екiншi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денеге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энергияның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берiлу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процесi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жылу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алмасу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немесе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жылу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берiлу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деп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аталады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A4A9F75C-8DD2-4492-B375-01A5434B76DF}" type="parTrans" cxnId="{118769D4-F9CF-4260-8F5B-DE234BE3AFEC}">
      <dgm:prSet/>
      <dgm:spPr/>
      <dgm:t>
        <a:bodyPr/>
        <a:lstStyle/>
        <a:p>
          <a:endParaRPr lang="ru-RU"/>
        </a:p>
      </dgm:t>
    </dgm:pt>
    <dgm:pt modelId="{9D6E349A-1716-4446-99C9-7CC322CA834B}" type="sibTrans" cxnId="{118769D4-F9CF-4260-8F5B-DE234BE3AFEC}">
      <dgm:prSet/>
      <dgm:spPr/>
      <dgm:t>
        <a:bodyPr/>
        <a:lstStyle/>
        <a:p>
          <a:endParaRPr lang="ru-RU"/>
        </a:p>
      </dgm:t>
    </dgm:pt>
    <dgm:pt modelId="{F63273AE-2BA8-4FCF-BAC7-C82418A9B99E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Жылу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алмасу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кезiндегi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iшкi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энергияның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өзгеруiнiң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мөлшерлiк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шамасын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жылу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мөлшерi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деп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атайды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Жылу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алмасудың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үш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түрi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 бар -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жылуөткiзгiштiк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, конвекция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және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сәуле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u="sng" dirty="0" err="1" smtClean="0">
              <a:latin typeface="Times New Roman" pitchFamily="18" charset="0"/>
              <a:cs typeface="Times New Roman" pitchFamily="18" charset="0"/>
            </a:rPr>
            <a:t>шашу</a:t>
          </a:r>
          <a:r>
            <a:rPr lang="ru-RU" u="sng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B06AE93C-CDEB-4598-B1E3-DAD251F1117E}" type="parTrans" cxnId="{6FD618B1-7610-4864-B6DB-60FF5E6C3117}">
      <dgm:prSet/>
      <dgm:spPr/>
      <dgm:t>
        <a:bodyPr/>
        <a:lstStyle/>
        <a:p>
          <a:endParaRPr lang="ru-RU"/>
        </a:p>
      </dgm:t>
    </dgm:pt>
    <dgm:pt modelId="{0191A633-1169-421E-AB47-0D5819231A63}" type="sibTrans" cxnId="{6FD618B1-7610-4864-B6DB-60FF5E6C3117}">
      <dgm:prSet/>
      <dgm:spPr/>
      <dgm:t>
        <a:bodyPr/>
        <a:lstStyle/>
        <a:p>
          <a:endParaRPr lang="ru-RU"/>
        </a:p>
      </dgm:t>
    </dgm:pt>
    <dgm:pt modelId="{513B3CB7-68E3-43AE-92C7-0450CDCB515B}" type="pres">
      <dgm:prSet presAssocID="{887CB966-3698-4D5C-B108-5C1A0C85446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276E97-756D-450F-AA62-78E7D036111F}" type="pres">
      <dgm:prSet presAssocID="{51B68725-7112-4D64-846B-FDF27BF2B53E}" presName="arrow" presStyleLbl="node1" presStyleIdx="0" presStyleCnt="2" custScaleX="124311" custRadScaleRad="101590" custRadScaleInc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13114C-BCB0-44DA-A02E-BBDB1F958EB3}" type="pres">
      <dgm:prSet presAssocID="{F63273AE-2BA8-4FCF-BAC7-C82418A9B99E}" presName="arrow" presStyleLbl="node1" presStyleIdx="1" presStyleCnt="2" custScaleX="127583" custRadScaleRad="101635" custRadScaleInc="-9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FD618B1-7610-4864-B6DB-60FF5E6C3117}" srcId="{887CB966-3698-4D5C-B108-5C1A0C85446C}" destId="{F63273AE-2BA8-4FCF-BAC7-C82418A9B99E}" srcOrd="1" destOrd="0" parTransId="{B06AE93C-CDEB-4598-B1E3-DAD251F1117E}" sibTransId="{0191A633-1169-421E-AB47-0D5819231A63}"/>
    <dgm:cxn modelId="{8939B426-AC82-4290-88B0-16A9B7C2FC04}" type="presOf" srcId="{51B68725-7112-4D64-846B-FDF27BF2B53E}" destId="{9B276E97-756D-450F-AA62-78E7D036111F}" srcOrd="0" destOrd="0" presId="urn:microsoft.com/office/officeart/2005/8/layout/arrow5"/>
    <dgm:cxn modelId="{118769D4-F9CF-4260-8F5B-DE234BE3AFEC}" srcId="{887CB966-3698-4D5C-B108-5C1A0C85446C}" destId="{51B68725-7112-4D64-846B-FDF27BF2B53E}" srcOrd="0" destOrd="0" parTransId="{A4A9F75C-8DD2-4492-B375-01A5434B76DF}" sibTransId="{9D6E349A-1716-4446-99C9-7CC322CA834B}"/>
    <dgm:cxn modelId="{EC02036C-ADD9-45CC-997C-54E4B2D9D63F}" type="presOf" srcId="{887CB966-3698-4D5C-B108-5C1A0C85446C}" destId="{513B3CB7-68E3-43AE-92C7-0450CDCB515B}" srcOrd="0" destOrd="0" presId="urn:microsoft.com/office/officeart/2005/8/layout/arrow5"/>
    <dgm:cxn modelId="{70365CAC-39DF-4EA4-939D-B78ECF8751D8}" type="presOf" srcId="{F63273AE-2BA8-4FCF-BAC7-C82418A9B99E}" destId="{FC13114C-BCB0-44DA-A02E-BBDB1F958EB3}" srcOrd="0" destOrd="0" presId="urn:microsoft.com/office/officeart/2005/8/layout/arrow5"/>
    <dgm:cxn modelId="{E2BC26E1-5804-465E-987D-BC2734CE554C}" type="presParOf" srcId="{513B3CB7-68E3-43AE-92C7-0450CDCB515B}" destId="{9B276E97-756D-450F-AA62-78E7D036111F}" srcOrd="0" destOrd="0" presId="urn:microsoft.com/office/officeart/2005/8/layout/arrow5"/>
    <dgm:cxn modelId="{33917195-BC28-4C40-A749-C2D20F3C1FF0}" type="presParOf" srcId="{513B3CB7-68E3-43AE-92C7-0450CDCB515B}" destId="{FC13114C-BCB0-44DA-A02E-BBDB1F958EB3}" srcOrd="1" destOrd="0" presId="urn:microsoft.com/office/officeart/2005/8/layout/arrow5"/>
  </dgm:cxnLst>
  <dgm:bg>
    <a:solidFill>
      <a:schemeClr val="accent2">
        <a:lumMod val="60000"/>
        <a:lumOff val="40000"/>
      </a:schemeClr>
    </a:solidFill>
  </dgm:bg>
  <dgm:whole/>
  <dgm:extLst>
    <a:ext uri="http://schemas.microsoft.com/office/drawing/2008/diagram"/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1658BCA-A83F-49BA-80F5-47EEDC0463E6}" type="doc">
      <dgm:prSet loTypeId="urn:microsoft.com/office/officeart/2009/3/layout/RandomtoResultProcess" loCatId="process" qsTypeId="urn:microsoft.com/office/officeart/2005/8/quickstyle/simple1#7" qsCatId="simple" csTypeId="urn:microsoft.com/office/officeart/2005/8/colors/accent1_2#6" csCatId="accent1" phldr="1"/>
      <dgm:spPr/>
      <dgm:t>
        <a:bodyPr/>
        <a:lstStyle/>
        <a:p>
          <a:endParaRPr lang="ru-RU"/>
        </a:p>
      </dgm:t>
    </dgm:pt>
    <dgm:pt modelId="{EDB33E7C-388C-48BF-A640-21CF07005DD5}">
      <dgm:prSet/>
      <dgm:spPr/>
      <dgm:t>
        <a:bodyPr/>
        <a:lstStyle/>
        <a:p>
          <a:pPr rtl="0"/>
          <a:r>
            <a:rPr lang="en-US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20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Табиғаттағы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процесстердiң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барлығы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тек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белгiлi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бiр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бағытта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ғана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өтедi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.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Олар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өз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бетiнше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керi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бағытта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жүзеге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асырылмайды.Өз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бетiнше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тек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бiр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бағытта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ғана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өтетiн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процестердi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қайтымсыз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процестер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деп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атайды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;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керi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бағытта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олар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өздерiн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тек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қана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күрделiрек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процесстер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тiзбегiнiң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бiр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звеносы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ретiнде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ғана</a:t>
          </a:r>
          <a:r>
            <a:rPr lang="ru-RU" b="1" u="sng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u="sng" dirty="0" err="1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көрсет</a:t>
          </a:r>
          <a:r>
            <a:rPr lang="kk-KZ" b="1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е алады</a:t>
          </a:r>
          <a:endParaRPr lang="ru-RU" dirty="0">
            <a:solidFill>
              <a:schemeClr val="bg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4CB7A1D-4C99-4761-8F08-888D876FDDEA}" type="parTrans" cxnId="{9E41588D-2A69-4751-B5CF-D0501BA0CED2}">
      <dgm:prSet/>
      <dgm:spPr/>
      <dgm:t>
        <a:bodyPr/>
        <a:lstStyle/>
        <a:p>
          <a:endParaRPr lang="ru-RU"/>
        </a:p>
      </dgm:t>
    </dgm:pt>
    <dgm:pt modelId="{77DD8A55-2749-4AE7-96B2-B060D1E7972D}" type="sibTrans" cxnId="{9E41588D-2A69-4751-B5CF-D0501BA0CED2}">
      <dgm:prSet/>
      <dgm:spPr/>
      <dgm:t>
        <a:bodyPr/>
        <a:lstStyle/>
        <a:p>
          <a:endParaRPr lang="ru-RU"/>
        </a:p>
      </dgm:t>
    </dgm:pt>
    <dgm:pt modelId="{98C2F06C-4887-4B87-853F-BCC1175BF209}" type="pres">
      <dgm:prSet presAssocID="{81658BCA-A83F-49BA-80F5-47EEDC0463E6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DC780780-90AB-46CF-B373-E33E0A50F047}" type="pres">
      <dgm:prSet presAssocID="{EDB33E7C-388C-48BF-A640-21CF07005DD5}" presName="chaos" presStyleCnt="0"/>
      <dgm:spPr/>
    </dgm:pt>
    <dgm:pt modelId="{47278DB0-EEE2-4FAB-8A4B-B4F52750D5A7}" type="pres">
      <dgm:prSet presAssocID="{EDB33E7C-388C-48BF-A640-21CF07005DD5}" presName="parTx1" presStyleLbl="revTx" presStyleIdx="0" presStyleCnt="1"/>
      <dgm:spPr/>
      <dgm:t>
        <a:bodyPr/>
        <a:lstStyle/>
        <a:p>
          <a:endParaRPr lang="ru-RU"/>
        </a:p>
      </dgm:t>
    </dgm:pt>
    <dgm:pt modelId="{5CD1CA49-F566-469E-A55C-E776F650B4B6}" type="pres">
      <dgm:prSet presAssocID="{EDB33E7C-388C-48BF-A640-21CF07005DD5}" presName="c1" presStyleLbl="node1" presStyleIdx="0" presStyleCnt="18"/>
      <dgm:spPr>
        <a:solidFill>
          <a:schemeClr val="accent2"/>
        </a:solidFill>
      </dgm:spPr>
    </dgm:pt>
    <dgm:pt modelId="{8F80926D-14FC-4202-A2D7-BE24F8C881F1}" type="pres">
      <dgm:prSet presAssocID="{EDB33E7C-388C-48BF-A640-21CF07005DD5}" presName="c2" presStyleLbl="node1" presStyleIdx="1" presStyleCnt="18"/>
      <dgm:spPr>
        <a:solidFill>
          <a:schemeClr val="accent2"/>
        </a:solidFill>
      </dgm:spPr>
    </dgm:pt>
    <dgm:pt modelId="{5BEDDF61-F904-408A-BAFF-11A71E60D687}" type="pres">
      <dgm:prSet presAssocID="{EDB33E7C-388C-48BF-A640-21CF07005DD5}" presName="c3" presStyleLbl="node1" presStyleIdx="2" presStyleCnt="18"/>
      <dgm:spPr>
        <a:solidFill>
          <a:schemeClr val="accent2"/>
        </a:solidFill>
      </dgm:spPr>
    </dgm:pt>
    <dgm:pt modelId="{0836CE40-20D5-4EF8-BB1C-39828DD10656}" type="pres">
      <dgm:prSet presAssocID="{EDB33E7C-388C-48BF-A640-21CF07005DD5}" presName="c4" presStyleLbl="node1" presStyleIdx="3" presStyleCnt="18"/>
      <dgm:spPr>
        <a:solidFill>
          <a:schemeClr val="accent2"/>
        </a:solidFill>
      </dgm:spPr>
    </dgm:pt>
    <dgm:pt modelId="{5D538627-420D-45A9-B813-8F38B789DA1F}" type="pres">
      <dgm:prSet presAssocID="{EDB33E7C-388C-48BF-A640-21CF07005DD5}" presName="c5" presStyleLbl="node1" presStyleIdx="4" presStyleCnt="18"/>
      <dgm:spPr>
        <a:solidFill>
          <a:schemeClr val="accent2"/>
        </a:solidFill>
      </dgm:spPr>
    </dgm:pt>
    <dgm:pt modelId="{3C24F2B3-4080-4A1E-93F8-CA50763E87E2}" type="pres">
      <dgm:prSet presAssocID="{EDB33E7C-388C-48BF-A640-21CF07005DD5}" presName="c6" presStyleLbl="node1" presStyleIdx="5" presStyleCnt="18"/>
      <dgm:spPr>
        <a:solidFill>
          <a:schemeClr val="accent2"/>
        </a:solidFill>
      </dgm:spPr>
    </dgm:pt>
    <dgm:pt modelId="{6408129D-3146-43F7-A488-563DDB125786}" type="pres">
      <dgm:prSet presAssocID="{EDB33E7C-388C-48BF-A640-21CF07005DD5}" presName="c7" presStyleLbl="node1" presStyleIdx="6" presStyleCnt="18"/>
      <dgm:spPr>
        <a:solidFill>
          <a:schemeClr val="accent2"/>
        </a:solidFill>
      </dgm:spPr>
    </dgm:pt>
    <dgm:pt modelId="{AFF228C0-A328-4E7E-BA67-1A45F149EC04}" type="pres">
      <dgm:prSet presAssocID="{EDB33E7C-388C-48BF-A640-21CF07005DD5}" presName="c8" presStyleLbl="node1" presStyleIdx="7" presStyleCnt="18"/>
      <dgm:spPr>
        <a:solidFill>
          <a:schemeClr val="accent2"/>
        </a:solidFill>
      </dgm:spPr>
    </dgm:pt>
    <dgm:pt modelId="{5FAC0B59-134A-4209-9F90-3D182094DFAC}" type="pres">
      <dgm:prSet presAssocID="{EDB33E7C-388C-48BF-A640-21CF07005DD5}" presName="c9" presStyleLbl="node1" presStyleIdx="8" presStyleCnt="18"/>
      <dgm:spPr>
        <a:solidFill>
          <a:schemeClr val="accent2"/>
        </a:solidFill>
      </dgm:spPr>
    </dgm:pt>
    <dgm:pt modelId="{2A7EE30E-8C1D-4277-8BCB-CF5EE5C8E050}" type="pres">
      <dgm:prSet presAssocID="{EDB33E7C-388C-48BF-A640-21CF07005DD5}" presName="c10" presStyleLbl="node1" presStyleIdx="9" presStyleCnt="18"/>
      <dgm:spPr>
        <a:solidFill>
          <a:schemeClr val="accent2"/>
        </a:solidFill>
      </dgm:spPr>
    </dgm:pt>
    <dgm:pt modelId="{A2C52043-633E-44E1-AC6F-5841EEC4D8DF}" type="pres">
      <dgm:prSet presAssocID="{EDB33E7C-388C-48BF-A640-21CF07005DD5}" presName="c11" presStyleLbl="node1" presStyleIdx="10" presStyleCnt="18"/>
      <dgm:spPr>
        <a:solidFill>
          <a:schemeClr val="accent2"/>
        </a:solidFill>
      </dgm:spPr>
    </dgm:pt>
    <dgm:pt modelId="{1C7CA0DE-120B-4FAB-B283-332FA3B2949A}" type="pres">
      <dgm:prSet presAssocID="{EDB33E7C-388C-48BF-A640-21CF07005DD5}" presName="c12" presStyleLbl="node1" presStyleIdx="11" presStyleCnt="18"/>
      <dgm:spPr>
        <a:solidFill>
          <a:schemeClr val="accent2"/>
        </a:solidFill>
      </dgm:spPr>
    </dgm:pt>
    <dgm:pt modelId="{4AF9EF45-0428-414D-916C-4373CB23AA31}" type="pres">
      <dgm:prSet presAssocID="{EDB33E7C-388C-48BF-A640-21CF07005DD5}" presName="c13" presStyleLbl="node1" presStyleIdx="12" presStyleCnt="18"/>
      <dgm:spPr>
        <a:solidFill>
          <a:schemeClr val="accent2"/>
        </a:solidFill>
      </dgm:spPr>
    </dgm:pt>
    <dgm:pt modelId="{E254F159-4D49-4825-8C1E-FAA946330197}" type="pres">
      <dgm:prSet presAssocID="{EDB33E7C-388C-48BF-A640-21CF07005DD5}" presName="c14" presStyleLbl="node1" presStyleIdx="13" presStyleCnt="18" custLinFactX="200000" custLinFactY="-400000" custLinFactNeighborX="273702" custLinFactNeighborY="-497493"/>
      <dgm:spPr>
        <a:solidFill>
          <a:schemeClr val="accent2"/>
        </a:solidFill>
      </dgm:spPr>
    </dgm:pt>
    <dgm:pt modelId="{A8182882-7373-46F8-8112-26FAA8CF79C0}" type="pres">
      <dgm:prSet presAssocID="{EDB33E7C-388C-48BF-A640-21CF07005DD5}" presName="c15" presStyleLbl="node1" presStyleIdx="14" presStyleCnt="18"/>
      <dgm:spPr>
        <a:solidFill>
          <a:schemeClr val="accent2"/>
        </a:solidFill>
      </dgm:spPr>
    </dgm:pt>
    <dgm:pt modelId="{82B22EF9-980D-4634-9CBD-12965FD4C531}" type="pres">
      <dgm:prSet presAssocID="{EDB33E7C-388C-48BF-A640-21CF07005DD5}" presName="c16" presStyleLbl="node1" presStyleIdx="15" presStyleCnt="18"/>
      <dgm:spPr>
        <a:solidFill>
          <a:schemeClr val="accent2"/>
        </a:solidFill>
      </dgm:spPr>
    </dgm:pt>
    <dgm:pt modelId="{CD0E0F03-4903-4331-BB17-ECE83BC3B409}" type="pres">
      <dgm:prSet presAssocID="{EDB33E7C-388C-48BF-A640-21CF07005DD5}" presName="c17" presStyleLbl="node1" presStyleIdx="16" presStyleCnt="18"/>
      <dgm:spPr>
        <a:solidFill>
          <a:schemeClr val="accent2"/>
        </a:solidFill>
      </dgm:spPr>
    </dgm:pt>
    <dgm:pt modelId="{D20F36E4-3EB7-4116-BE16-FF8BC4F9792A}" type="pres">
      <dgm:prSet presAssocID="{EDB33E7C-388C-48BF-A640-21CF07005DD5}" presName="c18" presStyleLbl="node1" presStyleIdx="17" presStyleCnt="18"/>
      <dgm:spPr>
        <a:solidFill>
          <a:schemeClr val="accent2"/>
        </a:solidFill>
      </dgm:spPr>
    </dgm:pt>
  </dgm:ptLst>
  <dgm:cxnLst>
    <dgm:cxn modelId="{7C4F1366-B6D4-459E-9F7F-D60A059D5D32}" type="presOf" srcId="{81658BCA-A83F-49BA-80F5-47EEDC0463E6}" destId="{98C2F06C-4887-4B87-853F-BCC1175BF209}" srcOrd="0" destOrd="0" presId="urn:microsoft.com/office/officeart/2009/3/layout/RandomtoResultProcess"/>
    <dgm:cxn modelId="{9E41588D-2A69-4751-B5CF-D0501BA0CED2}" srcId="{81658BCA-A83F-49BA-80F5-47EEDC0463E6}" destId="{EDB33E7C-388C-48BF-A640-21CF07005DD5}" srcOrd="0" destOrd="0" parTransId="{14CB7A1D-4C99-4761-8F08-888D876FDDEA}" sibTransId="{77DD8A55-2749-4AE7-96B2-B060D1E7972D}"/>
    <dgm:cxn modelId="{F3AB99C4-634A-45FB-B9D3-BF826275029A}" type="presOf" srcId="{EDB33E7C-388C-48BF-A640-21CF07005DD5}" destId="{47278DB0-EEE2-4FAB-8A4B-B4F52750D5A7}" srcOrd="0" destOrd="0" presId="urn:microsoft.com/office/officeart/2009/3/layout/RandomtoResultProcess"/>
    <dgm:cxn modelId="{C45A98C7-BE40-49C1-B970-58B9226097E2}" type="presParOf" srcId="{98C2F06C-4887-4B87-853F-BCC1175BF209}" destId="{DC780780-90AB-46CF-B373-E33E0A50F047}" srcOrd="0" destOrd="0" presId="urn:microsoft.com/office/officeart/2009/3/layout/RandomtoResultProcess"/>
    <dgm:cxn modelId="{D9A2D57C-8681-46DE-A937-67347C38A115}" type="presParOf" srcId="{DC780780-90AB-46CF-B373-E33E0A50F047}" destId="{47278DB0-EEE2-4FAB-8A4B-B4F52750D5A7}" srcOrd="0" destOrd="0" presId="urn:microsoft.com/office/officeart/2009/3/layout/RandomtoResultProcess"/>
    <dgm:cxn modelId="{5235D2B1-CAAB-432A-95EA-BBB5505BEEF8}" type="presParOf" srcId="{DC780780-90AB-46CF-B373-E33E0A50F047}" destId="{5CD1CA49-F566-469E-A55C-E776F650B4B6}" srcOrd="1" destOrd="0" presId="urn:microsoft.com/office/officeart/2009/3/layout/RandomtoResultProcess"/>
    <dgm:cxn modelId="{E3970259-6115-4345-89DC-99C8DE1F5546}" type="presParOf" srcId="{DC780780-90AB-46CF-B373-E33E0A50F047}" destId="{8F80926D-14FC-4202-A2D7-BE24F8C881F1}" srcOrd="2" destOrd="0" presId="urn:microsoft.com/office/officeart/2009/3/layout/RandomtoResultProcess"/>
    <dgm:cxn modelId="{CBF7ECAB-6336-40BA-892F-27757CA3B8D5}" type="presParOf" srcId="{DC780780-90AB-46CF-B373-E33E0A50F047}" destId="{5BEDDF61-F904-408A-BAFF-11A71E60D687}" srcOrd="3" destOrd="0" presId="urn:microsoft.com/office/officeart/2009/3/layout/RandomtoResultProcess"/>
    <dgm:cxn modelId="{C5EFA09C-7822-45FA-B235-102C48CFB2F2}" type="presParOf" srcId="{DC780780-90AB-46CF-B373-E33E0A50F047}" destId="{0836CE40-20D5-4EF8-BB1C-39828DD10656}" srcOrd="4" destOrd="0" presId="urn:microsoft.com/office/officeart/2009/3/layout/RandomtoResultProcess"/>
    <dgm:cxn modelId="{179C1E7D-2A13-4BD2-92A8-FBF91468FE11}" type="presParOf" srcId="{DC780780-90AB-46CF-B373-E33E0A50F047}" destId="{5D538627-420D-45A9-B813-8F38B789DA1F}" srcOrd="5" destOrd="0" presId="urn:microsoft.com/office/officeart/2009/3/layout/RandomtoResultProcess"/>
    <dgm:cxn modelId="{265DB41A-3797-43F1-B84D-D93955FF639B}" type="presParOf" srcId="{DC780780-90AB-46CF-B373-E33E0A50F047}" destId="{3C24F2B3-4080-4A1E-93F8-CA50763E87E2}" srcOrd="6" destOrd="0" presId="urn:microsoft.com/office/officeart/2009/3/layout/RandomtoResultProcess"/>
    <dgm:cxn modelId="{1DC03009-24EC-43E5-B11A-17FFBE6A6019}" type="presParOf" srcId="{DC780780-90AB-46CF-B373-E33E0A50F047}" destId="{6408129D-3146-43F7-A488-563DDB125786}" srcOrd="7" destOrd="0" presId="urn:microsoft.com/office/officeart/2009/3/layout/RandomtoResultProcess"/>
    <dgm:cxn modelId="{6ED7C898-B9FE-4B3B-B6D8-F7267D396610}" type="presParOf" srcId="{DC780780-90AB-46CF-B373-E33E0A50F047}" destId="{AFF228C0-A328-4E7E-BA67-1A45F149EC04}" srcOrd="8" destOrd="0" presId="urn:microsoft.com/office/officeart/2009/3/layout/RandomtoResultProcess"/>
    <dgm:cxn modelId="{8388E232-2D02-4196-8EFA-637053DD6D76}" type="presParOf" srcId="{DC780780-90AB-46CF-B373-E33E0A50F047}" destId="{5FAC0B59-134A-4209-9F90-3D182094DFAC}" srcOrd="9" destOrd="0" presId="urn:microsoft.com/office/officeart/2009/3/layout/RandomtoResultProcess"/>
    <dgm:cxn modelId="{6E80E82A-E894-4B2A-B9D1-689B8BF8997E}" type="presParOf" srcId="{DC780780-90AB-46CF-B373-E33E0A50F047}" destId="{2A7EE30E-8C1D-4277-8BCB-CF5EE5C8E050}" srcOrd="10" destOrd="0" presId="urn:microsoft.com/office/officeart/2009/3/layout/RandomtoResultProcess"/>
    <dgm:cxn modelId="{5174D607-DE5F-4A35-B7E4-6144DAF58464}" type="presParOf" srcId="{DC780780-90AB-46CF-B373-E33E0A50F047}" destId="{A2C52043-633E-44E1-AC6F-5841EEC4D8DF}" srcOrd="11" destOrd="0" presId="urn:microsoft.com/office/officeart/2009/3/layout/RandomtoResultProcess"/>
    <dgm:cxn modelId="{3444E155-AD45-4361-9E78-0C9FDE4B7C2F}" type="presParOf" srcId="{DC780780-90AB-46CF-B373-E33E0A50F047}" destId="{1C7CA0DE-120B-4FAB-B283-332FA3B2949A}" srcOrd="12" destOrd="0" presId="urn:microsoft.com/office/officeart/2009/3/layout/RandomtoResultProcess"/>
    <dgm:cxn modelId="{BEB61B50-E4D4-40A5-8629-4B65E48039C3}" type="presParOf" srcId="{DC780780-90AB-46CF-B373-E33E0A50F047}" destId="{4AF9EF45-0428-414D-916C-4373CB23AA31}" srcOrd="13" destOrd="0" presId="urn:microsoft.com/office/officeart/2009/3/layout/RandomtoResultProcess"/>
    <dgm:cxn modelId="{71B585F5-8ED6-4C57-B9E0-867E3FC42F4F}" type="presParOf" srcId="{DC780780-90AB-46CF-B373-E33E0A50F047}" destId="{E254F159-4D49-4825-8C1E-FAA946330197}" srcOrd="14" destOrd="0" presId="urn:microsoft.com/office/officeart/2009/3/layout/RandomtoResultProcess"/>
    <dgm:cxn modelId="{56D4F455-ABDB-43C5-A628-8FF7639C65A0}" type="presParOf" srcId="{DC780780-90AB-46CF-B373-E33E0A50F047}" destId="{A8182882-7373-46F8-8112-26FAA8CF79C0}" srcOrd="15" destOrd="0" presId="urn:microsoft.com/office/officeart/2009/3/layout/RandomtoResultProcess"/>
    <dgm:cxn modelId="{E5CC8EBF-007D-4683-9A0A-AE80E1ADD654}" type="presParOf" srcId="{DC780780-90AB-46CF-B373-E33E0A50F047}" destId="{82B22EF9-980D-4634-9CBD-12965FD4C531}" srcOrd="16" destOrd="0" presId="urn:microsoft.com/office/officeart/2009/3/layout/RandomtoResultProcess"/>
    <dgm:cxn modelId="{4C840051-09C5-4EFF-AC6C-AB1CBB4AC3CD}" type="presParOf" srcId="{DC780780-90AB-46CF-B373-E33E0A50F047}" destId="{CD0E0F03-4903-4331-BB17-ECE83BC3B409}" srcOrd="17" destOrd="0" presId="urn:microsoft.com/office/officeart/2009/3/layout/RandomtoResultProcess"/>
    <dgm:cxn modelId="{37526367-9E23-4F40-9D47-6332A510213A}" type="presParOf" srcId="{DC780780-90AB-46CF-B373-E33E0A50F047}" destId="{D20F36E4-3EB7-4116-BE16-FF8BC4F9792A}" srcOrd="18" destOrd="0" presId="urn:microsoft.com/office/officeart/2009/3/layout/RandomtoResultProcess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#5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#7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A5B8A5C-1508-4049-A31B-545657CE0F6B}" type="datetimeFigureOut">
              <a:rPr lang="ru-RU"/>
              <a:pPr>
                <a:defRPr/>
              </a:pPr>
              <a:t>24.05.2012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D526DE1-8FE7-4FFF-980C-9DC53303DE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F702F-EABD-4D25-BD3A-CBFB24548BFC}" type="datetime1">
              <a:rPr lang="ru-RU"/>
              <a:pPr>
                <a:defRPr/>
              </a:pPr>
              <a:t>24.05.2012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9AB33-C2A5-4C86-A636-A65427951B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CC9C9-B87A-41C0-942A-6A0A27AA2073}" type="datetime1">
              <a:rPr lang="ru-RU"/>
              <a:pPr>
                <a:defRPr/>
              </a:pPr>
              <a:t>24.05.2012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4BE6F-48A4-4D6B-AA57-848D6B7B1E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06B3F-5F54-452E-AF2A-E6C2802184D6}" type="datetime1">
              <a:rPr lang="ru-RU"/>
              <a:pPr>
                <a:defRPr/>
              </a:pPr>
              <a:t>24.05.2012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8C34D2-1EC6-47C7-A5EC-664F2115A1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7C142-8D69-43F7-BF0C-A0B786296C12}" type="datetime1">
              <a:rPr lang="ru-RU"/>
              <a:pPr>
                <a:defRPr/>
              </a:pPr>
              <a:t>24.05.2012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6E65EF-85E6-4F83-8728-901AE0958C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B45FB-845B-4D30-9CDD-D5139BE9B0E3}" type="datetime1">
              <a:rPr lang="ru-RU"/>
              <a:pPr>
                <a:defRPr/>
              </a:pPr>
              <a:t>24.05.2012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FBFBC-219E-446A-A074-C4CFBD7787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E9217-1FC6-4A51-9161-D5CA44701C63}" type="datetime1">
              <a:rPr lang="ru-RU"/>
              <a:pPr>
                <a:defRPr/>
              </a:pPr>
              <a:t>24.05.2012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E958E-8B90-41F8-8868-FA2385ADC3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42167-46F0-4D10-9D85-3D577096AA48}" type="datetime1">
              <a:rPr lang="ru-RU"/>
              <a:pPr>
                <a:defRPr/>
              </a:pPr>
              <a:t>24.05.2012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05D5CC-5A3E-4A13-A28B-245F8C970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9881E-6E38-42A6-92DD-98D5EEB3E07C}" type="datetime1">
              <a:rPr lang="ru-RU"/>
              <a:pPr>
                <a:defRPr/>
              </a:pPr>
              <a:t>24.05.2012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55D4D2-20FA-4D57-9744-F458D17D19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3AFAE-75BC-4E8E-94A7-54F4721C5C4D}" type="datetime1">
              <a:rPr lang="ru-RU"/>
              <a:pPr>
                <a:defRPr/>
              </a:pPr>
              <a:t>24.05.2012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55EB6-2508-43C9-A74F-1C73B4E285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7"/>
          <p:cNvSpPr/>
          <p:nvPr/>
        </p:nvSpPr>
        <p:spPr>
          <a:xfrm rot="5400000">
            <a:off x="433388" y="-433388"/>
            <a:ext cx="6858000" cy="7724775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56CF0-F2B4-4CA8-8B36-D11414FA8E20}" type="datetime1">
              <a:rPr lang="ru-RU"/>
              <a:pPr>
                <a:defRPr/>
              </a:pPr>
              <a:t>24.05.2012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BA957FC-91DA-49B5-A3FD-81F1611107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20A52-3DFB-483D-A8DF-EC641FC98CF2}" type="datetime1">
              <a:rPr lang="ru-RU"/>
              <a:pPr>
                <a:defRPr/>
              </a:pPr>
              <a:t>24.05.2012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F2B40-E536-40BC-8F4D-5309467EC3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3175" y="5051425"/>
            <a:ext cx="3575050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588" y="5051425"/>
            <a:ext cx="9145588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25" y="365125"/>
            <a:ext cx="7521575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2325" y="1100138"/>
            <a:ext cx="7521575" cy="357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613" y="5870575"/>
            <a:ext cx="2176462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0AF16F81-C194-47D2-B226-4D20D8A35BC3}" type="datetime1">
              <a:rPr lang="ru-RU"/>
              <a:pPr>
                <a:defRPr/>
              </a:pPr>
              <a:t>24.05.2012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900" y="6284913"/>
            <a:ext cx="47244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FFFFFF"/>
                </a:solidFill>
                <a:latin typeface="Franklin Gothic Book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50" y="6170613"/>
            <a:ext cx="503238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5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C49F5D7E-DA0A-479E-9760-3AB975B238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2" r:id="rId1"/>
    <p:sldLayoutId id="2147483731" r:id="rId2"/>
    <p:sldLayoutId id="2147483733" r:id="rId3"/>
    <p:sldLayoutId id="2147483730" r:id="rId4"/>
    <p:sldLayoutId id="2147483729" r:id="rId5"/>
    <p:sldLayoutId id="2147483728" r:id="rId6"/>
    <p:sldLayoutId id="2147483727" r:id="rId7"/>
    <p:sldLayoutId id="2147483734" r:id="rId8"/>
    <p:sldLayoutId id="2147483735" r:id="rId9"/>
    <p:sldLayoutId id="2147483726" r:id="rId10"/>
    <p:sldLayoutId id="2147483725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ts val="800"/>
        </a:spcBef>
        <a:spcAft>
          <a:spcPct val="0"/>
        </a:spcAft>
        <a:buFont typeface="Arial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ADCD9057-07E2-4F77-BDBC-CD3340EDF59B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541338" y="0"/>
            <a:ext cx="10009188" cy="6858000"/>
          </a:xfrm>
          <a:solidFill>
            <a:srgbClr val="7030A0"/>
          </a:solidFill>
        </p:spPr>
        <p:txBody>
          <a:bodyPr>
            <a:normAutofit/>
          </a:bodyPr>
          <a:lstStyle/>
          <a:p>
            <a:pPr algn="ctr"/>
            <a:r>
              <a:rPr lang="en-US" smtClean="0"/>
              <a:t> </a:t>
            </a:r>
            <a:r>
              <a:rPr lang="kk-KZ" sz="400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/>
            <a:r>
              <a:rPr lang="kk-KZ" sz="6000" smtClean="0">
                <a:latin typeface="Times New Roman" pitchFamily="18" charset="0"/>
                <a:cs typeface="Times New Roman" pitchFamily="18" charset="0"/>
              </a:rPr>
              <a:t>Термодинамики. Химиялық реакцияның және фазалық өзгерістердің энтальпиясын есептеу.</a:t>
            </a:r>
            <a:endParaRPr lang="ru-RU" sz="40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072F5817-96B9-4AB7-B611-13424DDF203C}" type="slidenum">
              <a:rPr lang="ru-RU"/>
              <a:pPr>
                <a:defRPr/>
              </a:pPr>
              <a:t>10</a:t>
            </a:fld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23D0596E-CA0E-4B83-AA1E-D0482D4020FE}" type="slidenum">
              <a:rPr lang="ru-RU"/>
              <a:pPr>
                <a:defRPr/>
              </a:pPr>
              <a:t>11</a:t>
            </a:fld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0F3E05B9-855F-4365-8C91-AC6BE1AA74EC}" type="slidenum">
              <a:rPr lang="ru-RU"/>
              <a:pPr>
                <a:defRPr/>
              </a:pPr>
              <a:t>12</a:t>
            </a:fld>
            <a:endParaRPr lang="ru-RU"/>
          </a:p>
        </p:txBody>
      </p:sp>
      <p:sp>
        <p:nvSpPr>
          <p:cNvPr id="25601" name="Объект 7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7030A0"/>
          </a:solidFill>
        </p:spPr>
        <p:txBody>
          <a:bodyPr/>
          <a:lstStyle/>
          <a:p>
            <a:r>
              <a:rPr lang="ru-RU" u="sng" smtClean="0"/>
              <a:t> </a:t>
            </a:r>
            <a:r>
              <a:rPr lang="ru-RU" sz="2800" u="sng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u="sng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u="sng" smtClean="0">
                <a:latin typeface="Times New Roman" pitchFamily="18" charset="0"/>
                <a:cs typeface="Times New Roman" pitchFamily="18" charset="0"/>
              </a:rPr>
              <a:t>Iшкi энергия туралы түсiнiк. Макроденелерд механикалық энергиямен қатар, өздерiнiң iштерiне тұйықталған энергияға ие. Ол – iшкi энергия. Ол барлық энергетикалық түрленулердiң балансына кiредi. Механикалық жұмыс жасамай-ақ денелердi қыздырғанда, олардың iшкi энергиясы ұлғаяды. Iшкi энергияның механикалық энергияға айналуының керi процесi болатыны  сөзсіз</a:t>
            </a:r>
            <a:endParaRPr lang="ru-RU" sz="28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23528" y="3789040"/>
            <a:ext cx="4176464" cy="2880320"/>
          </a:xfrm>
          <a:prstGeom prst="bevel">
            <a:avLst/>
          </a:prstGeom>
        </p:spPr>
      </p:pic>
      <p:pic>
        <p:nvPicPr>
          <p:cNvPr id="11" name="Рисунок 10">
            <a:hlinkClick r:id="" action="ppaction://noaction" highlightClick="1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788024" y="3789040"/>
            <a:ext cx="4032448" cy="2806485"/>
          </a:xfrm>
          <a:prstGeom prst="bevel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881A9C3D-0F0E-4CD6-B42F-ACAC3B07ABBE}" type="slidenum">
              <a:rPr lang="ru-RU"/>
              <a:pPr>
                <a:defRPr/>
              </a:pPr>
              <a:t>13</a:t>
            </a:fld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74E8C808-FFFC-4D6E-9D0B-2D1146EEDAA9}" type="slidenum">
              <a:rPr lang="ru-RU"/>
              <a:pPr>
                <a:defRPr/>
              </a:pPr>
              <a:t>14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tx2">
              <a:lumMod val="50000"/>
            </a:schemeClr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err="1" smtClean="0">
                <a:latin typeface="Times New Roman" pitchFamily="18" charset="0"/>
                <a:cs typeface="Times New Roman" pitchFamily="18" charset="0"/>
              </a:rPr>
              <a:t>Молекулалық-кинетикалық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теория </a:t>
            </a:r>
            <a:r>
              <a:rPr lang="ru-RU" sz="2800" u="sng" dirty="0" err="1">
                <a:latin typeface="Times New Roman" pitchFamily="18" charset="0"/>
                <a:cs typeface="Times New Roman" pitchFamily="18" charset="0"/>
              </a:rPr>
              <a:t>көзқарасынан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err="1">
                <a:latin typeface="Times New Roman" pitchFamily="18" charset="0"/>
                <a:cs typeface="Times New Roman" pitchFamily="18" charset="0"/>
              </a:rPr>
              <a:t>макроскопиялық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err="1">
                <a:latin typeface="Times New Roman" pitchFamily="18" charset="0"/>
                <a:cs typeface="Times New Roman" pitchFamily="18" charset="0"/>
              </a:rPr>
              <a:t>дененiң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err="1">
                <a:latin typeface="Times New Roman" pitchFamily="18" charset="0"/>
                <a:cs typeface="Times New Roman" pitchFamily="18" charset="0"/>
              </a:rPr>
              <a:t>iшкi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err="1">
                <a:latin typeface="Times New Roman" pitchFamily="18" charset="0"/>
                <a:cs typeface="Times New Roman" pitchFamily="18" charset="0"/>
              </a:rPr>
              <a:t>энергиясы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err="1">
                <a:latin typeface="Times New Roman" pitchFamily="18" charset="0"/>
                <a:cs typeface="Times New Roman" pitchFamily="18" charset="0"/>
              </a:rPr>
              <a:t>барлық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err="1">
                <a:latin typeface="Times New Roman" pitchFamily="18" charset="0"/>
                <a:cs typeface="Times New Roman" pitchFamily="18" charset="0"/>
              </a:rPr>
              <a:t>молекулалардың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err="1">
                <a:latin typeface="Times New Roman" pitchFamily="18" charset="0"/>
                <a:cs typeface="Times New Roman" pitchFamily="18" charset="0"/>
              </a:rPr>
              <a:t>ретсiз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err="1">
                <a:latin typeface="Times New Roman" pitchFamily="18" charset="0"/>
                <a:cs typeface="Times New Roman" pitchFamily="18" charset="0"/>
              </a:rPr>
              <a:t>қозғалыстарының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err="1">
                <a:latin typeface="Times New Roman" pitchFamily="18" charset="0"/>
                <a:cs typeface="Times New Roman" pitchFamily="18" charset="0"/>
              </a:rPr>
              <a:t>кинетикалық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err="1">
                <a:latin typeface="Times New Roman" pitchFamily="18" charset="0"/>
                <a:cs typeface="Times New Roman" pitchFamily="18" charset="0"/>
              </a:rPr>
              <a:t>энергиялары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2800" u="sng" dirty="0" err="1">
                <a:latin typeface="Times New Roman" pitchFamily="18" charset="0"/>
                <a:cs typeface="Times New Roman" pitchFamily="18" charset="0"/>
              </a:rPr>
              <a:t>олардың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err="1">
                <a:latin typeface="Times New Roman" pitchFamily="18" charset="0"/>
                <a:cs typeface="Times New Roman" pitchFamily="18" charset="0"/>
              </a:rPr>
              <a:t>бiр-бiрiмен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err="1">
                <a:latin typeface="Times New Roman" pitchFamily="18" charset="0"/>
                <a:cs typeface="Times New Roman" pitchFamily="18" charset="0"/>
              </a:rPr>
              <a:t>өзара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err="1">
                <a:latin typeface="Times New Roman" pitchFamily="18" charset="0"/>
                <a:cs typeface="Times New Roman" pitchFamily="18" charset="0"/>
              </a:rPr>
              <a:t>әсерiнiң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err="1">
                <a:latin typeface="Times New Roman" pitchFamily="18" charset="0"/>
                <a:cs typeface="Times New Roman" pitchFamily="18" charset="0"/>
              </a:rPr>
              <a:t>потенциалдық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err="1">
                <a:latin typeface="Times New Roman" pitchFamily="18" charset="0"/>
                <a:cs typeface="Times New Roman" pitchFamily="18" charset="0"/>
              </a:rPr>
              <a:t>энергияларының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err="1">
                <a:latin typeface="Times New Roman" pitchFamily="18" charset="0"/>
                <a:cs typeface="Times New Roman" pitchFamily="18" charset="0"/>
              </a:rPr>
              <a:t>қосындысына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err="1">
                <a:latin typeface="Times New Roman" pitchFamily="18" charset="0"/>
                <a:cs typeface="Times New Roman" pitchFamily="18" charset="0"/>
              </a:rPr>
              <a:t>тең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67544" y="2924944"/>
            <a:ext cx="3960440" cy="3600400"/>
          </a:xfrm>
          <a:prstGeom prst="smileyFace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932040" y="2852936"/>
            <a:ext cx="4032448" cy="3744416"/>
          </a:xfrm>
          <a:prstGeom prst="smileyFace">
            <a:avLst/>
          </a:prstGeom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D25C95D5-14A3-43D6-86D0-F96B327B6C26}" type="slidenum">
              <a:rPr lang="ru-RU"/>
              <a:pPr>
                <a:defRPr/>
              </a:pPr>
              <a:t>15</a:t>
            </a:fld>
            <a:endParaRPr lang="ru-RU"/>
          </a:p>
        </p:txBody>
      </p:sp>
      <p:sp>
        <p:nvSpPr>
          <p:cNvPr id="28673" name="Объект 4"/>
          <p:cNvSpPr>
            <a:spLocks noGrp="1"/>
          </p:cNvSpPr>
          <p:nvPr>
            <p:ph idx="1"/>
          </p:nvPr>
        </p:nvSpPr>
        <p:spPr>
          <a:xfrm>
            <a:off x="0" y="0"/>
            <a:ext cx="9144000" cy="6958013"/>
          </a:xfrm>
          <a:solidFill>
            <a:srgbClr val="00B050"/>
          </a:solidFill>
        </p:spPr>
        <p:txBody>
          <a:bodyPr/>
          <a:lstStyle/>
          <a:p>
            <a:r>
              <a:rPr lang="ru-RU" u="sng" smtClean="0"/>
              <a:t> </a:t>
            </a:r>
            <a:r>
              <a:rPr lang="ru-RU" sz="2800" u="sng" smtClean="0">
                <a:latin typeface="Times New Roman" pitchFamily="18" charset="0"/>
                <a:cs typeface="Times New Roman" pitchFamily="18" charset="0"/>
              </a:rPr>
              <a:t>14 </a:t>
            </a:r>
            <a:endParaRPr lang="ru-RU" sz="280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7B476441-A67D-4A46-8743-47B2DC07D289}" type="slidenum">
              <a:rPr lang="ru-RU"/>
              <a:pPr>
                <a:defRPr/>
              </a:pPr>
              <a:t>16</a:t>
            </a:fld>
            <a:endParaRPr lang="ru-RU"/>
          </a:p>
        </p:txBody>
      </p:sp>
      <p:sp>
        <p:nvSpPr>
          <p:cNvPr id="29697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FF0000"/>
          </a:solidFill>
        </p:spPr>
        <p:txBody>
          <a:bodyPr/>
          <a:lstStyle/>
          <a:p>
            <a:r>
              <a:rPr lang="ru-RU" sz="2800" u="sng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u="sng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800" u="sng" smtClean="0">
                <a:latin typeface="Times New Roman" pitchFamily="18" charset="0"/>
                <a:cs typeface="Times New Roman" pitchFamily="18" charset="0"/>
              </a:rPr>
              <a:t> Идеал газдардың iшiнде өзiнiң физикалық қасиеттерi бойынша қарапайым болып табылатын газ - бiр атомды газ (гелий, неон, аргон және т.б.). </a:t>
            </a:r>
            <a:br>
              <a:rPr lang="ru-RU" sz="2800" u="sng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u="sng" smtClean="0">
                <a:latin typeface="Times New Roman" pitchFamily="18" charset="0"/>
                <a:cs typeface="Times New Roman" pitchFamily="18" charset="0"/>
              </a:rPr>
              <a:t>Бiр атомды газдың iшкi энергиясы. Идеал газдың барлық iшкi энергиясы оның молекулаларының қалыптаспаған қозғалысының кинетикалық энергиясы болып табылады</a:t>
            </a:r>
            <a:endParaRPr lang="ru-RU" sz="28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67544" y="3356992"/>
            <a:ext cx="3888432" cy="3235596"/>
          </a:xfrm>
          <a:prstGeom prst="flowChartMultidocumen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644008" y="3356992"/>
            <a:ext cx="4032448" cy="3235597"/>
          </a:xfrm>
          <a:prstGeom prst="foldedCorner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162955B5-1DD9-4BA4-BEE6-BB5880A1E790}" type="slidenum">
              <a:rPr lang="ru-RU"/>
              <a:pPr>
                <a:defRPr/>
              </a:pPr>
              <a:t>17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5">
              <a:lumMod val="50000"/>
            </a:schemeClr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u="sng" dirty="0" err="1" smtClean="0">
                <a:latin typeface="Times New Roman" pitchFamily="18" charset="0"/>
                <a:cs typeface="Times New Roman" pitchFamily="18" charset="0"/>
              </a:rPr>
              <a:t>Массасы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m </a:t>
            </a:r>
            <a:r>
              <a:rPr lang="ru-RU" sz="3200" u="sng" dirty="0" err="1">
                <a:latin typeface="Times New Roman" pitchFamily="18" charset="0"/>
                <a:cs typeface="Times New Roman" pitchFamily="18" charset="0"/>
              </a:rPr>
              <a:t>бiр</a:t>
            </a:r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u="sng" dirty="0" err="1">
                <a:latin typeface="Times New Roman" pitchFamily="18" charset="0"/>
                <a:cs typeface="Times New Roman" pitchFamily="18" charset="0"/>
              </a:rPr>
              <a:t>атомды</a:t>
            </a:r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 газ </a:t>
            </a:r>
            <a:r>
              <a:rPr lang="ru-RU" sz="3200" u="sng" dirty="0" err="1">
                <a:latin typeface="Times New Roman" pitchFamily="18" charset="0"/>
                <a:cs typeface="Times New Roman" pitchFamily="18" charset="0"/>
              </a:rPr>
              <a:t>үшiн</a:t>
            </a:r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u="sng" dirty="0" err="1"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u="sng" dirty="0" err="1">
                <a:latin typeface="Times New Roman" pitchFamily="18" charset="0"/>
                <a:cs typeface="Times New Roman" pitchFamily="18" charset="0"/>
              </a:rPr>
              <a:t>бiр</a:t>
            </a:r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u="sng" dirty="0" err="1">
                <a:latin typeface="Times New Roman" pitchFamily="18" charset="0"/>
                <a:cs typeface="Times New Roman" pitchFamily="18" charset="0"/>
              </a:rPr>
              <a:t>атомның</a:t>
            </a:r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u="sng" dirty="0" err="1">
                <a:latin typeface="Times New Roman" pitchFamily="18" charset="0"/>
                <a:cs typeface="Times New Roman" pitchFamily="18" charset="0"/>
              </a:rPr>
              <a:t>орташа</a:t>
            </a:r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u="sng" dirty="0" err="1">
                <a:latin typeface="Times New Roman" pitchFamily="18" charset="0"/>
                <a:cs typeface="Times New Roman" pitchFamily="18" charset="0"/>
              </a:rPr>
              <a:t>кинетикалық</a:t>
            </a:r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u="sng" dirty="0" err="1">
                <a:latin typeface="Times New Roman" pitchFamily="18" charset="0"/>
                <a:cs typeface="Times New Roman" pitchFamily="18" charset="0"/>
              </a:rPr>
              <a:t>энергиясының</a:t>
            </a:r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 E = 3kT/2 </a:t>
            </a:r>
            <a:r>
              <a:rPr lang="ru-RU" sz="3200" u="sng" dirty="0" err="1">
                <a:latin typeface="Times New Roman" pitchFamily="18" charset="0"/>
                <a:cs typeface="Times New Roman" pitchFamily="18" charset="0"/>
              </a:rPr>
              <a:t>жалпы</a:t>
            </a:r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u="sng" dirty="0" err="1">
                <a:latin typeface="Times New Roman" pitchFamily="18" charset="0"/>
                <a:cs typeface="Times New Roman" pitchFamily="18" charset="0"/>
              </a:rPr>
              <a:t>атомдар</a:t>
            </a:r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u="sng" dirty="0" err="1">
                <a:latin typeface="Times New Roman" pitchFamily="18" charset="0"/>
                <a:cs typeface="Times New Roman" pitchFamily="18" charset="0"/>
              </a:rPr>
              <a:t>санына</a:t>
            </a:r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 N = </a:t>
            </a:r>
            <a:r>
              <a:rPr lang="ru-RU" sz="3200" u="sng" dirty="0" err="1">
                <a:latin typeface="Times New Roman" pitchFamily="18" charset="0"/>
                <a:cs typeface="Times New Roman" pitchFamily="18" charset="0"/>
              </a:rPr>
              <a:t>mNa</a:t>
            </a:r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/M </a:t>
            </a:r>
            <a:r>
              <a:rPr lang="ru-RU" sz="3200" u="sng" dirty="0" err="1">
                <a:latin typeface="Times New Roman" pitchFamily="18" charset="0"/>
                <a:cs typeface="Times New Roman" pitchFamily="18" charset="0"/>
              </a:rPr>
              <a:t>көбейткенге</a:t>
            </a:r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u="sng" dirty="0" err="1">
                <a:latin typeface="Times New Roman" pitchFamily="18" charset="0"/>
                <a:cs typeface="Times New Roman" pitchFamily="18" charset="0"/>
              </a:rPr>
              <a:t>тең</a:t>
            </a:r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u="sng" dirty="0" err="1">
                <a:latin typeface="Times New Roman" pitchFamily="18" charset="0"/>
                <a:cs typeface="Times New Roman" pitchFamily="18" charset="0"/>
              </a:rPr>
              <a:t>kNa</a:t>
            </a:r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 = R </a:t>
            </a:r>
            <a:r>
              <a:rPr lang="ru-RU" sz="3200" u="sng" dirty="0" err="1">
                <a:latin typeface="Times New Roman" pitchFamily="18" charset="0"/>
                <a:cs typeface="Times New Roman" pitchFamily="18" charset="0"/>
              </a:rPr>
              <a:t>екенiн</a:t>
            </a:r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u="sng" dirty="0" err="1">
                <a:latin typeface="Times New Roman" pitchFamily="18" charset="0"/>
                <a:cs typeface="Times New Roman" pitchFamily="18" charset="0"/>
              </a:rPr>
              <a:t>ескерiп</a:t>
            </a:r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u="sng" dirty="0" err="1">
                <a:latin typeface="Times New Roman" pitchFamily="18" charset="0"/>
                <a:cs typeface="Times New Roman" pitchFamily="18" charset="0"/>
              </a:rPr>
              <a:t>мынаны</a:t>
            </a:r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u="sng" dirty="0" err="1">
                <a:latin typeface="Times New Roman" pitchFamily="18" charset="0"/>
                <a:cs typeface="Times New Roman" pitchFamily="18" charset="0"/>
              </a:rPr>
              <a:t>табамыз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23528" y="2996952"/>
            <a:ext cx="4248472" cy="3600400"/>
          </a:xfrm>
          <a:prstGeom prst="flowChartConnector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860032" y="2996952"/>
            <a:ext cx="4032448" cy="3600400"/>
          </a:xfrm>
          <a:prstGeom prst="flowChartConnector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86BB3A87-0304-431F-83FD-6995A36DC978}" type="slidenum">
              <a:rPr lang="ru-RU"/>
              <a:pPr>
                <a:defRPr/>
              </a:pPr>
              <a:t>18</a:t>
            </a:fld>
            <a:endParaRPr lang="ru-RU"/>
          </a:p>
        </p:txBody>
      </p:sp>
      <p:sp>
        <p:nvSpPr>
          <p:cNvPr id="31745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00B050"/>
          </a:solidFill>
        </p:spPr>
        <p:txBody>
          <a:bodyPr/>
          <a:lstStyle/>
          <a:p>
            <a:r>
              <a:rPr lang="ru-RU" sz="2400" u="sng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u="sng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400" u="sng" smtClean="0">
                <a:latin typeface="Times New Roman" pitchFamily="18" charset="0"/>
                <a:cs typeface="Times New Roman" pitchFamily="18" charset="0"/>
              </a:rPr>
              <a:t>  Термодинамиканың бiрiншi заңын изопроцестерге қолдану </a:t>
            </a:r>
            <a:br>
              <a:rPr lang="ru-RU" sz="2400" u="sng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u="sng" smtClean="0">
                <a:latin typeface="Times New Roman" pitchFamily="18" charset="0"/>
                <a:cs typeface="Times New Roman" pitchFamily="18" charset="0"/>
              </a:rPr>
              <a:t>Изохоралық процесс.  Бұл процесте газ көлемi өзгермейдi:                   V = const. Газдың iшкi энергиясының өзгерiсi оған берiлген жылу мөлшерiне тең: ΔU = Q.                                                       Егер газ қыздырылса , онда Q &gt; 0 және ΔU &gt; 0 – iшкi энергия ұлғаяды. Газды суытқан кезде: Q &lt; 0 және ΔU &lt; 0, оның iшкi энергиясы азаяды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2852738"/>
            <a:ext cx="8928100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F2AE80BB-B628-499B-98BA-DE4DD7725D3D}" type="slidenum">
              <a:rPr lang="ru-RU"/>
              <a:pPr>
                <a:defRPr/>
              </a:pPr>
              <a:t>19</a:t>
            </a:fld>
            <a:endParaRPr lang="ru-RU"/>
          </a:p>
        </p:txBody>
      </p:sp>
      <p:sp>
        <p:nvSpPr>
          <p:cNvPr id="32769" name="Объект 2"/>
          <p:cNvSpPr>
            <a:spLocks noGrp="1"/>
          </p:cNvSpPr>
          <p:nvPr>
            <p:ph idx="1"/>
          </p:nvPr>
        </p:nvSpPr>
        <p:spPr>
          <a:xfrm>
            <a:off x="-30163" y="0"/>
            <a:ext cx="9144001" cy="6858000"/>
          </a:xfrm>
          <a:solidFill>
            <a:srgbClr val="FF0000"/>
          </a:solidFill>
        </p:spPr>
        <p:txBody>
          <a:bodyPr/>
          <a:lstStyle/>
          <a:p>
            <a:r>
              <a:rPr lang="ru-RU" sz="2800" u="sng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u="sng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800" u="sng" smtClean="0">
                <a:latin typeface="Times New Roman" pitchFamily="18" charset="0"/>
                <a:cs typeface="Times New Roman" pitchFamily="18" charset="0"/>
              </a:rPr>
              <a:t> Жылулық процесстердiң қайтымдылығы. Тура және керi циклдар. Жылу двигателi. Карно циклi </a:t>
            </a:r>
            <a:br>
              <a:rPr lang="ru-RU" sz="2800" u="sng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u="sng" smtClean="0">
                <a:latin typeface="Times New Roman" pitchFamily="18" charset="0"/>
                <a:cs typeface="Times New Roman" pitchFamily="18" charset="0"/>
              </a:rPr>
              <a:t>Энергияның сақталу заңы, оның мөлшерiнiң өзгермейтiндiгiн жариялағанымен, бұнда қандай энергетикалық түрленулердiң шын мәнiнде мүмкiн болатындығын көрсетпейдi</a:t>
            </a:r>
            <a:endParaRPr lang="ru-RU" sz="28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860032" y="2683788"/>
            <a:ext cx="4104456" cy="3960440"/>
          </a:xfrm>
          <a:prstGeom prst="flowChartMultidocumen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23528" y="2683788"/>
            <a:ext cx="4248472" cy="3960440"/>
          </a:xfrm>
          <a:prstGeom prst="cloud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40241C-E913-4BFF-9065-20F45538F99B}" type="slidenum">
              <a:rPr lang="ru-RU"/>
              <a:pPr>
                <a:defRPr/>
              </a:pPr>
              <a:t>2</a:t>
            </a:fld>
            <a:endParaRPr lang="ru-RU"/>
          </a:p>
        </p:txBody>
      </p:sp>
      <p:graphicFrame>
        <p:nvGraphicFramePr>
          <p:cNvPr id="4" name="Схема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E906C327-5A3A-416D-A409-57374ED8D27C}" type="slidenum">
              <a:rPr lang="ru-RU"/>
              <a:pPr>
                <a:defRPr/>
              </a:pPr>
              <a:t>20</a:t>
            </a:fld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FD3619E0-F97D-490F-8DFA-AE5A66389CB6}" type="slidenum">
              <a:rPr lang="ru-RU"/>
              <a:pPr>
                <a:defRPr/>
              </a:pPr>
              <a:t>3</a:t>
            </a:fld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0" y="-99392"/>
          <a:ext cx="9144000" cy="6957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3ECC143A-65A9-4CA0-9A87-4CD000C74646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88" y="-3175"/>
            <a:ext cx="9144000" cy="6858000"/>
          </a:xfrm>
          <a:solidFill>
            <a:schemeClr val="accent6">
              <a:lumMod val="50000"/>
            </a:schemeClr>
          </a:solidFill>
        </p:spPr>
        <p:txBody>
          <a:bodyPr rtlCol="0">
            <a:normAutofit/>
          </a:bodyPr>
          <a:lstStyle/>
          <a:p>
            <a:pPr marL="64008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Термодинамиканың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бірінші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заңы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термохимияның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негізін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құ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райтын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оның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маңызды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салдары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en-US" sz="2800" u="sng" dirty="0" err="1">
                <a:latin typeface="Times New Roman" pitchFamily="18" charset="0"/>
                <a:cs typeface="Times New Roman" pitchFamily="18" charset="0"/>
              </a:rPr>
              <a:t>Гесс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заңы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Термохимия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ә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түрлі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заттардың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жылу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сыйымдылығын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жану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жылуын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реакцияның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жылу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эффектісін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түзілу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жылуын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еру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жылуын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т.б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зерттейді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Олардың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температураға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тәуелділігі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u="sng" dirty="0" err="1">
                <a:latin typeface="Times New Roman" pitchFamily="18" charset="0"/>
                <a:cs typeface="Times New Roman" pitchFamily="18" charset="0"/>
              </a:rPr>
              <a:t>Кирхгоф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теңдеуі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анықтайд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23528" y="3140968"/>
            <a:ext cx="4152900" cy="3488040"/>
          </a:xfrm>
          <a:prstGeom prst="plaque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644008" y="3140968"/>
            <a:ext cx="4248472" cy="3488040"/>
          </a:xfrm>
          <a:prstGeom prst="plaque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D2A31764-1686-4C10-BE1D-6FCDA13524EC}" type="slidenum">
              <a:rPr lang="ru-RU"/>
              <a:pPr>
                <a:defRPr/>
              </a:pPr>
              <a:t>5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2">
              <a:lumMod val="60000"/>
              <a:lumOff val="40000"/>
            </a:schemeClr>
          </a:solidFill>
        </p:spPr>
        <p:txBody>
          <a:bodyPr rtlCol="0">
            <a:normAutofit/>
          </a:bodyPr>
          <a:lstStyle/>
          <a:p>
            <a:pPr marL="64008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kk-KZ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Термодинамиканың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>
                <a:latin typeface="Times New Roman" pitchFamily="18" charset="0"/>
                <a:cs typeface="Times New Roman" pitchFamily="18" charset="0"/>
              </a:rPr>
              <a:t>екінші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>
                <a:latin typeface="Times New Roman" pitchFamily="18" charset="0"/>
                <a:cs typeface="Times New Roman" pitchFamily="18" charset="0"/>
              </a:rPr>
              <a:t>заңы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>
                <a:latin typeface="Times New Roman" pitchFamily="18" charset="0"/>
                <a:cs typeface="Times New Roman" pitchFamily="18" charset="0"/>
              </a:rPr>
              <a:t>тепе-теңдіктерді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600" dirty="0" err="1">
                <a:latin typeface="Times New Roman" pitchFamily="18" charset="0"/>
                <a:cs typeface="Times New Roman" pitchFamily="18" charset="0"/>
              </a:rPr>
              <a:t>оның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>
                <a:latin typeface="Times New Roman" pitchFamily="18" charset="0"/>
                <a:cs typeface="Times New Roman" pitchFamily="18" charset="0"/>
              </a:rPr>
              <a:t>ішінде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>
                <a:latin typeface="Times New Roman" pitchFamily="18" charset="0"/>
                <a:cs typeface="Times New Roman" pitchFamily="18" charset="0"/>
              </a:rPr>
              <a:t>химиялық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>
                <a:latin typeface="Times New Roman" pitchFamily="18" charset="0"/>
                <a:cs typeface="Times New Roman" pitchFamily="18" charset="0"/>
              </a:rPr>
              <a:t>тепе-теңдік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>
                <a:latin typeface="Times New Roman" pitchFamily="18" charset="0"/>
                <a:cs typeface="Times New Roman" pitchFamily="18" charset="0"/>
              </a:rPr>
              <a:t>жөніндегі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>
                <a:latin typeface="Times New Roman" pitchFamily="18" charset="0"/>
                <a:cs typeface="Times New Roman" pitchFamily="18" charset="0"/>
              </a:rPr>
              <a:t>ілімнің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>
                <a:latin typeface="Times New Roman" pitchFamily="18" charset="0"/>
                <a:cs typeface="Times New Roman" pitchFamily="18" charset="0"/>
              </a:rPr>
              <a:t>негізін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қ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алады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600" dirty="0" err="1">
                <a:latin typeface="Times New Roman" pitchFamily="18" charset="0"/>
                <a:cs typeface="Times New Roman" pitchFamily="18" charset="0"/>
              </a:rPr>
              <a:t>Оны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>
                <a:latin typeface="Times New Roman" pitchFamily="18" charset="0"/>
                <a:cs typeface="Times New Roman" pitchFamily="18" charset="0"/>
              </a:rPr>
              <a:t>химиялық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>
                <a:latin typeface="Times New Roman" pitchFamily="18" charset="0"/>
                <a:cs typeface="Times New Roman" pitchFamily="18" charset="0"/>
              </a:rPr>
              <a:t>реакцияларды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>
                <a:latin typeface="Times New Roman" pitchFamily="18" charset="0"/>
                <a:cs typeface="Times New Roman" pitchFamily="18" charset="0"/>
              </a:rPr>
              <a:t>зерттеуге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қ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олдану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>
                <a:latin typeface="Times New Roman" pitchFamily="18" charset="0"/>
                <a:cs typeface="Times New Roman" pitchFamily="18" charset="0"/>
              </a:rPr>
              <a:t>алғаш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Я.Х. </a:t>
            </a:r>
            <a:r>
              <a:rPr lang="en-US" sz="3600" u="sng" dirty="0" err="1">
                <a:latin typeface="Times New Roman" pitchFamily="18" charset="0"/>
                <a:cs typeface="Times New Roman" pitchFamily="18" charset="0"/>
              </a:rPr>
              <a:t>Вант-Гофф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, А.Л. </a:t>
            </a:r>
            <a:r>
              <a:rPr lang="en-US" sz="3600" u="sng" dirty="0" err="1">
                <a:latin typeface="Times New Roman" pitchFamily="18" charset="0"/>
                <a:cs typeface="Times New Roman" pitchFamily="18" charset="0"/>
              </a:rPr>
              <a:t>Ле</a:t>
            </a:r>
            <a:r>
              <a:rPr lang="en-US" sz="36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u="sng" dirty="0" err="1">
                <a:latin typeface="Times New Roman" pitchFamily="18" charset="0"/>
                <a:cs typeface="Times New Roman" pitchFamily="18" charset="0"/>
              </a:rPr>
              <a:t>Шателье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600" dirty="0" err="1">
                <a:latin typeface="Times New Roman" pitchFamily="18" charset="0"/>
                <a:cs typeface="Times New Roman" pitchFamily="18" charset="0"/>
              </a:rPr>
              <a:t>т.б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600" dirty="0" err="1">
                <a:latin typeface="Times New Roman" pitchFamily="18" charset="0"/>
                <a:cs typeface="Times New Roman" pitchFamily="18" charset="0"/>
              </a:rPr>
              <a:t>еңбектерінде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>
                <a:latin typeface="Times New Roman" pitchFamily="18" charset="0"/>
                <a:cs typeface="Times New Roman" pitchFamily="18" charset="0"/>
              </a:rPr>
              <a:t>айтылған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499992" y="3501008"/>
            <a:ext cx="4536504" cy="3240360"/>
          </a:xfrm>
          <a:prstGeom prst="can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79512" y="3501008"/>
            <a:ext cx="4104456" cy="3240360"/>
          </a:xfrm>
          <a:prstGeom prst="cube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07FA21DF-D7F5-48AC-A586-C04C83CB20AE}" type="slidenum">
              <a:rPr lang="ru-RU"/>
              <a:pPr>
                <a:defRPr/>
              </a:pPr>
              <a:t>6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6"/>
          </a:solidFill>
        </p:spPr>
        <p:txBody>
          <a:bodyPr rtlCol="0">
            <a:normAutofit/>
          </a:bodyPr>
          <a:lstStyle/>
          <a:p>
            <a:pPr marL="64008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Екінші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заң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Химиялық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термодинамикада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белгілі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жағдайда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қ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арастырылып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отырған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жүйедегі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ә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рекеттесудің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ө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бетінше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жүре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алатын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бағытын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ә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рі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осы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тепе-теңдік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күйге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сыртқы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жағдайдың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температура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қ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ысым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т.б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.) қ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алай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ә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сер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ететінін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анықтайды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Практикалық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тұрғыдан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алғанда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аса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маңызды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тепе-теңдіктің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ө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бетінше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ығысуын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тиісті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бағытта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тиімді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жүргізу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ү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шін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сыртқы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жағдайды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қ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алай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ө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згерту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жолын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көрсетеді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572000" y="3013056"/>
            <a:ext cx="4464496" cy="3656304"/>
          </a:xfrm>
          <a:prstGeom prst="flowChartDocumen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79512" y="3013055"/>
            <a:ext cx="4176464" cy="3656305"/>
          </a:xfrm>
          <a:prstGeom prst="bevel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E9606EAF-E595-47CA-9C62-9BBF876BC437}" type="slidenum">
              <a:rPr lang="ru-RU"/>
              <a:pPr>
                <a:defRPr/>
              </a:pPr>
              <a:t>7</a:t>
            </a:fld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8A16AE30-C3FD-4495-B6B0-1BE214C4A23B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21505" name="Объект 2"/>
          <p:cNvSpPr>
            <a:spLocks noGrp="1"/>
          </p:cNvSpPr>
          <p:nvPr>
            <p:ph idx="1"/>
          </p:nvPr>
        </p:nvSpPr>
        <p:spPr>
          <a:xfrm>
            <a:off x="0" y="20638"/>
            <a:ext cx="9142413" cy="6837362"/>
          </a:xfrm>
          <a:solidFill>
            <a:srgbClr val="7030A0"/>
          </a:solidFill>
        </p:spPr>
        <p:txBody>
          <a:bodyPr/>
          <a:lstStyle/>
          <a:p>
            <a:r>
              <a:rPr lang="kk-KZ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kk-KZ" sz="280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Екі жағдайда да процестің ө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бетінше жүруі G және A мәндерінің азаю бағытына сай болады. Химиялық термодинамикада кез келген фазалық ө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згерулер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(еру, булану, балқу, т.б.) заттың бір фазадан екінші фазаға ө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туі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белгілі заттың химиялық потенциалдары теңесетін бағытқа сай келеді, яғни потенциалы ү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лкен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фазадан потенциалы кіші фазаға ауысып, олар ө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зара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теңескенде тепе-теңдік туады</a:t>
            </a:r>
            <a:endParaRPr lang="ru-RU" sz="28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548242" y="3645024"/>
            <a:ext cx="8280920" cy="3096344"/>
          </a:xfrm>
          <a:prstGeom prst="trapezoid">
            <a:avLst/>
          </a:prstGeom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ACBD67DD-AC15-4DB5-A3BE-14D32765C40B}" type="slidenum">
              <a:rPr lang="ru-RU"/>
              <a:pPr>
                <a:defRPr/>
              </a:pPr>
              <a:t>9</a:t>
            </a:fld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301</TotalTime>
  <Words>412</Words>
  <Application>Microsoft Office PowerPoint</Application>
  <PresentationFormat>Экран (4:3)</PresentationFormat>
  <Paragraphs>14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20</vt:i4>
      </vt:variant>
    </vt:vector>
  </HeadingPairs>
  <TitlesOfParts>
    <vt:vector size="31" baseType="lpstr">
      <vt:lpstr>Franklin Gothic Book</vt:lpstr>
      <vt:lpstr>Arial</vt:lpstr>
      <vt:lpstr>Franklin Gothic Medium</vt:lpstr>
      <vt:lpstr>Wingdings</vt:lpstr>
      <vt:lpstr>Calibri</vt:lpstr>
      <vt:lpstr>Times New Roman</vt:lpstr>
      <vt:lpstr>Углы</vt:lpstr>
      <vt:lpstr>Углы</vt:lpstr>
      <vt:lpstr>Углы</vt:lpstr>
      <vt:lpstr>Углы</vt:lpstr>
      <vt:lpstr>Углы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Student</cp:lastModifiedBy>
  <cp:revision>30</cp:revision>
  <dcterms:created xsi:type="dcterms:W3CDTF">2012-04-08T11:41:04Z</dcterms:created>
  <dcterms:modified xsi:type="dcterms:W3CDTF">2012-05-24T03:50:07Z</dcterms:modified>
</cp:coreProperties>
</file>